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4"/>
  </p:sldMasterIdLst>
  <p:notesMasterIdLst>
    <p:notesMasterId r:id="rId6"/>
  </p:notesMasterIdLst>
  <p:handoutMasterIdLst>
    <p:handoutMasterId r:id="rId7"/>
  </p:handoutMasterIdLst>
  <p:sldIdLst>
    <p:sldId id="256" r:id="rId5"/>
  </p:sldIdLst>
  <p:sldSz cx="49377600" cy="32918400"/>
  <p:notesSz cx="7010400" cy="9296400"/>
  <p:defaultTextStyle>
    <a:defPPr>
      <a:defRPr lang="en-US"/>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455613" indent="1588" algn="l" rtl="0" eaLnBrk="0" fontAlgn="base" hangingPunct="0">
      <a:spcBef>
        <a:spcPct val="0"/>
      </a:spcBef>
      <a:spcAft>
        <a:spcPct val="0"/>
      </a:spcAft>
      <a:defRPr sz="2200" kern="1200">
        <a:solidFill>
          <a:schemeClr val="tx1"/>
        </a:solidFill>
        <a:latin typeface="Arial" charset="0"/>
        <a:ea typeface="+mn-ea"/>
        <a:cs typeface="+mn-cs"/>
      </a:defRPr>
    </a:lvl2pPr>
    <a:lvl3pPr marL="912813" indent="1588" algn="l" rtl="0" eaLnBrk="0" fontAlgn="base" hangingPunct="0">
      <a:spcBef>
        <a:spcPct val="0"/>
      </a:spcBef>
      <a:spcAft>
        <a:spcPct val="0"/>
      </a:spcAft>
      <a:defRPr sz="2200" kern="1200">
        <a:solidFill>
          <a:schemeClr val="tx1"/>
        </a:solidFill>
        <a:latin typeface="Arial" charset="0"/>
        <a:ea typeface="+mn-ea"/>
        <a:cs typeface="+mn-cs"/>
      </a:defRPr>
    </a:lvl3pPr>
    <a:lvl4pPr marL="1370013" indent="1588" algn="l" rtl="0" eaLnBrk="0" fontAlgn="base" hangingPunct="0">
      <a:spcBef>
        <a:spcPct val="0"/>
      </a:spcBef>
      <a:spcAft>
        <a:spcPct val="0"/>
      </a:spcAft>
      <a:defRPr sz="2200" kern="1200">
        <a:solidFill>
          <a:schemeClr val="tx1"/>
        </a:solidFill>
        <a:latin typeface="Arial" charset="0"/>
        <a:ea typeface="+mn-ea"/>
        <a:cs typeface="+mn-cs"/>
      </a:defRPr>
    </a:lvl4pPr>
    <a:lvl5pPr marL="1827213" indent="1588" algn="l" rtl="0" eaLnBrk="0" fontAlgn="base" hangingPunct="0">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7"/>
    <a:srgbClr val="1A3E68"/>
    <a:srgbClr val="DDAA00"/>
    <a:srgbClr val="716FB2"/>
    <a:srgbClr val="F48024"/>
    <a:srgbClr val="17A3CB"/>
    <a:srgbClr val="052049"/>
    <a:srgbClr val="69028E"/>
    <a:srgbClr val="56009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720" autoAdjust="0"/>
    <p:restoredTop sz="88750" autoAdjust="0"/>
  </p:normalViewPr>
  <p:slideViewPr>
    <p:cSldViewPr>
      <p:cViewPr varScale="1">
        <p:scale>
          <a:sx n="23" d="100"/>
          <a:sy n="23" d="100"/>
        </p:scale>
        <p:origin x="1926" y="120"/>
      </p:cViewPr>
      <p:guideLst>
        <p:guide orient="horz" pos="10368"/>
        <p:guide pos="1555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051175" cy="465138"/>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defTabSz="340155">
              <a:defRPr sz="400">
                <a:latin typeface="Times New Roman" pitchFamily="18" charset="0"/>
              </a:defRPr>
            </a:lvl1pPr>
          </a:lstStyle>
          <a:p>
            <a:pPr>
              <a:defRPr/>
            </a:pPr>
            <a:endParaRPr lang="en-US"/>
          </a:p>
        </p:txBody>
      </p:sp>
      <p:sp>
        <p:nvSpPr>
          <p:cNvPr id="9219" name="Rectangle 1027"/>
          <p:cNvSpPr>
            <a:spLocks noGrp="1" noChangeArrowheads="1"/>
          </p:cNvSpPr>
          <p:nvPr>
            <p:ph type="dt" sz="quarter" idx="1"/>
          </p:nvPr>
        </p:nvSpPr>
        <p:spPr bwMode="auto">
          <a:xfrm>
            <a:off x="3959225" y="0"/>
            <a:ext cx="3051175" cy="465138"/>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algn="r" defTabSz="340155">
              <a:defRPr sz="400">
                <a:latin typeface="Times New Roman" pitchFamily="18" charset="0"/>
              </a:defRPr>
            </a:lvl1pPr>
          </a:lstStyle>
          <a:p>
            <a:pPr>
              <a:defRPr/>
            </a:pPr>
            <a:endParaRPr lang="en-US"/>
          </a:p>
        </p:txBody>
      </p:sp>
      <p:sp>
        <p:nvSpPr>
          <p:cNvPr id="9220" name="Rectangle 1028"/>
          <p:cNvSpPr>
            <a:spLocks noGrp="1" noChangeArrowheads="1"/>
          </p:cNvSpPr>
          <p:nvPr>
            <p:ph type="ftr" sz="quarter" idx="2"/>
          </p:nvPr>
        </p:nvSpPr>
        <p:spPr bwMode="auto">
          <a:xfrm>
            <a:off x="0" y="8831263"/>
            <a:ext cx="3051175" cy="465137"/>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defTabSz="340155">
              <a:defRPr sz="400">
                <a:latin typeface="Times New Roman" pitchFamily="18" charset="0"/>
              </a:defRPr>
            </a:lvl1pPr>
          </a:lstStyle>
          <a:p>
            <a:pPr>
              <a:defRPr/>
            </a:pPr>
            <a:endParaRPr lang="en-US"/>
          </a:p>
        </p:txBody>
      </p:sp>
      <p:sp>
        <p:nvSpPr>
          <p:cNvPr id="9221" name="Rectangle 1029"/>
          <p:cNvSpPr>
            <a:spLocks noGrp="1" noChangeArrowheads="1"/>
          </p:cNvSpPr>
          <p:nvPr>
            <p:ph type="sldNum" sz="quarter" idx="3"/>
          </p:nvPr>
        </p:nvSpPr>
        <p:spPr bwMode="auto">
          <a:xfrm>
            <a:off x="3959225" y="8831263"/>
            <a:ext cx="3051175" cy="465137"/>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algn="r" defTabSz="340155">
              <a:defRPr sz="400">
                <a:latin typeface="Times New Roman" pitchFamily="18" charset="0"/>
              </a:defRPr>
            </a:lvl1pPr>
          </a:lstStyle>
          <a:p>
            <a:pPr>
              <a:defRPr/>
            </a:pPr>
            <a:fld id="{1F6337EB-F528-43E5-9B7B-BDFB31AD3714}" type="slidenum">
              <a:rPr lang="en-US"/>
              <a:pPr>
                <a:defRPr/>
              </a:pPr>
              <a:t>‹#›</a:t>
            </a:fld>
            <a:endParaRPr lang="en-US"/>
          </a:p>
        </p:txBody>
      </p:sp>
    </p:spTree>
    <p:extLst>
      <p:ext uri="{BB962C8B-B14F-4D97-AF65-F5344CB8AC3E}">
        <p14:creationId xmlns:p14="http://schemas.microsoft.com/office/powerpoint/2010/main" val="158659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1013" cy="460375"/>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defTabSz="1323540">
              <a:defRPr sz="17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6688" y="0"/>
            <a:ext cx="3022600" cy="460375"/>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algn="r" defTabSz="1323540">
              <a:defRPr sz="1700">
                <a:latin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855663" y="692150"/>
            <a:ext cx="5286375"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54088" y="4446588"/>
            <a:ext cx="5091112" cy="4140200"/>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6975"/>
            <a:ext cx="3021013" cy="460375"/>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defTabSz="1323540">
              <a:defRPr sz="17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6688" y="8816975"/>
            <a:ext cx="3022600" cy="460375"/>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algn="r" defTabSz="1323540">
              <a:defRPr sz="1700">
                <a:latin typeface="Times New Roman" pitchFamily="18" charset="0"/>
              </a:defRPr>
            </a:lvl1pPr>
          </a:lstStyle>
          <a:p>
            <a:pPr>
              <a:defRPr/>
            </a:pPr>
            <a:fld id="{AC98C7E1-A6ED-430F-8B40-2F77931397F4}" type="slidenum">
              <a:rPr lang="en-US"/>
              <a:pPr>
                <a:defRPr/>
              </a:pPr>
              <a:t>‹#›</a:t>
            </a:fld>
            <a:endParaRPr lang="en-US"/>
          </a:p>
        </p:txBody>
      </p:sp>
    </p:spTree>
    <p:extLst>
      <p:ext uri="{BB962C8B-B14F-4D97-AF65-F5344CB8AC3E}">
        <p14:creationId xmlns:p14="http://schemas.microsoft.com/office/powerpoint/2010/main" val="4110523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3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3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3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300" kern="1200">
        <a:solidFill>
          <a:schemeClr val="tx1"/>
        </a:solidFill>
        <a:latin typeface="Times New Roman" pitchFamily="18" charset="0"/>
        <a:ea typeface="+mn-ea"/>
        <a:cs typeface="+mn-cs"/>
      </a:defRPr>
    </a:lvl5pPr>
    <a:lvl6pPr marL="2285342" algn="l" defTabSz="914138" rtl="0" eaLnBrk="1" latinLnBrk="0" hangingPunct="1">
      <a:defRPr sz="1300" kern="1200">
        <a:solidFill>
          <a:schemeClr val="tx1"/>
        </a:solidFill>
        <a:latin typeface="+mn-lt"/>
        <a:ea typeface="+mn-ea"/>
        <a:cs typeface="+mn-cs"/>
      </a:defRPr>
    </a:lvl6pPr>
    <a:lvl7pPr marL="2742413" algn="l" defTabSz="914138" rtl="0" eaLnBrk="1" latinLnBrk="0" hangingPunct="1">
      <a:defRPr sz="1300" kern="1200">
        <a:solidFill>
          <a:schemeClr val="tx1"/>
        </a:solidFill>
        <a:latin typeface="+mn-lt"/>
        <a:ea typeface="+mn-ea"/>
        <a:cs typeface="+mn-cs"/>
      </a:defRPr>
    </a:lvl7pPr>
    <a:lvl8pPr marL="3199480" algn="l" defTabSz="914138" rtl="0" eaLnBrk="1" latinLnBrk="0" hangingPunct="1">
      <a:defRPr sz="1300" kern="1200">
        <a:solidFill>
          <a:schemeClr val="tx1"/>
        </a:solidFill>
        <a:latin typeface="+mn-lt"/>
        <a:ea typeface="+mn-ea"/>
        <a:cs typeface="+mn-cs"/>
      </a:defRPr>
    </a:lvl8pPr>
    <a:lvl9pPr marL="3656551" algn="l" defTabSz="9141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22388">
              <a:defRPr sz="2200">
                <a:solidFill>
                  <a:schemeClr val="tx1"/>
                </a:solidFill>
                <a:latin typeface="Arial" charset="0"/>
              </a:defRPr>
            </a:lvl1pPr>
            <a:lvl2pPr marL="754063" indent="-288925" defTabSz="1322388">
              <a:defRPr sz="2200">
                <a:solidFill>
                  <a:schemeClr val="tx1"/>
                </a:solidFill>
                <a:latin typeface="Arial" charset="0"/>
              </a:defRPr>
            </a:lvl2pPr>
            <a:lvl3pPr marL="1160463" indent="-231775" defTabSz="1322388">
              <a:defRPr sz="2200">
                <a:solidFill>
                  <a:schemeClr val="tx1"/>
                </a:solidFill>
                <a:latin typeface="Arial" charset="0"/>
              </a:defRPr>
            </a:lvl3pPr>
            <a:lvl4pPr marL="1624013" indent="-231775" defTabSz="1322388">
              <a:defRPr sz="2200">
                <a:solidFill>
                  <a:schemeClr val="tx1"/>
                </a:solidFill>
                <a:latin typeface="Arial" charset="0"/>
              </a:defRPr>
            </a:lvl4pPr>
            <a:lvl5pPr marL="2089150" indent="-231775" defTabSz="1322388">
              <a:defRPr sz="2200">
                <a:solidFill>
                  <a:schemeClr val="tx1"/>
                </a:solidFill>
                <a:latin typeface="Arial" charset="0"/>
              </a:defRPr>
            </a:lvl5pPr>
            <a:lvl6pPr marL="2546350" indent="-231775" defTabSz="1322388" eaLnBrk="0" fontAlgn="base" hangingPunct="0">
              <a:spcBef>
                <a:spcPct val="0"/>
              </a:spcBef>
              <a:spcAft>
                <a:spcPct val="0"/>
              </a:spcAft>
              <a:defRPr sz="2200">
                <a:solidFill>
                  <a:schemeClr val="tx1"/>
                </a:solidFill>
                <a:latin typeface="Arial" charset="0"/>
              </a:defRPr>
            </a:lvl6pPr>
            <a:lvl7pPr marL="3003550" indent="-231775" defTabSz="1322388" eaLnBrk="0" fontAlgn="base" hangingPunct="0">
              <a:spcBef>
                <a:spcPct val="0"/>
              </a:spcBef>
              <a:spcAft>
                <a:spcPct val="0"/>
              </a:spcAft>
              <a:defRPr sz="2200">
                <a:solidFill>
                  <a:schemeClr val="tx1"/>
                </a:solidFill>
                <a:latin typeface="Arial" charset="0"/>
              </a:defRPr>
            </a:lvl7pPr>
            <a:lvl8pPr marL="3460750" indent="-231775" defTabSz="1322388" eaLnBrk="0" fontAlgn="base" hangingPunct="0">
              <a:spcBef>
                <a:spcPct val="0"/>
              </a:spcBef>
              <a:spcAft>
                <a:spcPct val="0"/>
              </a:spcAft>
              <a:defRPr sz="2200">
                <a:solidFill>
                  <a:schemeClr val="tx1"/>
                </a:solidFill>
                <a:latin typeface="Arial" charset="0"/>
              </a:defRPr>
            </a:lvl8pPr>
            <a:lvl9pPr marL="3917950" indent="-231775" defTabSz="1322388" eaLnBrk="0" fontAlgn="base" hangingPunct="0">
              <a:spcBef>
                <a:spcPct val="0"/>
              </a:spcBef>
              <a:spcAft>
                <a:spcPct val="0"/>
              </a:spcAft>
              <a:defRPr sz="2200">
                <a:solidFill>
                  <a:schemeClr val="tx1"/>
                </a:solidFill>
                <a:latin typeface="Arial" charset="0"/>
              </a:defRPr>
            </a:lvl9pPr>
          </a:lstStyle>
          <a:p>
            <a:fld id="{2C3CDAEB-3A9F-46CC-9984-C37941E087AF}" type="slidenum">
              <a:rPr lang="en-US" altLang="en-US" sz="1700" smtClean="0">
                <a:latin typeface="Times New Roman" pitchFamily="18" charset="0"/>
              </a:rPr>
              <a:pPr/>
              <a:t>1</a:t>
            </a:fld>
            <a:endParaRPr lang="en-US" altLang="en-US" sz="1700" smtClean="0">
              <a:latin typeface="Times New Roman" pitchFamily="18" charset="0"/>
            </a:endParaRPr>
          </a:p>
        </p:txBody>
      </p:sp>
      <p:sp>
        <p:nvSpPr>
          <p:cNvPr id="5123" name="Rectangle 2"/>
          <p:cNvSpPr>
            <a:spLocks noGrp="1" noRot="1" noChangeAspect="1" noChangeArrowheads="1" noTextEdit="1"/>
          </p:cNvSpPr>
          <p:nvPr>
            <p:ph type="sldImg"/>
          </p:nvPr>
        </p:nvSpPr>
        <p:spPr>
          <a:xfrm>
            <a:off x="855663" y="692150"/>
            <a:ext cx="5286375" cy="352425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65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68880" y="1317625"/>
            <a:ext cx="4443984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541" tIns="198271" rIns="396541" bIns="198271"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468880" y="7680325"/>
            <a:ext cx="4443984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541" tIns="198271" rIns="396541" bIns="19827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468880" y="30510163"/>
            <a:ext cx="11521440" cy="1752600"/>
          </a:xfrm>
          <a:prstGeom prst="rect">
            <a:avLst/>
          </a:prstGeom>
        </p:spPr>
        <p:txBody>
          <a:bodyPr vert="horz" lIns="396541" tIns="198271" rIns="396541" bIns="198271" rtlCol="0" anchor="ctr"/>
          <a:lstStyle>
            <a:lvl1pPr algn="l">
              <a:defRPr sz="5200" smtClean="0">
                <a:solidFill>
                  <a:schemeClr val="tx1">
                    <a:tint val="75000"/>
                  </a:schemeClr>
                </a:solidFill>
              </a:defRPr>
            </a:lvl1pPr>
          </a:lstStyle>
          <a:p>
            <a:pPr>
              <a:defRPr/>
            </a:pPr>
            <a:fld id="{162208AB-5F9D-4443-96AB-8B28DB6090B2}" type="datetimeFigureOut">
              <a:rPr lang="en-US"/>
              <a:pPr>
                <a:defRPr/>
              </a:pPr>
              <a:t>1/16/2019</a:t>
            </a:fld>
            <a:endParaRPr lang="en-US"/>
          </a:p>
        </p:txBody>
      </p:sp>
      <p:sp>
        <p:nvSpPr>
          <p:cNvPr id="5" name="Footer Placeholder 4"/>
          <p:cNvSpPr>
            <a:spLocks noGrp="1"/>
          </p:cNvSpPr>
          <p:nvPr>
            <p:ph type="ftr" sz="quarter" idx="3"/>
          </p:nvPr>
        </p:nvSpPr>
        <p:spPr>
          <a:xfrm>
            <a:off x="16870680" y="30510163"/>
            <a:ext cx="15636240" cy="1752600"/>
          </a:xfrm>
          <a:prstGeom prst="rect">
            <a:avLst/>
          </a:prstGeom>
        </p:spPr>
        <p:txBody>
          <a:bodyPr vert="horz" lIns="396541" tIns="198271" rIns="396541" bIns="198271" rtlCol="0" anchor="ctr"/>
          <a:lstStyle>
            <a:lvl1pPr algn="ctr">
              <a:defRPr sz="5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5387280" y="30510163"/>
            <a:ext cx="11521440" cy="1752600"/>
          </a:xfrm>
          <a:prstGeom prst="rect">
            <a:avLst/>
          </a:prstGeom>
        </p:spPr>
        <p:txBody>
          <a:bodyPr vert="horz" lIns="396541" tIns="198271" rIns="396541" bIns="198271" rtlCol="0" anchor="ctr"/>
          <a:lstStyle>
            <a:lvl1pPr algn="r">
              <a:defRPr sz="5200" smtClean="0">
                <a:solidFill>
                  <a:schemeClr val="tx1">
                    <a:tint val="75000"/>
                  </a:schemeClr>
                </a:solidFill>
              </a:defRPr>
            </a:lvl1pPr>
          </a:lstStyle>
          <a:p>
            <a:pPr>
              <a:defRPr/>
            </a:pPr>
            <a:fld id="{CCBE8206-EC48-4995-B1B0-6344C00EACA3}" type="slidenum">
              <a:rPr lang="en-US"/>
              <a:pPr>
                <a:defRPr/>
              </a:pPr>
              <a:t>‹#›</a:t>
            </a:fld>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9377600" cy="32918400"/>
          </a:xfrm>
          <a:prstGeom prst="rect">
            <a:avLst/>
          </a:prstGeom>
        </p:spPr>
      </p:pic>
    </p:spTree>
  </p:cSld>
  <p:clrMap bg1="lt1" tx1="dk1" bg2="lt2" tx2="dk2" accent1="accent1" accent2="accent2" accent3="accent3" accent4="accent4" accent5="accent5" accent6="accent6" hlink="hlink" folHlink="folHlink"/>
  <p:sldLayoutIdLst>
    <p:sldLayoutId id="2147483786" r:id="rId1"/>
  </p:sldLayoutIdLst>
  <p:txStyles>
    <p:titleStyle>
      <a:lvl1pPr algn="ctr" defTabSz="3963988" rtl="0" fontAlgn="base">
        <a:spcBef>
          <a:spcPct val="0"/>
        </a:spcBef>
        <a:spcAft>
          <a:spcPct val="0"/>
        </a:spcAft>
        <a:defRPr sz="19100" kern="1200">
          <a:solidFill>
            <a:schemeClr val="tx1"/>
          </a:solidFill>
          <a:latin typeface="+mj-lt"/>
          <a:ea typeface="+mj-ea"/>
          <a:cs typeface="+mj-cs"/>
        </a:defRPr>
      </a:lvl1pPr>
      <a:lvl2pPr algn="ctr" defTabSz="3963988" rtl="0" fontAlgn="base">
        <a:spcBef>
          <a:spcPct val="0"/>
        </a:spcBef>
        <a:spcAft>
          <a:spcPct val="0"/>
        </a:spcAft>
        <a:defRPr sz="19100">
          <a:solidFill>
            <a:schemeClr val="tx1"/>
          </a:solidFill>
          <a:latin typeface="Calibri" pitchFamily="34" charset="0"/>
        </a:defRPr>
      </a:lvl2pPr>
      <a:lvl3pPr algn="ctr" defTabSz="3963988" rtl="0" fontAlgn="base">
        <a:spcBef>
          <a:spcPct val="0"/>
        </a:spcBef>
        <a:spcAft>
          <a:spcPct val="0"/>
        </a:spcAft>
        <a:defRPr sz="19100">
          <a:solidFill>
            <a:schemeClr val="tx1"/>
          </a:solidFill>
          <a:latin typeface="Calibri" pitchFamily="34" charset="0"/>
        </a:defRPr>
      </a:lvl3pPr>
      <a:lvl4pPr algn="ctr" defTabSz="3963988" rtl="0" fontAlgn="base">
        <a:spcBef>
          <a:spcPct val="0"/>
        </a:spcBef>
        <a:spcAft>
          <a:spcPct val="0"/>
        </a:spcAft>
        <a:defRPr sz="19100">
          <a:solidFill>
            <a:schemeClr val="tx1"/>
          </a:solidFill>
          <a:latin typeface="Calibri" pitchFamily="34" charset="0"/>
        </a:defRPr>
      </a:lvl4pPr>
      <a:lvl5pPr algn="ctr" defTabSz="3963988" rtl="0" fontAlgn="base">
        <a:spcBef>
          <a:spcPct val="0"/>
        </a:spcBef>
        <a:spcAft>
          <a:spcPct val="0"/>
        </a:spcAft>
        <a:defRPr sz="19100">
          <a:solidFill>
            <a:schemeClr val="tx1"/>
          </a:solidFill>
          <a:latin typeface="Calibri" pitchFamily="34" charset="0"/>
        </a:defRPr>
      </a:lvl5pPr>
      <a:lvl6pPr marL="457200" algn="ctr" defTabSz="3963988" rtl="0" fontAlgn="base">
        <a:spcBef>
          <a:spcPct val="0"/>
        </a:spcBef>
        <a:spcAft>
          <a:spcPct val="0"/>
        </a:spcAft>
        <a:defRPr sz="19100">
          <a:solidFill>
            <a:schemeClr val="tx1"/>
          </a:solidFill>
          <a:latin typeface="Calibri" pitchFamily="34" charset="0"/>
        </a:defRPr>
      </a:lvl6pPr>
      <a:lvl7pPr marL="914400" algn="ctr" defTabSz="3963988" rtl="0" fontAlgn="base">
        <a:spcBef>
          <a:spcPct val="0"/>
        </a:spcBef>
        <a:spcAft>
          <a:spcPct val="0"/>
        </a:spcAft>
        <a:defRPr sz="19100">
          <a:solidFill>
            <a:schemeClr val="tx1"/>
          </a:solidFill>
          <a:latin typeface="Calibri" pitchFamily="34" charset="0"/>
        </a:defRPr>
      </a:lvl7pPr>
      <a:lvl8pPr marL="1371600" algn="ctr" defTabSz="3963988" rtl="0" fontAlgn="base">
        <a:spcBef>
          <a:spcPct val="0"/>
        </a:spcBef>
        <a:spcAft>
          <a:spcPct val="0"/>
        </a:spcAft>
        <a:defRPr sz="19100">
          <a:solidFill>
            <a:schemeClr val="tx1"/>
          </a:solidFill>
          <a:latin typeface="Calibri" pitchFamily="34" charset="0"/>
        </a:defRPr>
      </a:lvl8pPr>
      <a:lvl9pPr marL="1828800" algn="ctr" defTabSz="3963988" rtl="0" fontAlgn="base">
        <a:spcBef>
          <a:spcPct val="0"/>
        </a:spcBef>
        <a:spcAft>
          <a:spcPct val="0"/>
        </a:spcAft>
        <a:defRPr sz="19100">
          <a:solidFill>
            <a:schemeClr val="tx1"/>
          </a:solidFill>
          <a:latin typeface="Calibri" pitchFamily="34" charset="0"/>
        </a:defRPr>
      </a:lvl9pPr>
    </p:titleStyle>
    <p:bodyStyle>
      <a:lvl1pPr marL="1485900" indent="-1485900" algn="l" defTabSz="3963988" rtl="0" fontAlgn="base">
        <a:spcBef>
          <a:spcPct val="20000"/>
        </a:spcBef>
        <a:spcAft>
          <a:spcPct val="0"/>
        </a:spcAft>
        <a:buFont typeface="Arial" charset="0"/>
        <a:buChar char="•"/>
        <a:defRPr sz="13900" kern="1200">
          <a:solidFill>
            <a:schemeClr val="tx1"/>
          </a:solidFill>
          <a:latin typeface="+mn-lt"/>
          <a:ea typeface="+mn-ea"/>
          <a:cs typeface="+mn-cs"/>
        </a:defRPr>
      </a:lvl1pPr>
      <a:lvl2pPr marL="3221038" indent="-1238250" algn="l" defTabSz="3963988" rtl="0" fontAlgn="base">
        <a:spcBef>
          <a:spcPct val="20000"/>
        </a:spcBef>
        <a:spcAft>
          <a:spcPct val="0"/>
        </a:spcAft>
        <a:buFont typeface="Arial" charset="0"/>
        <a:buChar char="–"/>
        <a:defRPr sz="12200" kern="1200">
          <a:solidFill>
            <a:schemeClr val="tx1"/>
          </a:solidFill>
          <a:latin typeface="+mn-lt"/>
          <a:ea typeface="+mn-ea"/>
          <a:cs typeface="+mn-cs"/>
        </a:defRPr>
      </a:lvl2pPr>
      <a:lvl3pPr marL="4956175" indent="-990600" algn="l" defTabSz="3963988" rtl="0" fontAlgn="base">
        <a:spcBef>
          <a:spcPct val="20000"/>
        </a:spcBef>
        <a:spcAft>
          <a:spcPct val="0"/>
        </a:spcAft>
        <a:buFont typeface="Arial" charset="0"/>
        <a:buChar char="•"/>
        <a:defRPr sz="10400" kern="1200">
          <a:solidFill>
            <a:schemeClr val="tx1"/>
          </a:solidFill>
          <a:latin typeface="+mn-lt"/>
          <a:ea typeface="+mn-ea"/>
          <a:cs typeface="+mn-cs"/>
        </a:defRPr>
      </a:lvl3pPr>
      <a:lvl4pPr marL="6938963" indent="-990600" algn="l" defTabSz="3963988" rtl="0" fontAlgn="base">
        <a:spcBef>
          <a:spcPct val="20000"/>
        </a:spcBef>
        <a:spcAft>
          <a:spcPct val="0"/>
        </a:spcAft>
        <a:buFont typeface="Arial" charset="0"/>
        <a:buChar char="–"/>
        <a:defRPr sz="8700" kern="1200">
          <a:solidFill>
            <a:schemeClr val="tx1"/>
          </a:solidFill>
          <a:latin typeface="+mn-lt"/>
          <a:ea typeface="+mn-ea"/>
          <a:cs typeface="+mn-cs"/>
        </a:defRPr>
      </a:lvl4pPr>
      <a:lvl5pPr marL="8921750" indent="-990600" algn="l" defTabSz="3963988" rtl="0" fontAlgn="base">
        <a:spcBef>
          <a:spcPct val="20000"/>
        </a:spcBef>
        <a:spcAft>
          <a:spcPct val="0"/>
        </a:spcAft>
        <a:buFont typeface="Arial" charset="0"/>
        <a:buChar char="»"/>
        <a:defRPr sz="8700" kern="1200">
          <a:solidFill>
            <a:schemeClr val="tx1"/>
          </a:solidFill>
          <a:latin typeface="+mn-lt"/>
          <a:ea typeface="+mn-ea"/>
          <a:cs typeface="+mn-cs"/>
        </a:defRPr>
      </a:lvl5pPr>
      <a:lvl6pPr marL="10904719"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6pPr>
      <a:lvl7pPr marL="12887398"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7pPr>
      <a:lvl8pPr marL="14870069"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8pPr>
      <a:lvl9pPr marL="16852748"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9pPr>
    </p:bodyStyle>
    <p:otherStyle>
      <a:defPPr>
        <a:defRPr lang="en-US"/>
      </a:defPPr>
      <a:lvl1pPr marL="0" algn="l" defTabSz="3965350" rtl="0" eaLnBrk="1" latinLnBrk="0" hangingPunct="1">
        <a:defRPr sz="7800" kern="1200">
          <a:solidFill>
            <a:schemeClr val="tx1"/>
          </a:solidFill>
          <a:latin typeface="+mn-lt"/>
          <a:ea typeface="+mn-ea"/>
          <a:cs typeface="+mn-cs"/>
        </a:defRPr>
      </a:lvl1pPr>
      <a:lvl2pPr marL="1982684" algn="l" defTabSz="3965350" rtl="0" eaLnBrk="1" latinLnBrk="0" hangingPunct="1">
        <a:defRPr sz="7800" kern="1200">
          <a:solidFill>
            <a:schemeClr val="tx1"/>
          </a:solidFill>
          <a:latin typeface="+mn-lt"/>
          <a:ea typeface="+mn-ea"/>
          <a:cs typeface="+mn-cs"/>
        </a:defRPr>
      </a:lvl2pPr>
      <a:lvl3pPr marL="3965350" algn="l" defTabSz="3965350" rtl="0" eaLnBrk="1" latinLnBrk="0" hangingPunct="1">
        <a:defRPr sz="7800" kern="1200">
          <a:solidFill>
            <a:schemeClr val="tx1"/>
          </a:solidFill>
          <a:latin typeface="+mn-lt"/>
          <a:ea typeface="+mn-ea"/>
          <a:cs typeface="+mn-cs"/>
        </a:defRPr>
      </a:lvl3pPr>
      <a:lvl4pPr marL="5948029" algn="l" defTabSz="3965350" rtl="0" eaLnBrk="1" latinLnBrk="0" hangingPunct="1">
        <a:defRPr sz="7800" kern="1200">
          <a:solidFill>
            <a:schemeClr val="tx1"/>
          </a:solidFill>
          <a:latin typeface="+mn-lt"/>
          <a:ea typeface="+mn-ea"/>
          <a:cs typeface="+mn-cs"/>
        </a:defRPr>
      </a:lvl4pPr>
      <a:lvl5pPr marL="7930704" algn="l" defTabSz="3965350" rtl="0" eaLnBrk="1" latinLnBrk="0" hangingPunct="1">
        <a:defRPr sz="7800" kern="1200">
          <a:solidFill>
            <a:schemeClr val="tx1"/>
          </a:solidFill>
          <a:latin typeface="+mn-lt"/>
          <a:ea typeface="+mn-ea"/>
          <a:cs typeface="+mn-cs"/>
        </a:defRPr>
      </a:lvl5pPr>
      <a:lvl6pPr marL="9913379" algn="l" defTabSz="3965350" rtl="0" eaLnBrk="1" latinLnBrk="0" hangingPunct="1">
        <a:defRPr sz="7800" kern="1200">
          <a:solidFill>
            <a:schemeClr val="tx1"/>
          </a:solidFill>
          <a:latin typeface="+mn-lt"/>
          <a:ea typeface="+mn-ea"/>
          <a:cs typeface="+mn-cs"/>
        </a:defRPr>
      </a:lvl6pPr>
      <a:lvl7pPr marL="11896058" algn="l" defTabSz="3965350" rtl="0" eaLnBrk="1" latinLnBrk="0" hangingPunct="1">
        <a:defRPr sz="7800" kern="1200">
          <a:solidFill>
            <a:schemeClr val="tx1"/>
          </a:solidFill>
          <a:latin typeface="+mn-lt"/>
          <a:ea typeface="+mn-ea"/>
          <a:cs typeface="+mn-cs"/>
        </a:defRPr>
      </a:lvl7pPr>
      <a:lvl8pPr marL="13878733" algn="l" defTabSz="3965350" rtl="0" eaLnBrk="1" latinLnBrk="0" hangingPunct="1">
        <a:defRPr sz="7800" kern="1200">
          <a:solidFill>
            <a:schemeClr val="tx1"/>
          </a:solidFill>
          <a:latin typeface="+mn-lt"/>
          <a:ea typeface="+mn-ea"/>
          <a:cs typeface="+mn-cs"/>
        </a:defRPr>
      </a:lvl8pPr>
      <a:lvl9pPr marL="15861408" algn="l" defTabSz="3965350"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59"/>
          <p:cNvSpPr txBox="1">
            <a:spLocks noChangeArrowheads="1"/>
          </p:cNvSpPr>
          <p:nvPr/>
        </p:nvSpPr>
        <p:spPr bwMode="auto">
          <a:xfrm>
            <a:off x="952500" y="6095997"/>
            <a:ext cx="13373100" cy="1234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6260" tIns="128130" rIns="256260" bIns="128130">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6600" b="1"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Background </a:t>
            </a:r>
          </a:p>
          <a:p>
            <a:pPr>
              <a:spcBef>
                <a:spcPct val="50000"/>
              </a:spcBef>
            </a:pPr>
            <a:endParaRPr lang="en-US" altLang="en-US" sz="2800" dirty="0" smtClean="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This is the WHY and context.</a:t>
            </a:r>
            <a:r>
              <a:rPr lang="en-US" altLang="en-US" sz="4000" baseline="30000" dirty="0">
                <a:latin typeface="Proxima Nova Rg" panose="02000506030000020004" pitchFamily="50" charset="0"/>
                <a:ea typeface="Verdana" panose="020B0604030504040204" pitchFamily="34" charset="0"/>
                <a:cs typeface="Verdana" panose="020B0604030504040204" pitchFamily="34" charset="0"/>
              </a:rPr>
              <a:t>1</a:t>
            </a:r>
            <a:r>
              <a:rPr lang="en-US" altLang="en-US" sz="4000" dirty="0">
                <a:latin typeface="Proxima Nova Rg" panose="02000506030000020004" pitchFamily="50" charset="0"/>
                <a:ea typeface="Verdana" panose="020B0604030504040204" pitchFamily="34" charset="0"/>
                <a:cs typeface="Verdana" panose="020B0604030504040204" pitchFamily="34" charset="0"/>
              </a:rPr>
              <a:t> Explain why this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important and what it will add to the science and practice. Content in this section should relate directly to the purpose/aims/question.</a:t>
            </a:r>
            <a:r>
              <a:rPr lang="en-US" altLang="en-US" sz="4000" baseline="30000" dirty="0">
                <a:latin typeface="Proxima Nova Rg" panose="02000506030000020004" pitchFamily="50" charset="0"/>
                <a:ea typeface="Verdana" panose="020B0604030504040204" pitchFamily="34" charset="0"/>
                <a:cs typeface="Verdana" panose="020B0604030504040204" pitchFamily="34" charset="0"/>
              </a:rPr>
              <a:t>2</a:t>
            </a:r>
            <a:r>
              <a:rPr lang="en-US" altLang="en-US" sz="4000" dirty="0">
                <a:latin typeface="Proxima Nova Rg" panose="02000506030000020004" pitchFamily="50" charset="0"/>
                <a:ea typeface="Verdana" panose="020B0604030504040204" pitchFamily="34" charset="0"/>
                <a:cs typeface="Verdana" panose="020B0604030504040204" pitchFamily="34" charset="0"/>
              </a:rPr>
              <a:t> </a:t>
            </a:r>
          </a:p>
          <a:p>
            <a:pPr>
              <a:spcBef>
                <a:spcPct val="20000"/>
              </a:spcBef>
            </a:pPr>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lvl="1">
              <a:spcBef>
                <a:spcPct val="20000"/>
              </a:spcBef>
              <a:buFont typeface="Times New Roman" pitchFamily="18" charset="0"/>
              <a:buNone/>
            </a:pPr>
            <a:r>
              <a:rPr lang="en-US" altLang="en-US" sz="6000" b="1" dirty="0">
                <a:solidFill>
                  <a:srgbClr val="DDAA00"/>
                </a:solidFill>
                <a:latin typeface="Proxima Nova Rg" panose="02000506030000020004" pitchFamily="50" charset="0"/>
                <a:ea typeface="Verdana" panose="020B0604030504040204" pitchFamily="34" charset="0"/>
                <a:cs typeface="Verdana" panose="020B0604030504040204" pitchFamily="34" charset="0"/>
              </a:rPr>
              <a:t>Purpose</a:t>
            </a:r>
          </a:p>
          <a:p>
            <a:pPr marL="473075" lvl="1" indent="41275">
              <a:spcBef>
                <a:spcPct val="20000"/>
              </a:spcBef>
              <a:buFont typeface="Times New Roman" pitchFamily="18" charset="0"/>
              <a:buNone/>
            </a:pPr>
            <a:r>
              <a:rPr lang="en-US" altLang="en-US" sz="4000" dirty="0">
                <a:latin typeface="Proxima Nova Rg" panose="02000506030000020004" pitchFamily="50" charset="0"/>
                <a:ea typeface="Verdana" panose="020B0604030504040204" pitchFamily="34" charset="0"/>
                <a:cs typeface="Verdana" panose="020B0604030504040204" pitchFamily="34" charset="0"/>
              </a:rPr>
              <a:t>It may help to begin with: “The purpose of this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to…” or “The question guiding this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or, “The aim of this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Three sentences at most should cover this. </a:t>
            </a:r>
          </a:p>
          <a:p>
            <a:pPr marL="1600200" lvl="2" indent="-742950">
              <a:spcBef>
                <a:spcPct val="20000"/>
              </a:spcBef>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One item</a:t>
            </a:r>
          </a:p>
          <a:p>
            <a:pPr marL="1600200" lvl="2" indent="-742950">
              <a:spcBef>
                <a:spcPct val="20000"/>
              </a:spcBef>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Second item</a:t>
            </a:r>
          </a:p>
          <a:p>
            <a:pPr marL="1600200" lvl="2" indent="-742950">
              <a:spcBef>
                <a:spcPct val="20000"/>
              </a:spcBef>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Third item</a:t>
            </a:r>
          </a:p>
          <a:p>
            <a:pPr lvl="1">
              <a:spcBef>
                <a:spcPct val="20000"/>
              </a:spcBef>
              <a:buFont typeface="Times New Roman" pitchFamily="18" charset="0"/>
              <a:buNone/>
            </a:pPr>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p:txBody>
      </p:sp>
      <p:sp>
        <p:nvSpPr>
          <p:cNvPr id="3075" name="Rectangle 200"/>
          <p:cNvSpPr>
            <a:spLocks noChangeArrowheads="1"/>
          </p:cNvSpPr>
          <p:nvPr/>
        </p:nvSpPr>
        <p:spPr bwMode="auto">
          <a:xfrm>
            <a:off x="34975800" y="6096000"/>
            <a:ext cx="13373100" cy="1584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defTabSz="3949700">
              <a:tabLst>
                <a:tab pos="704850" algn="l"/>
              </a:tabLst>
              <a:defRPr sz="2200">
                <a:solidFill>
                  <a:schemeClr val="tx1"/>
                </a:solidFill>
                <a:latin typeface="Arial" charset="0"/>
              </a:defRPr>
            </a:lvl1pPr>
            <a:lvl2pPr marL="742950" indent="-285750" defTabSz="3949700">
              <a:tabLst>
                <a:tab pos="704850" algn="l"/>
              </a:tabLst>
              <a:defRPr sz="2200">
                <a:solidFill>
                  <a:schemeClr val="tx1"/>
                </a:solidFill>
                <a:latin typeface="Arial" charset="0"/>
              </a:defRPr>
            </a:lvl2pPr>
            <a:lvl3pPr marL="1143000" indent="-228600" defTabSz="3949700">
              <a:tabLst>
                <a:tab pos="704850" algn="l"/>
              </a:tabLst>
              <a:defRPr sz="2200">
                <a:solidFill>
                  <a:schemeClr val="tx1"/>
                </a:solidFill>
                <a:latin typeface="Arial" charset="0"/>
              </a:defRPr>
            </a:lvl3pPr>
            <a:lvl4pPr marL="1600200" indent="-228600" defTabSz="3949700">
              <a:tabLst>
                <a:tab pos="704850" algn="l"/>
              </a:tabLst>
              <a:defRPr sz="2200">
                <a:solidFill>
                  <a:schemeClr val="tx1"/>
                </a:solidFill>
                <a:latin typeface="Arial" charset="0"/>
              </a:defRPr>
            </a:lvl4pPr>
            <a:lvl5pPr marL="2057400" indent="-228600" defTabSz="3949700">
              <a:tabLst>
                <a:tab pos="704850"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Lst>
              <a:defRPr sz="2200">
                <a:solidFill>
                  <a:schemeClr val="tx1"/>
                </a:solidFill>
                <a:latin typeface="Arial" charset="0"/>
              </a:defRPr>
            </a:lvl9pPr>
          </a:lstStyle>
          <a:p>
            <a:r>
              <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rPr>
              <a:t>Conclusions &amp; Further Study</a:t>
            </a:r>
          </a:p>
          <a:p>
            <a:endParaRPr lang="en-US" altLang="en-US" sz="28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r>
              <a:rPr lang="en-US" altLang="en-US" sz="4000" dirty="0">
                <a:latin typeface="Proxima Nova Rg" panose="02000506030000020004" pitchFamily="50" charset="0"/>
                <a:ea typeface="Verdana" panose="020B0604030504040204" pitchFamily="34" charset="0"/>
                <a:cs typeface="Verdana" panose="020B0604030504040204" pitchFamily="34" charset="0"/>
              </a:rPr>
              <a:t>Limit this to the facts. What did the evaluation show. This should flow directly from the methods and be consistent with the purpose/aims/questions</a:t>
            </a: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r>
              <a:rPr lang="en-US" altLang="en-US" sz="4000" dirty="0">
                <a:latin typeface="Proxima Nova Rg" panose="02000506030000020004" pitchFamily="50" charset="0"/>
                <a:ea typeface="Verdana" panose="020B0604030504040204" pitchFamily="34" charset="0"/>
                <a:cs typeface="Verdana" panose="020B0604030504040204" pitchFamily="34" charset="0"/>
              </a:rPr>
              <a:t>Relate your results directly back to your purpose/aims or PICO question. Did you achieve your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purpose? </a:t>
            </a:r>
            <a:r>
              <a:rPr lang="en-US" altLang="en-US" sz="4000" dirty="0">
                <a:latin typeface="Proxima Nova Rg" panose="02000506030000020004" pitchFamily="50" charset="0"/>
                <a:ea typeface="Verdana" panose="020B0604030504040204" pitchFamily="34" charset="0"/>
                <a:cs typeface="Verdana" panose="020B0604030504040204" pitchFamily="34" charset="0"/>
              </a:rPr>
              <a:t>If not, why not? How was your question answered? Is the answer what you expected? Why or why not? What were the major limitations of the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(every project has them, so don’t leave this out)</a:t>
            </a:r>
          </a:p>
          <a:p>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marL="0" lvl="1" indent="0"/>
            <a:r>
              <a:rPr lang="en-US" altLang="en-US" sz="6000" b="1" dirty="0">
                <a:solidFill>
                  <a:srgbClr val="DDAA00"/>
                </a:solidFill>
                <a:latin typeface="Proxima Nova Rg" panose="02000506030000020004" pitchFamily="50" charset="0"/>
                <a:ea typeface="Verdana" panose="020B0604030504040204" pitchFamily="34" charset="0"/>
                <a:cs typeface="Verdana" panose="020B0604030504040204" pitchFamily="34" charset="0"/>
              </a:rPr>
              <a:t>Subtitle</a:t>
            </a:r>
            <a:endParaRPr lang="en-US" altLang="en-US" sz="4000" dirty="0">
              <a:solidFill>
                <a:srgbClr val="DDAA00"/>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Address the practice/research/education implications of your study? Should nurses adopt this intervention? If more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evaluation or research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needed, what are the questions that should be addressed next.</a:t>
            </a:r>
            <a:endParaRPr lang="en-US" altLang="en-US" sz="3600" dirty="0">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2400" dirty="0">
                <a:latin typeface="Proxima Nova Rg" panose="02000506030000020004" pitchFamily="50" charset="0"/>
                <a:ea typeface="Verdana" panose="020B0604030504040204" pitchFamily="34" charset="0"/>
                <a:cs typeface="Verdana" panose="020B0604030504040204" pitchFamily="34" charset="0"/>
              </a:rPr>
              <a:t>	</a:t>
            </a:r>
          </a:p>
          <a:p>
            <a:pPr>
              <a:spcBef>
                <a:spcPct val="20000"/>
              </a:spcBef>
            </a:pPr>
            <a:r>
              <a:rPr lang="en-US" altLang="en-US" sz="2400" dirty="0">
                <a:latin typeface="Proxima Nova Rg" panose="02000506030000020004" pitchFamily="50" charset="0"/>
                <a:ea typeface="Verdana" panose="020B0604030504040204" pitchFamily="34" charset="0"/>
                <a:cs typeface="Verdana" panose="020B0604030504040204" pitchFamily="34" charset="0"/>
              </a:rPr>
              <a:t>	</a:t>
            </a:r>
          </a:p>
        </p:txBody>
      </p:sp>
      <p:sp>
        <p:nvSpPr>
          <p:cNvPr id="3076" name="Rectangle 202"/>
          <p:cNvSpPr>
            <a:spLocks noChangeArrowheads="1"/>
          </p:cNvSpPr>
          <p:nvPr/>
        </p:nvSpPr>
        <p:spPr bwMode="auto">
          <a:xfrm>
            <a:off x="34975800" y="22585362"/>
            <a:ext cx="13373100" cy="5075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defTabSz="3949700">
              <a:tabLst>
                <a:tab pos="704850" algn="l"/>
                <a:tab pos="5815013" algn="l"/>
              </a:tabLst>
              <a:defRPr sz="2200">
                <a:solidFill>
                  <a:schemeClr val="tx1"/>
                </a:solidFill>
                <a:latin typeface="Arial" charset="0"/>
              </a:defRPr>
            </a:lvl1pPr>
            <a:lvl2pPr marL="742950" indent="-285750" defTabSz="3949700">
              <a:tabLst>
                <a:tab pos="704850" algn="l"/>
                <a:tab pos="5815013" algn="l"/>
              </a:tabLst>
              <a:defRPr sz="2200">
                <a:solidFill>
                  <a:schemeClr val="tx1"/>
                </a:solidFill>
                <a:latin typeface="Arial" charset="0"/>
              </a:defRPr>
            </a:lvl2pPr>
            <a:lvl3pPr marL="1143000" indent="-228600" defTabSz="3949700">
              <a:tabLst>
                <a:tab pos="704850" algn="l"/>
                <a:tab pos="5815013" algn="l"/>
              </a:tabLst>
              <a:defRPr sz="2200">
                <a:solidFill>
                  <a:schemeClr val="tx1"/>
                </a:solidFill>
                <a:latin typeface="Arial" charset="0"/>
              </a:defRPr>
            </a:lvl3pPr>
            <a:lvl4pPr marL="1600200" indent="-228600" defTabSz="3949700">
              <a:tabLst>
                <a:tab pos="704850" algn="l"/>
                <a:tab pos="5815013" algn="l"/>
              </a:tabLst>
              <a:defRPr sz="2200">
                <a:solidFill>
                  <a:schemeClr val="tx1"/>
                </a:solidFill>
                <a:latin typeface="Arial" charset="0"/>
              </a:defRPr>
            </a:lvl4pPr>
            <a:lvl5pPr marL="2057400" indent="-228600" defTabSz="3949700">
              <a:tabLst>
                <a:tab pos="704850" algn="l"/>
                <a:tab pos="5815013"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9pPr>
          </a:lstStyle>
          <a:p>
            <a:pPr>
              <a:spcBef>
                <a:spcPct val="20000"/>
              </a:spcBef>
            </a:pPr>
            <a:r>
              <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rPr>
              <a:t>References</a:t>
            </a:r>
          </a:p>
          <a:p>
            <a:pPr>
              <a:spcBef>
                <a:spcPct val="20000"/>
              </a:spcBef>
            </a:pPr>
            <a:endParaRPr lang="en-US" altLang="en-US" sz="28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marL="742950" indent="-742950">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Format for references on a poster should be consistent. </a:t>
            </a:r>
          </a:p>
          <a:p>
            <a:pPr marL="742950" indent="-742950">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While APA is usually used in manuscripts, posters are better referenced with a numbering system such as AMA or MLA. </a:t>
            </a:r>
          </a:p>
          <a:p>
            <a:pPr>
              <a:spcBef>
                <a:spcPct val="20000"/>
              </a:spcBef>
              <a:buClr>
                <a:srgbClr val="660066"/>
              </a:buClr>
            </a:pPr>
            <a:r>
              <a:rPr lang="en-US" altLang="en-US" sz="2400" dirty="0" smtClean="0">
                <a:latin typeface="Proxima Nova Rg" panose="02000506030000020004" pitchFamily="50" charset="0"/>
                <a:ea typeface="Verdana" panose="020B0604030504040204" pitchFamily="34" charset="0"/>
                <a:cs typeface="Verdana" panose="020B0604030504040204" pitchFamily="34" charset="0"/>
              </a:rPr>
              <a:t> </a:t>
            </a:r>
            <a:endParaRPr lang="en-US" altLang="en-US" sz="2400" dirty="0">
              <a:latin typeface="Proxima Nova Rg" panose="02000506030000020004" pitchFamily="50" charset="0"/>
              <a:ea typeface="Verdana" panose="020B0604030504040204" pitchFamily="34" charset="0"/>
              <a:cs typeface="Verdana" panose="020B0604030504040204" pitchFamily="34" charset="0"/>
            </a:endParaRPr>
          </a:p>
        </p:txBody>
      </p:sp>
      <p:sp>
        <p:nvSpPr>
          <p:cNvPr id="3077" name="Rectangle 204"/>
          <p:cNvSpPr>
            <a:spLocks noChangeArrowheads="1"/>
          </p:cNvSpPr>
          <p:nvPr/>
        </p:nvSpPr>
        <p:spPr bwMode="auto">
          <a:xfrm>
            <a:off x="34975800" y="28240038"/>
            <a:ext cx="13373100" cy="3916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marL="176213" indent="-176213" defTabSz="3949700">
              <a:tabLst>
                <a:tab pos="704850" algn="l"/>
              </a:tabLst>
              <a:defRPr sz="2200">
                <a:solidFill>
                  <a:schemeClr val="tx1"/>
                </a:solidFill>
                <a:latin typeface="Arial" charset="0"/>
              </a:defRPr>
            </a:lvl1pPr>
            <a:lvl2pPr marL="742950" indent="-285750" defTabSz="3949700">
              <a:tabLst>
                <a:tab pos="704850" algn="l"/>
              </a:tabLst>
              <a:defRPr sz="2200">
                <a:solidFill>
                  <a:schemeClr val="tx1"/>
                </a:solidFill>
                <a:latin typeface="Arial" charset="0"/>
              </a:defRPr>
            </a:lvl2pPr>
            <a:lvl3pPr marL="1143000" indent="-228600" defTabSz="3949700">
              <a:tabLst>
                <a:tab pos="704850" algn="l"/>
              </a:tabLst>
              <a:defRPr sz="2200">
                <a:solidFill>
                  <a:schemeClr val="tx1"/>
                </a:solidFill>
                <a:latin typeface="Arial" charset="0"/>
              </a:defRPr>
            </a:lvl3pPr>
            <a:lvl4pPr marL="1600200" indent="-228600" defTabSz="3949700">
              <a:tabLst>
                <a:tab pos="704850" algn="l"/>
              </a:tabLst>
              <a:defRPr sz="2200">
                <a:solidFill>
                  <a:schemeClr val="tx1"/>
                </a:solidFill>
                <a:latin typeface="Arial" charset="0"/>
              </a:defRPr>
            </a:lvl4pPr>
            <a:lvl5pPr marL="2057400" indent="-228600" defTabSz="3949700">
              <a:tabLst>
                <a:tab pos="704850"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Lst>
              <a:defRPr sz="2200">
                <a:solidFill>
                  <a:schemeClr val="tx1"/>
                </a:solidFill>
                <a:latin typeface="Arial" charset="0"/>
              </a:defRPr>
            </a:lvl9pPr>
          </a:lstStyle>
          <a:p>
            <a:pPr>
              <a:spcBef>
                <a:spcPct val="60000"/>
              </a:spcBef>
            </a:pPr>
            <a:r>
              <a:rPr lang="en-US" altLang="en-US" sz="6600" b="1" spc="-15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Funding</a:t>
            </a:r>
            <a:r>
              <a:rPr lang="en-US" altLang="en-US" sz="6600" b="1" spc="-30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 </a:t>
            </a:r>
            <a:r>
              <a:rPr lang="en-US" altLang="en-US" sz="6600" b="1" spc="-15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&amp;</a:t>
            </a:r>
            <a:r>
              <a:rPr lang="en-US" altLang="en-US" sz="6600" b="1" spc="-30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 </a:t>
            </a:r>
            <a:r>
              <a:rPr lang="en-US" altLang="en-US" sz="6600" b="1" spc="-15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Acknowledgements</a:t>
            </a:r>
            <a:endParaRPr lang="en-US" altLang="en-US" sz="2800" spc="-150" dirty="0">
              <a:solidFill>
                <a:srgbClr val="1A3E68"/>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endParaRPr lang="en-US" altLang="en-US" sz="2800" dirty="0" smtClean="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marL="0" indent="0">
              <a:spcBef>
                <a:spcPct val="20000"/>
              </a:spcBef>
            </a:pP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Acknowledgements (keep brief) and contact information.</a:t>
            </a:r>
            <a:endParaRPr lang="en-US" altLang="en-US" sz="3600" dirty="0">
              <a:latin typeface="Proxima Nova Rg" panose="02000506030000020004" pitchFamily="50" charset="0"/>
              <a:ea typeface="Verdana" panose="020B0604030504040204" pitchFamily="34" charset="0"/>
              <a:cs typeface="Verdana" panose="020B0604030504040204" pitchFamily="34" charset="0"/>
            </a:endParaRPr>
          </a:p>
        </p:txBody>
      </p:sp>
      <p:sp>
        <p:nvSpPr>
          <p:cNvPr id="3079" name="Rectangle 318"/>
          <p:cNvSpPr>
            <a:spLocks noChangeArrowheads="1"/>
          </p:cNvSpPr>
          <p:nvPr/>
        </p:nvSpPr>
        <p:spPr bwMode="auto">
          <a:xfrm>
            <a:off x="914400" y="26670000"/>
            <a:ext cx="13373100"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5047" tIns="197528" rIns="395047" bIns="197528"/>
          <a:lstStyle>
            <a:lvl1pPr marL="87313" defTabSz="3949700">
              <a:tabLst>
                <a:tab pos="704850" algn="l"/>
                <a:tab pos="792163" algn="dec"/>
              </a:tabLst>
              <a:defRPr sz="2200">
                <a:solidFill>
                  <a:schemeClr val="tx1"/>
                </a:solidFill>
                <a:latin typeface="Arial" charset="0"/>
              </a:defRPr>
            </a:lvl1pPr>
            <a:lvl2pPr marL="742950" indent="-285750" defTabSz="3949700">
              <a:tabLst>
                <a:tab pos="704850" algn="l"/>
                <a:tab pos="792163" algn="dec"/>
              </a:tabLst>
              <a:defRPr sz="2200">
                <a:solidFill>
                  <a:schemeClr val="tx1"/>
                </a:solidFill>
                <a:latin typeface="Arial" charset="0"/>
              </a:defRPr>
            </a:lvl2pPr>
            <a:lvl3pPr marL="1143000" indent="-228600" defTabSz="3949700">
              <a:tabLst>
                <a:tab pos="704850" algn="l"/>
                <a:tab pos="792163" algn="dec"/>
              </a:tabLst>
              <a:defRPr sz="2200">
                <a:solidFill>
                  <a:schemeClr val="tx1"/>
                </a:solidFill>
                <a:latin typeface="Arial" charset="0"/>
              </a:defRPr>
            </a:lvl3pPr>
            <a:lvl4pPr marL="1600200" indent="-228600" defTabSz="3949700">
              <a:tabLst>
                <a:tab pos="704850" algn="l"/>
                <a:tab pos="792163" algn="dec"/>
              </a:tabLst>
              <a:defRPr sz="2200">
                <a:solidFill>
                  <a:schemeClr val="tx1"/>
                </a:solidFill>
                <a:latin typeface="Arial" charset="0"/>
              </a:defRPr>
            </a:lvl4pPr>
            <a:lvl5pPr marL="2057400" indent="-228600" defTabSz="3949700">
              <a:tabLst>
                <a:tab pos="704850" algn="l"/>
                <a:tab pos="792163" algn="dec"/>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9pPr>
          </a:lstStyle>
          <a:p>
            <a:pPr>
              <a:spcBef>
                <a:spcPct val="20000"/>
              </a:spcBef>
            </a:pPr>
            <a:r>
              <a:rPr lang="en-US" altLang="en-US" sz="6600" b="1"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Design &amp; Methods</a:t>
            </a:r>
            <a:endPar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endParaRPr lang="en-US" altLang="en-US" sz="4000" dirty="0" smtClean="0">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Include the setting, the composition of your team, the participants with whom you worked, your project intervention, and your evaluation strategy. This should be detailed, but brief. These should be appropriate to the purpose/aims/questions. </a:t>
            </a:r>
          </a:p>
        </p:txBody>
      </p:sp>
      <p:sp>
        <p:nvSpPr>
          <p:cNvPr id="3080" name="Rectangle 326"/>
          <p:cNvSpPr>
            <a:spLocks noChangeArrowheads="1"/>
          </p:cNvSpPr>
          <p:nvPr/>
        </p:nvSpPr>
        <p:spPr bwMode="auto">
          <a:xfrm>
            <a:off x="952500" y="19106834"/>
            <a:ext cx="13373100" cy="69535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marL="176213" defTabSz="3949700">
              <a:tabLst>
                <a:tab pos="881063" algn="l"/>
              </a:tabLst>
              <a:defRPr sz="2200">
                <a:solidFill>
                  <a:schemeClr val="tx1"/>
                </a:solidFill>
                <a:latin typeface="Arial" charset="0"/>
              </a:defRPr>
            </a:lvl1pPr>
            <a:lvl2pPr marL="742950" indent="-285750" defTabSz="3949700">
              <a:tabLst>
                <a:tab pos="881063" algn="l"/>
              </a:tabLst>
              <a:defRPr sz="2200">
                <a:solidFill>
                  <a:schemeClr val="tx1"/>
                </a:solidFill>
                <a:latin typeface="Arial" charset="0"/>
              </a:defRPr>
            </a:lvl2pPr>
            <a:lvl3pPr marL="1143000" indent="-228600" defTabSz="3949700">
              <a:tabLst>
                <a:tab pos="881063" algn="l"/>
              </a:tabLst>
              <a:defRPr sz="2200">
                <a:solidFill>
                  <a:schemeClr val="tx1"/>
                </a:solidFill>
                <a:latin typeface="Arial" charset="0"/>
              </a:defRPr>
            </a:lvl3pPr>
            <a:lvl4pPr marL="1600200" indent="-228600" defTabSz="3949700">
              <a:tabLst>
                <a:tab pos="881063" algn="l"/>
              </a:tabLst>
              <a:defRPr sz="2200">
                <a:solidFill>
                  <a:schemeClr val="tx1"/>
                </a:solidFill>
                <a:latin typeface="Arial" charset="0"/>
              </a:defRPr>
            </a:lvl4pPr>
            <a:lvl5pPr marL="2057400" indent="-228600" defTabSz="3949700">
              <a:tabLst>
                <a:tab pos="881063" algn="l"/>
              </a:tabLst>
              <a:defRPr sz="2200">
                <a:solidFill>
                  <a:schemeClr val="tx1"/>
                </a:solidFill>
                <a:latin typeface="Arial" charset="0"/>
              </a:defRPr>
            </a:lvl5pPr>
            <a:lvl6pPr marL="2514600" indent="-228600" defTabSz="3949700" eaLnBrk="0" fontAlgn="base" hangingPunct="0">
              <a:spcBef>
                <a:spcPct val="0"/>
              </a:spcBef>
              <a:spcAft>
                <a:spcPct val="0"/>
              </a:spcAft>
              <a:tabLst>
                <a:tab pos="881063" algn="l"/>
              </a:tabLst>
              <a:defRPr sz="2200">
                <a:solidFill>
                  <a:schemeClr val="tx1"/>
                </a:solidFill>
                <a:latin typeface="Arial" charset="0"/>
              </a:defRPr>
            </a:lvl6pPr>
            <a:lvl7pPr marL="2971800" indent="-228600" defTabSz="3949700" eaLnBrk="0" fontAlgn="base" hangingPunct="0">
              <a:spcBef>
                <a:spcPct val="0"/>
              </a:spcBef>
              <a:spcAft>
                <a:spcPct val="0"/>
              </a:spcAft>
              <a:tabLst>
                <a:tab pos="881063" algn="l"/>
              </a:tabLst>
              <a:defRPr sz="2200">
                <a:solidFill>
                  <a:schemeClr val="tx1"/>
                </a:solidFill>
                <a:latin typeface="Arial" charset="0"/>
              </a:defRPr>
            </a:lvl7pPr>
            <a:lvl8pPr marL="3429000" indent="-228600" defTabSz="3949700" eaLnBrk="0" fontAlgn="base" hangingPunct="0">
              <a:spcBef>
                <a:spcPct val="0"/>
              </a:spcBef>
              <a:spcAft>
                <a:spcPct val="0"/>
              </a:spcAft>
              <a:tabLst>
                <a:tab pos="881063" algn="l"/>
              </a:tabLst>
              <a:defRPr sz="2200">
                <a:solidFill>
                  <a:schemeClr val="tx1"/>
                </a:solidFill>
                <a:latin typeface="Arial" charset="0"/>
              </a:defRPr>
            </a:lvl8pPr>
            <a:lvl9pPr marL="3886200" indent="-228600" defTabSz="3949700" eaLnBrk="0" fontAlgn="base" hangingPunct="0">
              <a:spcBef>
                <a:spcPct val="0"/>
              </a:spcBef>
              <a:spcAft>
                <a:spcPct val="0"/>
              </a:spcAft>
              <a:tabLst>
                <a:tab pos="881063" algn="l"/>
              </a:tabLst>
              <a:defRPr sz="2200">
                <a:solidFill>
                  <a:schemeClr val="tx1"/>
                </a:solidFill>
                <a:latin typeface="Arial" charset="0"/>
              </a:defRPr>
            </a:lvl9pPr>
          </a:lstStyle>
          <a:p>
            <a:pPr>
              <a:spcBef>
                <a:spcPct val="20000"/>
              </a:spcBef>
            </a:pPr>
            <a:r>
              <a:rPr lang="en-US" altLang="en-US" sz="6600" b="1"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PICO Question</a:t>
            </a:r>
            <a:endPar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endParaRPr lang="en-US" altLang="en-US" sz="40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State your PICO if you have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it.</a:t>
            </a:r>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a:spcBef>
                <a:spcPct val="15000"/>
              </a:spcBef>
            </a:pPr>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a:spcBef>
                <a:spcPct val="15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		</a:t>
            </a:r>
          </a:p>
        </p:txBody>
      </p:sp>
      <p:sp>
        <p:nvSpPr>
          <p:cNvPr id="3081" name="Rectangle 606"/>
          <p:cNvSpPr>
            <a:spLocks noChangeArrowheads="1"/>
          </p:cNvSpPr>
          <p:nvPr/>
        </p:nvSpPr>
        <p:spPr bwMode="auto">
          <a:xfrm>
            <a:off x="42667477" y="16344900"/>
            <a:ext cx="797874" cy="73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95047" tIns="197528" rIns="395047" bIns="197528">
            <a:spAutoFit/>
          </a:bodyPr>
          <a:lstStyle>
            <a:lvl1pPr defTabSz="1409700">
              <a:defRPr sz="2200">
                <a:solidFill>
                  <a:schemeClr val="tx1"/>
                </a:solidFill>
                <a:latin typeface="Arial" charset="0"/>
              </a:defRPr>
            </a:lvl1pPr>
            <a:lvl2pPr marL="742950" indent="-285750" defTabSz="1409700">
              <a:defRPr sz="2200">
                <a:solidFill>
                  <a:schemeClr val="tx1"/>
                </a:solidFill>
                <a:latin typeface="Arial" charset="0"/>
              </a:defRPr>
            </a:lvl2pPr>
            <a:lvl3pPr marL="1143000" indent="-228600" defTabSz="1409700">
              <a:defRPr sz="2200">
                <a:solidFill>
                  <a:schemeClr val="tx1"/>
                </a:solidFill>
                <a:latin typeface="Arial" charset="0"/>
              </a:defRPr>
            </a:lvl3pPr>
            <a:lvl4pPr marL="1600200" indent="-228600" defTabSz="1409700">
              <a:defRPr sz="2200">
                <a:solidFill>
                  <a:schemeClr val="tx1"/>
                </a:solidFill>
                <a:latin typeface="Arial" charset="0"/>
              </a:defRPr>
            </a:lvl4pPr>
            <a:lvl5pPr marL="2057400" indent="-228600" defTabSz="1409700">
              <a:defRPr sz="2200">
                <a:solidFill>
                  <a:schemeClr val="tx1"/>
                </a:solidFill>
                <a:latin typeface="Arial" charset="0"/>
              </a:defRPr>
            </a:lvl5pPr>
            <a:lvl6pPr marL="2514600" indent="-228600" defTabSz="1409700" eaLnBrk="0" fontAlgn="base" hangingPunct="0">
              <a:spcBef>
                <a:spcPct val="0"/>
              </a:spcBef>
              <a:spcAft>
                <a:spcPct val="0"/>
              </a:spcAft>
              <a:defRPr sz="2200">
                <a:solidFill>
                  <a:schemeClr val="tx1"/>
                </a:solidFill>
                <a:latin typeface="Arial" charset="0"/>
              </a:defRPr>
            </a:lvl6pPr>
            <a:lvl7pPr marL="2971800" indent="-228600" defTabSz="1409700" eaLnBrk="0" fontAlgn="base" hangingPunct="0">
              <a:spcBef>
                <a:spcPct val="0"/>
              </a:spcBef>
              <a:spcAft>
                <a:spcPct val="0"/>
              </a:spcAft>
              <a:defRPr sz="2200">
                <a:solidFill>
                  <a:schemeClr val="tx1"/>
                </a:solidFill>
                <a:latin typeface="Arial" charset="0"/>
              </a:defRPr>
            </a:lvl7pPr>
            <a:lvl8pPr marL="3429000" indent="-228600" defTabSz="1409700" eaLnBrk="0" fontAlgn="base" hangingPunct="0">
              <a:spcBef>
                <a:spcPct val="0"/>
              </a:spcBef>
              <a:spcAft>
                <a:spcPct val="0"/>
              </a:spcAft>
              <a:defRPr sz="2200">
                <a:solidFill>
                  <a:schemeClr val="tx1"/>
                </a:solidFill>
                <a:latin typeface="Arial" charset="0"/>
              </a:defRPr>
            </a:lvl8pPr>
            <a:lvl9pPr marL="3886200" indent="-228600" defTabSz="1409700" eaLnBrk="0" fontAlgn="base" hangingPunct="0">
              <a:spcBef>
                <a:spcPct val="0"/>
              </a:spcBef>
              <a:spcAft>
                <a:spcPct val="0"/>
              </a:spcAft>
              <a:defRPr sz="2200">
                <a:solidFill>
                  <a:schemeClr val="tx1"/>
                </a:solidFill>
                <a:latin typeface="Arial" charset="0"/>
              </a:defRPr>
            </a:lvl9pPr>
          </a:lstStyle>
          <a:p>
            <a:pPr>
              <a:spcBef>
                <a:spcPct val="20000"/>
              </a:spcBef>
            </a:pPr>
            <a:endParaRPr lang="en-US" altLang="en-US">
              <a:latin typeface="Proxima Nova Rg" panose="02000506030000020004" pitchFamily="50" charset="0"/>
            </a:endParaRPr>
          </a:p>
        </p:txBody>
      </p:sp>
      <p:sp>
        <p:nvSpPr>
          <p:cNvPr id="3082" name="Text Box 659"/>
          <p:cNvSpPr txBox="1">
            <a:spLocks noChangeArrowheads="1"/>
          </p:cNvSpPr>
          <p:nvPr/>
        </p:nvSpPr>
        <p:spPr bwMode="auto">
          <a:xfrm>
            <a:off x="15430500" y="6090774"/>
            <a:ext cx="18518399" cy="13533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6260" tIns="128130" rIns="256260" bIns="128130">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6600" b="1"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Implementation Plan</a:t>
            </a:r>
            <a:endPar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endParaRPr>
          </a:p>
          <a:p>
            <a:pPr>
              <a:spcBef>
                <a:spcPct val="50000"/>
              </a:spcBef>
            </a:pPr>
            <a:endParaRPr lang="en-US" altLang="en-US" sz="28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What did you do? Any figures or tables to convey measures are usually placed here.</a:t>
            </a: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marL="0" lvl="1" indent="0"/>
            <a:r>
              <a:rPr lang="en-US" altLang="en-US" sz="6000" b="1" dirty="0">
                <a:solidFill>
                  <a:srgbClr val="DDAA00"/>
                </a:solidFill>
                <a:latin typeface="Proxima Nova Rg" panose="02000506030000020004" pitchFamily="50" charset="0"/>
                <a:ea typeface="Verdana" panose="020B0604030504040204" pitchFamily="34" charset="0"/>
                <a:cs typeface="Verdana" panose="020B0604030504040204" pitchFamily="34" charset="0"/>
              </a:rPr>
              <a:t>Subtitle</a:t>
            </a:r>
          </a:p>
          <a:p>
            <a:r>
              <a:rPr lang="en-US" altLang="en-US" sz="4000" dirty="0">
                <a:latin typeface="Proxima Nova Rg" panose="02000506030000020004" pitchFamily="50" charset="0"/>
                <a:ea typeface="Verdana" panose="020B0604030504040204" pitchFamily="34" charset="0"/>
                <a:cs typeface="Verdana" panose="020B0604030504040204" pitchFamily="34" charset="0"/>
              </a:rPr>
              <a:t>Brief information should be inserted. Be concise.</a:t>
            </a: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marL="0" lvl="1" indent="0"/>
            <a:r>
              <a:rPr lang="en-US" altLang="en-US" sz="6000" b="1" dirty="0">
                <a:solidFill>
                  <a:srgbClr val="DDAA00"/>
                </a:solidFill>
                <a:latin typeface="Proxima Nova Rg" panose="02000506030000020004" pitchFamily="50" charset="0"/>
                <a:ea typeface="Verdana" panose="020B0604030504040204" pitchFamily="34" charset="0"/>
                <a:cs typeface="Verdana" panose="020B0604030504040204" pitchFamily="34" charset="0"/>
              </a:rPr>
              <a:t>Subtitle</a:t>
            </a:r>
          </a:p>
          <a:p>
            <a:r>
              <a:rPr lang="en-US" altLang="en-US" sz="4000" dirty="0">
                <a:latin typeface="Proxima Nova Rg" panose="02000506030000020004" pitchFamily="50" charset="0"/>
                <a:ea typeface="Verdana" panose="020B0604030504040204" pitchFamily="34" charset="0"/>
                <a:cs typeface="Verdana" panose="020B0604030504040204" pitchFamily="34" charset="0"/>
              </a:rPr>
              <a:t>Don’t be too wordy.</a:t>
            </a:r>
          </a:p>
        </p:txBody>
      </p:sp>
      <p:sp>
        <p:nvSpPr>
          <p:cNvPr id="2065" name="Text Box 652"/>
          <p:cNvSpPr txBox="1">
            <a:spLocks noChangeArrowheads="1"/>
          </p:cNvSpPr>
          <p:nvPr/>
        </p:nvSpPr>
        <p:spPr bwMode="auto">
          <a:xfrm>
            <a:off x="7639050" y="1642089"/>
            <a:ext cx="30880050" cy="346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0924" tIns="70462" rIns="140924" bIns="70462">
            <a:spAutoFit/>
          </a:bodyPr>
          <a:lstStyle>
            <a:lvl1pPr defTabSz="1409700">
              <a:defRPr sz="2200">
                <a:solidFill>
                  <a:schemeClr val="tx1"/>
                </a:solidFill>
                <a:latin typeface="Arial" charset="0"/>
              </a:defRPr>
            </a:lvl1pPr>
            <a:lvl2pPr marL="742950" indent="-285750" defTabSz="1409700">
              <a:defRPr sz="2200">
                <a:solidFill>
                  <a:schemeClr val="tx1"/>
                </a:solidFill>
                <a:latin typeface="Arial" charset="0"/>
              </a:defRPr>
            </a:lvl2pPr>
            <a:lvl3pPr marL="1143000" indent="-228600" defTabSz="1409700">
              <a:defRPr sz="2200">
                <a:solidFill>
                  <a:schemeClr val="tx1"/>
                </a:solidFill>
                <a:latin typeface="Arial" charset="0"/>
              </a:defRPr>
            </a:lvl3pPr>
            <a:lvl4pPr marL="1600200" indent="-228600" defTabSz="1409700">
              <a:defRPr sz="2200">
                <a:solidFill>
                  <a:schemeClr val="tx1"/>
                </a:solidFill>
                <a:latin typeface="Arial" charset="0"/>
              </a:defRPr>
            </a:lvl4pPr>
            <a:lvl5pPr marL="2057400" indent="-228600" defTabSz="1409700">
              <a:defRPr sz="2200">
                <a:solidFill>
                  <a:schemeClr val="tx1"/>
                </a:solidFill>
                <a:latin typeface="Arial" charset="0"/>
              </a:defRPr>
            </a:lvl5pPr>
            <a:lvl6pPr marL="2514600" indent="-228600" defTabSz="1409700" eaLnBrk="0" fontAlgn="base" hangingPunct="0">
              <a:spcBef>
                <a:spcPct val="0"/>
              </a:spcBef>
              <a:spcAft>
                <a:spcPct val="0"/>
              </a:spcAft>
              <a:defRPr sz="2200">
                <a:solidFill>
                  <a:schemeClr val="tx1"/>
                </a:solidFill>
                <a:latin typeface="Arial" charset="0"/>
              </a:defRPr>
            </a:lvl6pPr>
            <a:lvl7pPr marL="2971800" indent="-228600" defTabSz="1409700" eaLnBrk="0" fontAlgn="base" hangingPunct="0">
              <a:spcBef>
                <a:spcPct val="0"/>
              </a:spcBef>
              <a:spcAft>
                <a:spcPct val="0"/>
              </a:spcAft>
              <a:defRPr sz="2200">
                <a:solidFill>
                  <a:schemeClr val="tx1"/>
                </a:solidFill>
                <a:latin typeface="Arial" charset="0"/>
              </a:defRPr>
            </a:lvl7pPr>
            <a:lvl8pPr marL="3429000" indent="-228600" defTabSz="1409700" eaLnBrk="0" fontAlgn="base" hangingPunct="0">
              <a:spcBef>
                <a:spcPct val="0"/>
              </a:spcBef>
              <a:spcAft>
                <a:spcPct val="0"/>
              </a:spcAft>
              <a:defRPr sz="2200">
                <a:solidFill>
                  <a:schemeClr val="tx1"/>
                </a:solidFill>
                <a:latin typeface="Arial" charset="0"/>
              </a:defRPr>
            </a:lvl8pPr>
            <a:lvl9pPr marL="3886200" indent="-228600" defTabSz="1409700" eaLnBrk="0" fontAlgn="base" hangingPunct="0">
              <a:spcBef>
                <a:spcPct val="0"/>
              </a:spcBef>
              <a:spcAft>
                <a:spcPct val="0"/>
              </a:spcAft>
              <a:defRPr sz="2200">
                <a:solidFill>
                  <a:schemeClr val="tx1"/>
                </a:solidFill>
                <a:latin typeface="Arial" charset="0"/>
              </a:defRPr>
            </a:lvl9pPr>
          </a:lstStyle>
          <a:p>
            <a:pPr algn="ctr">
              <a:defRPr/>
            </a:pPr>
            <a:r>
              <a:rPr lang="en-US" altLang="en-US" sz="8000" b="1" dirty="0" smtClean="0">
                <a:solidFill>
                  <a:srgbClr val="004B87"/>
                </a:solidFill>
                <a:latin typeface="Proxima Nova Rg" panose="02000506030000020004" pitchFamily="50" charset="0"/>
                <a:ea typeface="Verdana" panose="020B0604030504040204" pitchFamily="34" charset="0"/>
                <a:cs typeface="Verdana" panose="020B0604030504040204" pitchFamily="34" charset="0"/>
              </a:rPr>
              <a:t>Title 3 column poster – Performance Improvement or EBP</a:t>
            </a:r>
          </a:p>
          <a:p>
            <a:pPr algn="ctr">
              <a:defRPr/>
            </a:pPr>
            <a:r>
              <a:rPr lang="en-US" altLang="en-US" sz="7200" dirty="0" smtClean="0">
                <a:solidFill>
                  <a:srgbClr val="004B87"/>
                </a:solidFill>
                <a:latin typeface="Proxima Nova Rg" panose="02000506030000020004" pitchFamily="50" charset="0"/>
                <a:ea typeface="Verdana" panose="020B0604030504040204" pitchFamily="34" charset="0"/>
                <a:cs typeface="Verdana" panose="020B0604030504040204" pitchFamily="34" charset="0"/>
              </a:rPr>
              <a:t>Subtitle</a:t>
            </a:r>
          </a:p>
          <a:p>
            <a:pPr algn="ctr">
              <a:spcBef>
                <a:spcPts val="1200"/>
              </a:spcBef>
              <a:defRPr/>
            </a:pPr>
            <a:r>
              <a:rPr lang="en-US" altLang="en-US" sz="5400" dirty="0" smtClean="0">
                <a:solidFill>
                  <a:srgbClr val="004B87"/>
                </a:solidFill>
                <a:latin typeface="Proxima Nova Rg" panose="02000506030000020004" pitchFamily="50" charset="0"/>
                <a:ea typeface="Verdana" panose="020B0604030504040204" pitchFamily="34" charset="0"/>
                <a:cs typeface="Verdana" panose="020B0604030504040204" pitchFamily="34" charset="0"/>
              </a:rPr>
              <a:t>Author names</a:t>
            </a:r>
            <a:endParaRPr lang="en-US" altLang="en-US" sz="4800" dirty="0" smtClean="0">
              <a:solidFill>
                <a:srgbClr val="004B87"/>
              </a:solidFill>
              <a:latin typeface="Proxima Nova Rg" panose="02000506030000020004" pitchFamily="50" charset="0"/>
              <a:ea typeface="Verdana" panose="020B0604030504040204" pitchFamily="34" charset="0"/>
              <a:cs typeface="Verdana" panose="020B0604030504040204" pitchFamily="34" charset="0"/>
            </a:endParaRPr>
          </a:p>
        </p:txBody>
      </p:sp>
      <p:sp>
        <p:nvSpPr>
          <p:cNvPr id="17" name="Text Box 659"/>
          <p:cNvSpPr txBox="1">
            <a:spLocks noChangeArrowheads="1"/>
          </p:cNvSpPr>
          <p:nvPr/>
        </p:nvSpPr>
        <p:spPr bwMode="auto">
          <a:xfrm>
            <a:off x="15430499" y="20328922"/>
            <a:ext cx="18518399" cy="1170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6260" tIns="128130" rIns="256260" bIns="128130">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6600" b="1"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Performance Data</a:t>
            </a:r>
            <a:endPar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endParaRPr>
          </a:p>
          <a:p>
            <a:pPr>
              <a:spcBef>
                <a:spcPct val="50000"/>
              </a:spcBef>
            </a:pPr>
            <a:endParaRPr lang="en-US" altLang="en-US" sz="28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Any figures or tables to convey measures are usually placed here. Describe as needed, but keep concise.</a:t>
            </a:r>
          </a:p>
          <a:p>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a:p>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a:p>
            <a:pPr marL="0" lvl="1" indent="0"/>
            <a:r>
              <a:rPr lang="en-US" altLang="en-US" sz="2800" dirty="0">
                <a:latin typeface="Proxima Nova Rg" panose="02000506030000020004" pitchFamily="50" charset="0"/>
                <a:ea typeface="Verdana" panose="020B0604030504040204" pitchFamily="34" charset="0"/>
                <a:cs typeface="Verdana" panose="020B0604030504040204" pitchFamily="34" charset="0"/>
              </a:rPr>
              <a:t/>
            </a:r>
            <a:br>
              <a:rPr lang="en-US" altLang="en-US" sz="2800" dirty="0">
                <a:latin typeface="Proxima Nova Rg" panose="02000506030000020004" pitchFamily="50" charset="0"/>
                <a:ea typeface="Verdana" panose="020B0604030504040204" pitchFamily="34" charset="0"/>
                <a:cs typeface="Verdana" panose="020B0604030504040204" pitchFamily="34" charset="0"/>
              </a:rPr>
            </a:br>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701" y="1232768"/>
            <a:ext cx="8839199" cy="40899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50D9E94AFA014B9C1FA4A7FF18B12C" ma:contentTypeVersion="4" ma:contentTypeDescription="Create a new document." ma:contentTypeScope="" ma:versionID="c2e4c0cfc8e4acaa03223de408d0aa59">
  <xsd:schema xmlns:xsd="http://www.w3.org/2001/XMLSchema" xmlns:xs="http://www.w3.org/2001/XMLSchema" xmlns:p="http://schemas.microsoft.com/office/2006/metadata/properties" xmlns:ns2="2417f9ff-7a93-43f0-9833-16c95497fc61" targetNamespace="http://schemas.microsoft.com/office/2006/metadata/properties" ma:root="true" ma:fieldsID="b3e831c5c21b52282327f516496ff041" ns2:_="">
    <xsd:import namespace="2417f9ff-7a93-43f0-9833-16c95497fc6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17f9ff-7a93-43f0-9833-16c95497fc6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1C1D72-4802-4ECF-9398-856B59F9A3ED}">
  <ds:schemaRefs>
    <ds:schemaRef ds:uri="http://schemas.microsoft.com/sharepoint/v3/contenttype/forms"/>
  </ds:schemaRefs>
</ds:datastoreItem>
</file>

<file path=customXml/itemProps2.xml><?xml version="1.0" encoding="utf-8"?>
<ds:datastoreItem xmlns:ds="http://schemas.openxmlformats.org/officeDocument/2006/customXml" ds:itemID="{5C2026A7-6B82-49B1-8063-013419385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17f9ff-7a93-43f0-9833-16c95497f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C5BAF9-90D5-4CBD-BB2C-7A9EDB6EB712}">
  <ds:schemaRefs>
    <ds:schemaRef ds:uri="2417f9ff-7a93-43f0-9833-16c95497fc61"/>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1698</TotalTime>
  <Words>379</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Proxima Nova Rg</vt:lpstr>
      <vt:lpstr>Times New Roman</vt:lpstr>
      <vt:lpstr>Verdana</vt:lpstr>
      <vt:lpstr>Office Theme</vt:lpstr>
      <vt:lpstr>PowerPoint Presentation</vt:lpstr>
    </vt:vector>
  </TitlesOfParts>
  <Company>Stanford Hospital and Clinics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SUMC</dc:creator>
  <cp:lastModifiedBy>Lori Kennedy Madden</cp:lastModifiedBy>
  <cp:revision>65</cp:revision>
  <cp:lastPrinted>2016-09-14T22:06:24Z</cp:lastPrinted>
  <dcterms:created xsi:type="dcterms:W3CDTF">2010-04-22T16:09:11Z</dcterms:created>
  <dcterms:modified xsi:type="dcterms:W3CDTF">2019-01-16T21:06:10Z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0x0101003050D9E94AFA014B9C1FA4A7FF18B12C</vt:lpwstr>
  </property>
  <property fmtid="{D5CDD505-2E9C-101B-9397-08002B2CF9AE}" pid="3" name="Order">
    <vt:r8>525200</vt:r8>
  </property>
  <property fmtid="{D5CDD505-2E9C-101B-9397-08002B2CF9AE}" pid="4" name="_CopySource">
    <vt:lpwstr>https://ucdavis365-my.sharepoint.com/personal/lkmadden_ucdavis_edu/Documents/Poster Templates/Public Relations Templates/54x36_PerformImprove-or-EBP_UCDavisMedicalCenter.pptx</vt:lpwstr>
  </property>
</Properties>
</file>