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1A3E68"/>
    <a:srgbClr val="DDAA00"/>
    <a:srgbClr val="716FB2"/>
    <a:srgbClr val="F48024"/>
    <a:srgbClr val="17A3CB"/>
    <a:srgbClr val="052049"/>
    <a:srgbClr val="69028E"/>
    <a:srgbClr val="5600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88750" autoAdjust="0"/>
  </p:normalViewPr>
  <p:slideViewPr>
    <p:cSldViewPr>
      <p:cViewPr varScale="1">
        <p:scale>
          <a:sx n="23" d="100"/>
          <a:sy n="23" d="100"/>
        </p:scale>
        <p:origin x="1704" y="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fld id="{1F6337EB-F528-43E5-9B7B-BDFB31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92150"/>
            <a:ext cx="5286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6588"/>
            <a:ext cx="50911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16975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fld id="{AC98C7E1-A6ED-430F-8B40-2F779313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42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13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480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238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54063" indent="-288925" defTabSz="132238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401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89150" indent="-231775" defTabSz="132238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463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0035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607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9179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DAEB-3A9F-46CC-9984-C37941E087AF}" type="slidenum">
              <a:rPr lang="en-US" altLang="en-US" sz="1700" smtClean="0">
                <a:latin typeface="Times New Roman" pitchFamily="18" charset="0"/>
              </a:rPr>
              <a:pPr/>
              <a:t>1</a:t>
            </a:fld>
            <a:endParaRPr lang="en-US" altLang="en-US" sz="17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92150"/>
            <a:ext cx="52863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880" y="1317625"/>
            <a:ext cx="44439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880" y="7680325"/>
            <a:ext cx="4443984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l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208AB-5F9D-4443-96AB-8B28DB6090B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163"/>
            <a:ext cx="156362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ct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E8206-EC48-4995-B1B0-6344C00E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3963988" rtl="0" fontAlgn="base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2pPr>
      <a:lvl3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3pPr>
      <a:lvl4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4pPr>
      <a:lvl5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5pPr>
      <a:lvl6pPr marL="4572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5900" indent="-14859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1038" indent="-123825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56175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38963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0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71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739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006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5274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68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535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802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070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337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605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8733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140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59"/>
          <p:cNvSpPr txBox="1">
            <a:spLocks noChangeArrowheads="1"/>
          </p:cNvSpPr>
          <p:nvPr/>
        </p:nvSpPr>
        <p:spPr bwMode="auto">
          <a:xfrm>
            <a:off x="952500" y="6096000"/>
            <a:ext cx="13373100" cy="12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Background &amp; Purpose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is the WHY and context.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Explain why this study is important and what it will add to our understanding of the experience/perspective or perception of a phenomenon or event. Content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 this section should relate directly to the purpose/aims/question.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marL="473075" lvl="1" indent="41275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 may help to begin with: “The purpose of this study is to…” or “The question guiding this research is…” or, “The aim of this investigation is….” Three sentences at most should cover this. 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Second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Third item</a:t>
            </a: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200"/>
          <p:cNvSpPr>
            <a:spLocks noChangeArrowheads="1"/>
          </p:cNvSpPr>
          <p:nvPr/>
        </p:nvSpPr>
        <p:spPr bwMode="auto">
          <a:xfrm>
            <a:off x="34975800" y="6096000"/>
            <a:ext cx="13373100" cy="158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 &amp; Further Study</a:t>
            </a:r>
          </a:p>
          <a:p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What did the evaluation show. This should flow directly from the methods and be consistent with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Relate your results directly back to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Did you achieve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purpose/aims?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not, why not? How was your question answered? Is the answer what you expected? Why or why not? What were the major limitations of the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(every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project has them, so don’t leave this out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28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  <a:endParaRPr lang="en-US" altLang="en-US" sz="4000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 the practice/research/education implications of your study? Should nurses adopt this intervention? If more research is needed, what are the questions that should be </a:t>
            </a:r>
            <a:r>
              <a:rPr lang="en-US" altLang="en-US" sz="400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addressed </a:t>
            </a:r>
            <a:r>
              <a:rPr lang="en-US" altLang="en-US" sz="400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next?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3076" name="Rectangle 202"/>
          <p:cNvSpPr>
            <a:spLocks noChangeArrowheads="1"/>
          </p:cNvSpPr>
          <p:nvPr/>
        </p:nvSpPr>
        <p:spPr bwMode="auto">
          <a:xfrm>
            <a:off x="34975800" y="22585362"/>
            <a:ext cx="13373100" cy="507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Format for references on a poster should be consistent.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While APA is usually used in manuscripts, posters are better referenced with a numbering system such as AMA or MLA</a:t>
            </a:r>
            <a:r>
              <a:rPr lang="en-US" altLang="en-US" sz="36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077" name="Rectangle 204"/>
          <p:cNvSpPr>
            <a:spLocks noChangeArrowheads="1"/>
          </p:cNvSpPr>
          <p:nvPr/>
        </p:nvSpPr>
        <p:spPr bwMode="auto">
          <a:xfrm>
            <a:off x="34975800" y="28240038"/>
            <a:ext cx="13373100" cy="3840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indent="-176213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altLang="en-US" sz="2800" spc="-150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 (keep brief) and contact information.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9" name="Rectangle 318"/>
          <p:cNvSpPr>
            <a:spLocks noChangeArrowheads="1"/>
          </p:cNvSpPr>
          <p:nvPr/>
        </p:nvSpPr>
        <p:spPr bwMode="auto">
          <a:xfrm>
            <a:off x="914400" y="26670000"/>
            <a:ext cx="133731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5047" tIns="197528" rIns="395047" bIns="197528"/>
          <a:lstStyle>
            <a:lvl1pPr marL="87313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measurement tools and the analysis approach.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80" name="Rectangle 326"/>
          <p:cNvSpPr>
            <a:spLocks noChangeArrowheads="1"/>
          </p:cNvSpPr>
          <p:nvPr/>
        </p:nvSpPr>
        <p:spPr bwMode="auto">
          <a:xfrm>
            <a:off x="952500" y="19106834"/>
            <a:ext cx="13373100" cy="69535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Design &amp; Methods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setting, the research design, and methods (e.g., Phenomenology, Grounded Theory, Ethnography) used to address the hypothesis. </a:t>
            </a: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should be detailed, but brief. These should be appropriate to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24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</p:txBody>
      </p:sp>
      <p:sp>
        <p:nvSpPr>
          <p:cNvPr id="3081" name="Rectangle 606"/>
          <p:cNvSpPr>
            <a:spLocks noChangeArrowheads="1"/>
          </p:cNvSpPr>
          <p:nvPr/>
        </p:nvSpPr>
        <p:spPr bwMode="auto">
          <a:xfrm>
            <a:off x="42667477" y="16344900"/>
            <a:ext cx="797874" cy="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5047" tIns="197528" rIns="395047" bIns="197528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Proxima Nova Rg" panose="02000506030000020004" pitchFamily="50" charset="0"/>
            </a:endParaRPr>
          </a:p>
        </p:txBody>
      </p:sp>
      <p:sp>
        <p:nvSpPr>
          <p:cNvPr id="3082" name="Text Box 659"/>
          <p:cNvSpPr txBox="1">
            <a:spLocks noChangeArrowheads="1"/>
          </p:cNvSpPr>
          <p:nvPr/>
        </p:nvSpPr>
        <p:spPr bwMode="auto">
          <a:xfrm>
            <a:off x="15430500" y="6090774"/>
            <a:ext cx="18518399" cy="25968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final sample size and composition, simplified demographics, primary results. </a:t>
            </a: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Any visual content, such as figures or images, are usually placed here.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Brief information should be inserted. Be concise.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Don’t be too wordy.</a:t>
            </a: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Text Box 652"/>
          <p:cNvSpPr txBox="1">
            <a:spLocks noChangeArrowheads="1"/>
          </p:cNvSpPr>
          <p:nvPr/>
        </p:nvSpPr>
        <p:spPr bwMode="auto">
          <a:xfrm>
            <a:off x="6858000" y="1642089"/>
            <a:ext cx="31927800" cy="31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0924" tIns="70462" rIns="140924" bIns="70462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2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Title 3 column poster – Research – </a:t>
            </a:r>
            <a:r>
              <a:rPr lang="en-US" altLang="en-US" sz="72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Qualitative</a:t>
            </a:r>
            <a:endParaRPr lang="en-US" altLang="en-US" sz="7200" b="1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altLang="en-US" sz="66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en-US" sz="48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Author names</a:t>
            </a:r>
            <a:endParaRPr lang="en-US" altLang="en-US" sz="4400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0" y="1179184"/>
            <a:ext cx="9243544" cy="427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0D9E94AFA014B9C1FA4A7FF18B12C" ma:contentTypeVersion="4" ma:contentTypeDescription="Create a new document." ma:contentTypeScope="" ma:versionID="c2e4c0cfc8e4acaa03223de408d0aa59">
  <xsd:schema xmlns:xsd="http://www.w3.org/2001/XMLSchema" xmlns:xs="http://www.w3.org/2001/XMLSchema" xmlns:p="http://schemas.microsoft.com/office/2006/metadata/properties" xmlns:ns2="2417f9ff-7a93-43f0-9833-16c95497fc61" targetNamespace="http://schemas.microsoft.com/office/2006/metadata/properties" ma:root="true" ma:fieldsID="b3e831c5c21b52282327f516496ff041" ns2:_="">
    <xsd:import namespace="2417f9ff-7a93-43f0-9833-16c95497f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7f9ff-7a93-43f0-9833-16c95497f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C5BAF9-90D5-4CBD-BB2C-7A9EDB6EB7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17f9ff-7a93-43f0-9833-16c95497fc6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1C1D72-4802-4ECF-9398-856B59F9A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B948E-6E6A-4819-A201-B4912C6CD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7f9ff-7a93-43f0-9833-16c95497f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9022</TotalTime>
  <Words>377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Proxima Nova Rg</vt:lpstr>
      <vt:lpstr>Times New Roman</vt:lpstr>
      <vt:lpstr>Verdana</vt:lpstr>
      <vt:lpstr>Office Theme</vt:lpstr>
      <vt:lpstr>PowerPoint Presentation</vt:lpstr>
    </vt:vector>
  </TitlesOfParts>
  <Company>Stanford Hospital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SUMC</dc:creator>
  <cp:lastModifiedBy>Lori Kennedy Madden</cp:lastModifiedBy>
  <cp:revision>58</cp:revision>
  <cp:lastPrinted>2016-09-14T22:06:24Z</cp:lastPrinted>
  <dcterms:created xsi:type="dcterms:W3CDTF">2010-04-22T16:09:11Z</dcterms:created>
  <dcterms:modified xsi:type="dcterms:W3CDTF">2019-01-16T21:26:21Z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0x0101003050D9E94AFA014B9C1FA4A7FF18B12C</vt:lpwstr>
  </property>
  <property fmtid="{D5CDD505-2E9C-101B-9397-08002B2CF9AE}" pid="3" name="Order">
    <vt:r8>524500</vt:r8>
  </property>
  <property fmtid="{D5CDD505-2E9C-101B-9397-08002B2CF9AE}" pid="4" name="_CopySource">
    <vt:lpwstr>https://ucdavis365-my.sharepoint.com/personal/lkmadden_ucdavis_edu/Documents/Poster Templates/Public Relations Templates/54x36_Research-Quantitative_UCDavisMedicalCenter.pptx</vt:lpwstr>
  </property>
</Properties>
</file>