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93776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E68"/>
    <a:srgbClr val="004B87"/>
    <a:srgbClr val="DDAA00"/>
    <a:srgbClr val="716FB2"/>
    <a:srgbClr val="F48024"/>
    <a:srgbClr val="17A3CB"/>
    <a:srgbClr val="052049"/>
    <a:srgbClr val="69028E"/>
    <a:srgbClr val="56009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20" autoAdjust="0"/>
    <p:restoredTop sz="88750" autoAdjust="0"/>
  </p:normalViewPr>
  <p:slideViewPr>
    <p:cSldViewPr>
      <p:cViewPr varScale="1">
        <p:scale>
          <a:sx n="23" d="100"/>
          <a:sy n="23" d="100"/>
        </p:scale>
        <p:origin x="1932" y="126"/>
      </p:cViewPr>
      <p:guideLst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fld id="{1F6337EB-F528-43E5-9B7B-BDFB31AD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3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692150"/>
            <a:ext cx="52863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6588"/>
            <a:ext cx="5091112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16975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fld id="{AC98C7E1-A6ED-430F-8B40-2F779313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342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413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480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551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2238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54063" indent="-288925" defTabSz="132238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6046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401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89150" indent="-231775" defTabSz="132238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463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0035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607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9179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3CDAEB-3A9F-46CC-9984-C37941E087AF}" type="slidenum">
              <a:rPr lang="en-US" altLang="en-US" sz="1700" smtClean="0">
                <a:latin typeface="Times New Roman" pitchFamily="18" charset="0"/>
              </a:rPr>
              <a:pPr/>
              <a:t>1</a:t>
            </a:fld>
            <a:endParaRPr lang="en-US" altLang="en-US" sz="17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692150"/>
            <a:ext cx="5286375" cy="35242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A3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0" y="1066800"/>
            <a:ext cx="3372823" cy="4118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00" y="1603151"/>
            <a:ext cx="13687425" cy="30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1A3E68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68880" y="1317625"/>
            <a:ext cx="444398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68880" y="7680325"/>
            <a:ext cx="4443984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l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2208AB-5F9D-4443-96AB-8B28DB6090B2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163"/>
            <a:ext cx="156362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ct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E8206-EC48-4995-B1B0-6344C00E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7600" cy="3291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3963988" rtl="0" fontAlgn="base">
        <a:spcBef>
          <a:spcPct val="0"/>
        </a:spcBef>
        <a:spcAft>
          <a:spcPct val="0"/>
        </a:spcAft>
        <a:defRPr sz="19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2pPr>
      <a:lvl3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3pPr>
      <a:lvl4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4pPr>
      <a:lvl5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5pPr>
      <a:lvl6pPr marL="4572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6pPr>
      <a:lvl7pPr marL="9144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7pPr>
      <a:lvl8pPr marL="13716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8pPr>
      <a:lvl9pPr marL="18288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9pPr>
    </p:titleStyle>
    <p:bodyStyle>
      <a:lvl1pPr marL="1485900" indent="-14859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21038" indent="-123825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56175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38963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0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0471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8739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7006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5274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268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6535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4802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3070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1337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605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78733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6140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59"/>
          <p:cNvSpPr txBox="1">
            <a:spLocks noChangeArrowheads="1"/>
          </p:cNvSpPr>
          <p:nvPr/>
        </p:nvSpPr>
        <p:spPr bwMode="auto">
          <a:xfrm>
            <a:off x="952500" y="6096000"/>
            <a:ext cx="13373100" cy="11818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r>
              <a:rPr lang="en-US" altLang="en-US" sz="72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is the WHY and context.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Explain why this study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important and what it will add to the science and practice. Content in this section should relate directly to the purpose/aims/question.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</a:p>
          <a:p>
            <a:pPr marL="473075" lvl="1" indent="41275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 may help to begin with: “The purpose of this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study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is to…” or “The question guiding this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research is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…” or, “The aim of this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investigation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is….” Three sentences at most should cover this. 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One 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Second 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Third item</a:t>
            </a: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endParaRPr lang="en-US" altLang="en-US" sz="2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Rectangle 200"/>
          <p:cNvSpPr>
            <a:spLocks noChangeArrowheads="1"/>
          </p:cNvSpPr>
          <p:nvPr/>
        </p:nvSpPr>
        <p:spPr bwMode="auto">
          <a:xfrm>
            <a:off x="34975800" y="6096000"/>
            <a:ext cx="13373100" cy="1584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Conclusions &amp; Further Study</a:t>
            </a:r>
          </a:p>
          <a:p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What did the evaluation show. This should flow directly from the methods and be consistent with the purpose/aims.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Relate your results directly back to your purpose/aims. Did you achieve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purpose/aims?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If not, why not? How was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question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answered? Is the answer what you expected? Why or why not? What were the major limitations of 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study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(every project has them, so don’t leave this out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28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  <a:endParaRPr lang="en-US" altLang="en-US" sz="4000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Address the practice/research/education implications of your study? Should nurses adopt this intervention? If more research is needed, what are the questions that should be </a:t>
            </a:r>
            <a:r>
              <a:rPr lang="en-US" altLang="en-US" sz="400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addressed </a:t>
            </a:r>
            <a:r>
              <a:rPr lang="en-US" altLang="en-US" sz="400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next?</a:t>
            </a:r>
            <a:endParaRPr lang="en-US" altLang="en-US" sz="3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Rectangle 202"/>
          <p:cNvSpPr>
            <a:spLocks noChangeArrowheads="1"/>
          </p:cNvSpPr>
          <p:nvPr/>
        </p:nvSpPr>
        <p:spPr bwMode="auto">
          <a:xfrm>
            <a:off x="34975800" y="22585362"/>
            <a:ext cx="13373100" cy="5075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  <a:p>
            <a:pPr>
              <a:spcBef>
                <a:spcPct val="2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Format for references on a poster should be consistent. 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While APA is usually used in manuscripts, posters are better referenced with a numbering system such as AMA or MLA</a:t>
            </a:r>
            <a:r>
              <a:rPr lang="en-US" altLang="en-US" sz="36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spcBef>
                <a:spcPct val="20000"/>
              </a:spcBef>
              <a:buClr>
                <a:srgbClr val="660066"/>
              </a:buClr>
            </a:pPr>
            <a:r>
              <a:rPr lang="en-US" altLang="en-US" sz="2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2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7" name="Rectangle 204"/>
          <p:cNvSpPr>
            <a:spLocks noChangeArrowheads="1"/>
          </p:cNvSpPr>
          <p:nvPr/>
        </p:nvSpPr>
        <p:spPr bwMode="auto">
          <a:xfrm>
            <a:off x="34975800" y="28240038"/>
            <a:ext cx="13373100" cy="391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indent="-176213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  <a:endParaRPr lang="en-US" altLang="en-US" sz="6600" spc="-150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800" dirty="0" smtClean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75" indent="-41275">
              <a:spcBef>
                <a:spcPct val="20000"/>
              </a:spcBef>
              <a:tabLst/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 (keep brief) and contact information.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9" name="Rectangle 318"/>
          <p:cNvSpPr>
            <a:spLocks noChangeArrowheads="1"/>
          </p:cNvSpPr>
          <p:nvPr/>
        </p:nvSpPr>
        <p:spPr bwMode="auto">
          <a:xfrm>
            <a:off x="952500" y="18864981"/>
            <a:ext cx="13373100" cy="81768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5047" tIns="197528" rIns="395047" bIns="197528"/>
          <a:lstStyle>
            <a:lvl1pPr marL="87313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Design &amp; Methods</a:t>
            </a: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the setting, the research design, and methods used to address the hypothesis. </a:t>
            </a: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should be detailed, but brief. These should be appropriate to the purpose/aims.</a:t>
            </a:r>
          </a:p>
        </p:txBody>
      </p:sp>
      <p:sp>
        <p:nvSpPr>
          <p:cNvPr id="3080" name="Rectangle 326"/>
          <p:cNvSpPr>
            <a:spLocks noChangeArrowheads="1"/>
          </p:cNvSpPr>
          <p:nvPr/>
        </p:nvSpPr>
        <p:spPr bwMode="auto">
          <a:xfrm>
            <a:off x="952500" y="28042636"/>
            <a:ext cx="133731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32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the measurement tools and the analysis approach.</a:t>
            </a:r>
          </a:p>
        </p:txBody>
      </p:sp>
      <p:sp>
        <p:nvSpPr>
          <p:cNvPr id="3081" name="Rectangle 606"/>
          <p:cNvSpPr>
            <a:spLocks noChangeArrowheads="1"/>
          </p:cNvSpPr>
          <p:nvPr/>
        </p:nvSpPr>
        <p:spPr bwMode="auto">
          <a:xfrm>
            <a:off x="42667477" y="16344900"/>
            <a:ext cx="797874" cy="7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5047" tIns="197528" rIns="395047" bIns="197528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>
              <a:latin typeface="Proxima Nova Rg" panose="02000506030000020004" pitchFamily="50" charset="0"/>
            </a:endParaRPr>
          </a:p>
        </p:txBody>
      </p:sp>
      <p:sp>
        <p:nvSpPr>
          <p:cNvPr id="3082" name="Text Box 659"/>
          <p:cNvSpPr txBox="1">
            <a:spLocks noChangeArrowheads="1"/>
          </p:cNvSpPr>
          <p:nvPr/>
        </p:nvSpPr>
        <p:spPr bwMode="auto">
          <a:xfrm>
            <a:off x="15430500" y="6090774"/>
            <a:ext cx="18518399" cy="25968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  <a:p>
            <a:pPr>
              <a:spcBef>
                <a:spcPct val="50000"/>
              </a:spcBef>
            </a:pPr>
            <a:endParaRPr lang="en-US" altLang="en-US" sz="40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Include final sample size and composition, simplified demographics, primary results. </a:t>
            </a: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Any figures or tables to convey measures are usually placed here.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Brief information should be inserted. Be concise.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Don’t be too wordy.</a:t>
            </a:r>
          </a:p>
        </p:txBody>
      </p:sp>
      <p:sp>
        <p:nvSpPr>
          <p:cNvPr id="2065" name="Text Box 652"/>
          <p:cNvSpPr txBox="1">
            <a:spLocks noChangeArrowheads="1"/>
          </p:cNvSpPr>
          <p:nvPr/>
        </p:nvSpPr>
        <p:spPr bwMode="auto">
          <a:xfrm>
            <a:off x="14364599" y="381000"/>
            <a:ext cx="20650200" cy="46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0924" tIns="70462" rIns="140924" bIns="70462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8000" b="1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Title 3 column poster – Research - Quantitative</a:t>
            </a:r>
          </a:p>
          <a:p>
            <a:pPr algn="ctr">
              <a:defRPr/>
            </a:pPr>
            <a:r>
              <a:rPr lang="en-US" altLang="en-US" sz="72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en-US" sz="54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Author names</a:t>
            </a:r>
            <a:endParaRPr lang="en-US" altLang="en-US" sz="4800" dirty="0" smtClean="0">
              <a:solidFill>
                <a:srgbClr val="004B87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A3E68"/>
      </a:accent1>
      <a:accent2>
        <a:srgbClr val="C0504D"/>
      </a:accent2>
      <a:accent3>
        <a:srgbClr val="9BBB59"/>
      </a:accent3>
      <a:accent4>
        <a:srgbClr val="8064A2"/>
      </a:accent4>
      <a:accent5>
        <a:srgbClr val="1A3E68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178081-b6dd-4855-960c-fd71a1451053">
      <UserInfo>
        <DisplayName>Jacqueline Tobar</DisplayName>
        <AccountId>13</AccountId>
        <AccountType/>
      </UserInfo>
      <UserInfo>
        <DisplayName>Patricia Campbell</DisplayName>
        <AccountId>14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97E8854B69641AE5E366FBE83D687" ma:contentTypeVersion="2" ma:contentTypeDescription="Create a new document." ma:contentTypeScope="" ma:versionID="7d771e9448093ca40175bb8d579d807b">
  <xsd:schema xmlns:xsd="http://www.w3.org/2001/XMLSchema" xmlns:xs="http://www.w3.org/2001/XMLSchema" xmlns:p="http://schemas.microsoft.com/office/2006/metadata/properties" xmlns:ns2="55178081-b6dd-4855-960c-fd71a1451053" targetNamespace="http://schemas.microsoft.com/office/2006/metadata/properties" ma:root="true" ma:fieldsID="8ccf00bb03843dc2497c5d7391e6d9a6" ns2:_="">
    <xsd:import namespace="55178081-b6dd-4855-960c-fd71a14510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78081-b6dd-4855-960c-fd71a14510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C5BAF9-90D5-4CBD-BB2C-7A9EDB6EB71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5178081-b6dd-4855-960c-fd71a14510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1C1D72-4802-4ECF-9398-856B59F9A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63279-A94B-4A99-BCFE-4B2ABF6BB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78081-b6dd-4855-960c-fd71a1451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355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Proxima Nova Rg</vt:lpstr>
      <vt:lpstr>Times New Roman</vt:lpstr>
      <vt:lpstr>Verdana</vt:lpstr>
      <vt:lpstr>Office Theme</vt:lpstr>
      <vt:lpstr>PowerPoint Presentation</vt:lpstr>
    </vt:vector>
  </TitlesOfParts>
  <Company>Stanford Hospital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SUMC</dc:creator>
  <cp:lastModifiedBy>Lori Kennedy Madden</cp:lastModifiedBy>
  <cp:revision>68</cp:revision>
  <cp:lastPrinted>2016-09-14T22:06:24Z</cp:lastPrinted>
  <dcterms:created xsi:type="dcterms:W3CDTF">2010-04-22T16:09:11Z</dcterms:created>
  <dcterms:modified xsi:type="dcterms:W3CDTF">2019-01-16T21:13:22Z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0x010100C0097E8854B69641AE5E366FBE83D687</vt:lpwstr>
  </property>
</Properties>
</file>