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>
        <p:scale>
          <a:sx n="110" d="100"/>
          <a:sy n="110" d="100"/>
        </p:scale>
        <p:origin x="-58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="" xmlns:a16="http://schemas.microsoft.com/office/drawing/2014/main" id="{2F445F29-479F-564F-B0DE-2367CA172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140" b="15874"/>
          <a:stretch/>
        </p:blipFill>
        <p:spPr>
          <a:xfrm>
            <a:off x="3394952" y="2754288"/>
            <a:ext cx="8797048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BD6C157-4A17-4243-9396-9A951B33CB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338" y="1957172"/>
            <a:ext cx="3310128" cy="102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9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="" xmlns:a16="http://schemas.microsoft.com/office/drawing/2014/main" id="{CE5736F6-5314-8C43-B921-D568D2927C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163" b="15163"/>
          <a:stretch/>
        </p:blipFill>
        <p:spPr>
          <a:xfrm>
            <a:off x="3394951" y="2754288"/>
            <a:ext cx="8797049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96316479-C3E8-6C4D-8264-F57796A635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338" y="1957172"/>
            <a:ext cx="3310128" cy="102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505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="" xmlns:a16="http://schemas.microsoft.com/office/drawing/2014/main" id="{C410E126-7106-5C46-9450-9875C42FDAB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3394952" y="2754289"/>
            <a:ext cx="8797048" cy="41037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410992BF-1D79-FC4D-9E4F-6864A2D5F15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338" y="1957172"/>
            <a:ext cx="3310128" cy="102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Placeholder 5">
            <a:extLst>
              <a:ext uri="{FF2B5EF4-FFF2-40B4-BE49-F238E27FC236}">
                <a16:creationId xmlns="" xmlns:a16="http://schemas.microsoft.com/office/drawing/2014/main" id="{B182FE7D-FDFD-5E4C-BD31-F83EB457E3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424" t="5660" r="15322" b="16896"/>
          <a:stretch/>
        </p:blipFill>
        <p:spPr>
          <a:xfrm>
            <a:off x="8114097" y="0"/>
            <a:ext cx="4077904" cy="337365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2260284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Placeholder 5">
            <a:extLst>
              <a:ext uri="{FF2B5EF4-FFF2-40B4-BE49-F238E27FC236}">
                <a16:creationId xmlns="" xmlns:a16="http://schemas.microsoft.com/office/drawing/2014/main" id="{1A2A7948-0BD1-A843-81C2-B634156491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9417"/>
          <a:stretch/>
        </p:blipFill>
        <p:spPr>
          <a:xfrm>
            <a:off x="8114096" y="0"/>
            <a:ext cx="4077904" cy="3373657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3469748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="" xmlns:a16="http://schemas.microsoft.com/office/drawing/2014/main" id="{560D26EA-C293-1F4B-B239-2B9A6E8143D3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114095" y="0"/>
            <a:ext cx="4077904" cy="33736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="" xmlns:a16="http://schemas.microsoft.com/office/drawing/2014/main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="" xmlns:a16="http://schemas.microsoft.com/office/drawing/2014/main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="" xmlns:a16="http://schemas.microsoft.com/office/drawing/2014/main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="" xmlns:a16="http://schemas.microsoft.com/office/drawing/2014/main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5" r:id="rId2"/>
    <p:sldLayoutId id="2147483676" r:id="rId3"/>
    <p:sldLayoutId id="2147483649" r:id="rId4"/>
    <p:sldLayoutId id="2147483677" r:id="rId5"/>
    <p:sldLayoutId id="2147483678" r:id="rId6"/>
    <p:sldLayoutId id="2147483671" r:id="rId7"/>
    <p:sldLayoutId id="2147483674" r:id="rId8"/>
    <p:sldLayoutId id="214748367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085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4877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681</TotalTime>
  <Words>0</Words>
  <Application>Microsoft Office PowerPoint</Application>
  <PresentationFormat>Custom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Taryn D Casaleggio</dc:creator>
  <cp:lastModifiedBy>Taryn D Casaleggio</cp:lastModifiedBy>
  <cp:revision>136</cp:revision>
  <cp:lastPrinted>2018-06-20T18:01:35Z</cp:lastPrinted>
  <dcterms:created xsi:type="dcterms:W3CDTF">2018-06-19T21:06:20Z</dcterms:created>
  <dcterms:modified xsi:type="dcterms:W3CDTF">2018-09-18T00:43:05Z</dcterms:modified>
</cp:coreProperties>
</file>