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>
        <p:scale>
          <a:sx n="114" d="100"/>
          <a:sy n="114" d="100"/>
        </p:scale>
        <p:origin x="-46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7E14005D-58ED-E640-915C-3C719EDBE3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18" b="15040"/>
          <a:stretch/>
        </p:blipFill>
        <p:spPr>
          <a:xfrm>
            <a:off x="3394951" y="2754289"/>
            <a:ext cx="8797049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E674290-D8AA-DC48-A9DE-0737F23965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970" y="1957172"/>
            <a:ext cx="4142232" cy="102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9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F2799B8A-0303-FE43-8E7C-982FFC45E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52" b="23248"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A09E076D-0063-664E-83CF-FF51A343D4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970" y="1957172"/>
            <a:ext cx="4142232" cy="102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05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C410E126-7106-5C46-9450-9875C42FDAB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394952" y="2754289"/>
            <a:ext cx="8797048" cy="41037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ACBB913-D61B-7A4C-B51F-AEAAC73163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970" y="1957172"/>
            <a:ext cx="4142232" cy="102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A3987E25-CD73-AB42-8ED3-BF823B6DDB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97" r="4649"/>
          <a:stretch/>
        </p:blipFill>
        <p:spPr>
          <a:xfrm>
            <a:off x="8114095" y="1"/>
            <a:ext cx="4077905" cy="3373656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6028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E45358E5-4924-C942-82A4-4517F6B0EE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85" r="10887" b="7763"/>
          <a:stretch/>
        </p:blipFill>
        <p:spPr>
          <a:xfrm>
            <a:off x="8114096" y="0"/>
            <a:ext cx="4077904" cy="337365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3469748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</a:t>
            </a:r>
            <a:r>
              <a:rPr lang="en-US" dirty="0"/>
              <a:t>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</a:t>
            </a:r>
            <a:r>
              <a:rPr lang="en-US" dirty="0"/>
              <a:t>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</a:t>
            </a:r>
            <a:r>
              <a:rPr lang="en-US" dirty="0" smtClean="0"/>
              <a:t>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  <p:sldLayoutId id="2147483676" r:id="rId3"/>
    <p:sldLayoutId id="2147483649" r:id="rId4"/>
    <p:sldLayoutId id="2147483677" r:id="rId5"/>
    <p:sldLayoutId id="2147483678" r:id="rId6"/>
    <p:sldLayoutId id="2147483671" r:id="rId7"/>
    <p:sldLayoutId id="2147483674" r:id="rId8"/>
    <p:sldLayoutId id="214748367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8C4D5C01-1413-FF47-93CA-15F5D13B6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01FDA922-C717-7C40-AEA8-2CE2A39B97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9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660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Taryn D Casaleggio</dc:creator>
  <cp:lastModifiedBy>Taryn D Casaleggio</cp:lastModifiedBy>
  <cp:revision>138</cp:revision>
  <cp:lastPrinted>2018-06-20T18:01:35Z</cp:lastPrinted>
  <dcterms:created xsi:type="dcterms:W3CDTF">2018-06-19T21:06:20Z</dcterms:created>
  <dcterms:modified xsi:type="dcterms:W3CDTF">2018-09-18T00:42:50Z</dcterms:modified>
</cp:coreProperties>
</file>