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4" d="100"/>
          <a:sy n="114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5E76612B-E0E0-0944-8E49-7F6038DC86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140" b="15874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Placeholder 5">
            <a:extLst>
              <a:ext uri="{FF2B5EF4-FFF2-40B4-BE49-F238E27FC236}">
                <a16:creationId xmlns="" xmlns:a16="http://schemas.microsoft.com/office/drawing/2014/main" id="{41911F4D-13B1-B341-88D7-EA1ECA8CBC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72" b="23780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69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94EC0077-B8D4-BE44-B192-23F050A266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174" b="31970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555FACBF-3F7C-9F47-B5A8-DFAFF85A66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83" t="2087" r="8045"/>
          <a:stretch/>
        </p:blipFill>
        <p:spPr>
          <a:xfrm>
            <a:off x="8114096" y="-1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4137650C-8EED-1444-8172-9297401220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60" r="3391"/>
          <a:stretch/>
        </p:blipFill>
        <p:spPr>
          <a:xfrm>
            <a:off x="8114096" y="1"/>
            <a:ext cx="4077904" cy="3373656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Topic Title About This Length 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9" r:id="rId2"/>
    <p:sldLayoutId id="2147483675" r:id="rId3"/>
    <p:sldLayoutId id="2147483676" r:id="rId4"/>
    <p:sldLayoutId id="2147483649" r:id="rId5"/>
    <p:sldLayoutId id="2147483677" r:id="rId6"/>
    <p:sldLayoutId id="2147483678" r:id="rId7"/>
    <p:sldLayoutId id="2147483671" r:id="rId8"/>
    <p:sldLayoutId id="2147483674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0A5BA8EB-DEEE-AA43-BFC8-534AC6023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04BC72B8-B212-DF43-95FF-0B3001B6FB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05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74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Taryn D Casaleggio</dc:creator>
  <cp:lastModifiedBy>Taryn D Casaleggio</cp:lastModifiedBy>
  <cp:revision>135</cp:revision>
  <cp:lastPrinted>2018-06-20T18:01:35Z</cp:lastPrinted>
  <dcterms:created xsi:type="dcterms:W3CDTF">2018-06-19T21:06:20Z</dcterms:created>
  <dcterms:modified xsi:type="dcterms:W3CDTF">2018-09-18T00:41:58Z</dcterms:modified>
</cp:coreProperties>
</file>