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59" r:id="rId5"/>
    <p:sldId id="262" r:id="rId6"/>
    <p:sldId id="260" r:id="rId7"/>
    <p:sldId id="26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442A"/>
    <a:srgbClr val="1502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6847"/>
    <p:restoredTop sz="94607"/>
  </p:normalViewPr>
  <p:slideViewPr>
    <p:cSldViewPr snapToGrid="0" snapToObjects="1">
      <p:cViewPr varScale="1">
        <p:scale>
          <a:sx n="65" d="100"/>
          <a:sy n="65" d="100"/>
        </p:scale>
        <p:origin x="584" y="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62" d="100"/>
          <a:sy n="62" d="100"/>
        </p:scale>
        <p:origin x="3154" y="7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FE3ABCC-FB76-4954-A026-80D2A6A6ED4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D35562-3EA0-42BE-A461-A657A704619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6EBD21-3068-4041-BBEC-6803E0DD983E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476D88E-0C4C-49CD-ABF1-54C3FF8DA27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FEDBFD-0D6A-43B6-AE82-CAB1402906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BDB586-AA02-49C3-8200-9606EA7047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1169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0B574A-9F6D-0F4D-8F55-BDBC3522CC08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7DFD0-DCB4-3C4A-A746-6D1BAA809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026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499C3BD-D076-124C-9DB3-1036379D35A4}"/>
              </a:ext>
            </a:extLst>
          </p:cNvPr>
          <p:cNvSpPr/>
          <p:nvPr userDrawn="1"/>
        </p:nvSpPr>
        <p:spPr>
          <a:xfrm>
            <a:off x="0" y="2754289"/>
            <a:ext cx="12192000" cy="41037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86AC029-4949-444C-B370-79C20AF3959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86259" y="2711735"/>
            <a:ext cx="2905740" cy="4146266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B126BFB-D63A-9B46-861E-98E647945797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316216" y="5512753"/>
            <a:ext cx="2592033" cy="10463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None/>
              <a:defRPr sz="1600" b="0" i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Author / Presenter Name Credentials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BC34349-F820-FC43-995E-41C1C4DB048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603" y="422747"/>
            <a:ext cx="5232397" cy="12826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B12A183-FFCE-4AF7-8F6B-2F647E77F9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29505" y="2672806"/>
            <a:ext cx="2956756" cy="418519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7DC5C44-6944-4647-92F0-4F9200C41D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72752" y="2469269"/>
            <a:ext cx="2956749" cy="4388731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D9CB18F-8FAC-429D-B03E-3BE0F2E52877}"/>
              </a:ext>
            </a:extLst>
          </p:cNvPr>
          <p:cNvCxnSpPr/>
          <p:nvPr userDrawn="1"/>
        </p:nvCxnSpPr>
        <p:spPr>
          <a:xfrm>
            <a:off x="6329505" y="2747549"/>
            <a:ext cx="0" cy="419819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B0E39DC-619F-4CB4-AC98-AB79C343A8FB}"/>
              </a:ext>
            </a:extLst>
          </p:cNvPr>
          <p:cNvCxnSpPr>
            <a:cxnSpLocks/>
          </p:cNvCxnSpPr>
          <p:nvPr userDrawn="1"/>
        </p:nvCxnSpPr>
        <p:spPr>
          <a:xfrm flipH="1">
            <a:off x="9286259" y="2659804"/>
            <a:ext cx="1" cy="4285941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DB3ABC58-FC2B-8741-A5F4-F986683346AC}"/>
              </a:ext>
            </a:extLst>
          </p:cNvPr>
          <p:cNvSpPr/>
          <p:nvPr userDrawn="1"/>
        </p:nvSpPr>
        <p:spPr>
          <a:xfrm>
            <a:off x="1" y="2184249"/>
            <a:ext cx="12192000" cy="5700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F6E840-6486-4C8E-AC15-AF73D71A497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16216" y="3094038"/>
            <a:ext cx="2592084" cy="22352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Department or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3651494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CC23EE9-89C8-4CBA-A639-05B5E1EC618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74749" y="0"/>
            <a:ext cx="3943360" cy="3373657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919D20D-BAE2-4908-8139-E2DA4D6E2B0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6506111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BC94A281-131A-4A70-8340-344595E6B728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</p:spTree>
    <p:extLst>
      <p:ext uri="{BB962C8B-B14F-4D97-AF65-F5344CB8AC3E}">
        <p14:creationId xmlns:p14="http://schemas.microsoft.com/office/powerpoint/2010/main" val="1052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C9EA22C-244A-4EEB-829A-BFC2A8D8BD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69470" y="1"/>
            <a:ext cx="4122529" cy="3373656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D1687141-26BA-4BFF-B94B-059C62D7EF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6506111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02E5A68E-D909-451A-A273-B6E91C1C175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</p:spTree>
    <p:extLst>
      <p:ext uri="{BB962C8B-B14F-4D97-AF65-F5344CB8AC3E}">
        <p14:creationId xmlns:p14="http://schemas.microsoft.com/office/powerpoint/2010/main" val="1540242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560D26EA-C293-1F4B-B239-2B9A6E8143D3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8114095" y="0"/>
            <a:ext cx="4077904" cy="337365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238811B-A33A-46B7-84D0-4778BC0D918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2143" y="0"/>
            <a:ext cx="4139857" cy="3373657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78E0CBD-4BFA-45DD-BC5D-473494E7536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6506111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1A662F26-5766-40FF-B362-A6607579AC67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</p:spTree>
    <p:extLst>
      <p:ext uri="{BB962C8B-B14F-4D97-AF65-F5344CB8AC3E}">
        <p14:creationId xmlns:p14="http://schemas.microsoft.com/office/powerpoint/2010/main" val="22302972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Placeholder 5">
            <a:extLst>
              <a:ext uri="{FF2B5EF4-FFF2-40B4-BE49-F238E27FC236}">
                <a16:creationId xmlns:a16="http://schemas.microsoft.com/office/drawing/2014/main" id="{3B86353B-8F11-D746-A9B7-9E93800ED6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8215" y="-1"/>
            <a:ext cx="4183784" cy="3373657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1F49C59C-AF49-4846-ADCB-D0B12E797AD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6506111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5E7614B0-B791-4B51-845B-AE62AF05341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</p:spTree>
    <p:extLst>
      <p:ext uri="{BB962C8B-B14F-4D97-AF65-F5344CB8AC3E}">
        <p14:creationId xmlns:p14="http://schemas.microsoft.com/office/powerpoint/2010/main" val="9894256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 3 - ad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560D26EA-C293-1F4B-B239-2B9A6E8143D3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8114095" y="0"/>
            <a:ext cx="4077904" cy="337365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D16BD4E-6A8E-4532-8D6A-E313D56BFF7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6506111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7D9724EE-B6A9-44B3-957F-31FA633A9047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</p:spTree>
    <p:extLst>
      <p:ext uri="{BB962C8B-B14F-4D97-AF65-F5344CB8AC3E}">
        <p14:creationId xmlns:p14="http://schemas.microsoft.com/office/powerpoint/2010/main" val="8650059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- add picture or ins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F0771791-6B4A-454F-9372-296F62762D44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7611206" y="1439681"/>
            <a:ext cx="3974124" cy="4375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1"/>
            <a:ext cx="12193524" cy="10902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Topic Title About This Length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5EF1015-71D5-E142-80AE-622693A1EE8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1428814"/>
            <a:ext cx="5699162" cy="38115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418457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1"/>
            <a:ext cx="12193524" cy="10902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Topic Title About This Length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6266839-3768-1640-AAC7-EC1829D980F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96230" y="1428814"/>
            <a:ext cx="9972224" cy="445947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SzPct val="85000"/>
              <a:buFont typeface="Wingdings" panose="05000000000000000000" pitchFamily="2" charset="2"/>
              <a:buChar char="§"/>
              <a:defRPr sz="2000" b="0" i="0">
                <a:solidFill>
                  <a:schemeClr val="accent6"/>
                </a:solidFill>
                <a:latin typeface="+mn-lt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85000"/>
              <a:buFont typeface="Proxima Nova Light" panose="02000506030000020004" pitchFamily="2" charset="0"/>
              <a:buChar char="–"/>
              <a:tabLst/>
              <a:defRPr sz="2000" b="0" i="0">
                <a:solidFill>
                  <a:schemeClr val="accent6"/>
                </a:solidFill>
                <a:latin typeface="+mn-lt"/>
              </a:defRPr>
            </a:lvl2pPr>
            <a:lvl3pPr marL="914400" indent="0">
              <a:buNone/>
              <a:defRPr b="0" i="0">
                <a:solidFill>
                  <a:srgbClr val="150221"/>
                </a:solidFill>
                <a:latin typeface="Proxima Nova A Thin" panose="02000506030000020004" pitchFamily="2" charset="0"/>
              </a:defRPr>
            </a:lvl3pPr>
            <a:lvl4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4pPr>
            <a:lvl5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5pPr>
          </a:lstStyle>
          <a:p>
            <a:pPr lvl="0"/>
            <a:r>
              <a:rPr lang="en-US" dirty="0"/>
              <a:t>Introduction to  a series of bullets points to make important points about the program or to a series of bullets points to make important points about the program or whatever you feel is important to say here.</a:t>
            </a:r>
          </a:p>
          <a:p>
            <a:pPr lvl="1"/>
            <a:r>
              <a:rPr lang="en-US" dirty="0"/>
              <a:t>Text is here</a:t>
            </a:r>
            <a:br>
              <a:rPr lang="en-US" dirty="0"/>
            </a:br>
            <a:endParaRPr lang="en-US" dirty="0"/>
          </a:p>
          <a:p>
            <a:pPr lvl="0"/>
            <a:r>
              <a:rPr lang="en-US" dirty="0"/>
              <a:t>Introduction to  a series of bullets points to make important points about the program or to a series of bullets points to make important points about the program or whatever you feel is important to say here.</a:t>
            </a:r>
          </a:p>
          <a:p>
            <a:pPr lvl="1"/>
            <a:r>
              <a:rPr lang="en-US" dirty="0"/>
              <a:t>Text is here</a:t>
            </a:r>
            <a:br>
              <a:rPr lang="en-US" dirty="0"/>
            </a:br>
            <a:endParaRPr lang="en-US" dirty="0"/>
          </a:p>
          <a:p>
            <a:pPr lvl="0"/>
            <a:r>
              <a:rPr lang="en-US" dirty="0"/>
              <a:t>Introduction to  a series of bullets points to make important points about the program or to a series of bullets points to make important points about the program or whatever you feel is important to say here.</a:t>
            </a:r>
          </a:p>
        </p:txBody>
      </p:sp>
    </p:spTree>
    <p:extLst>
      <p:ext uri="{BB962C8B-B14F-4D97-AF65-F5344CB8AC3E}">
        <p14:creationId xmlns:p14="http://schemas.microsoft.com/office/powerpoint/2010/main" val="29045291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add picture or ins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B6310ABD-CBF5-8F4E-9E70-319A0E90437F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7611206" y="1439681"/>
            <a:ext cx="3974124" cy="4375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+mn-lt"/>
              </a:defRPr>
            </a:lvl1pPr>
          </a:lstStyle>
          <a:p>
            <a:r>
              <a:rPr lang="en-US" dirty="0"/>
              <a:t>Page Title Topic Continued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AF7E0925-4366-4240-A1BE-1952A244026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1428813"/>
            <a:ext cx="5699162" cy="432135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  <a:p>
            <a:endParaRPr lang="en-US" dirty="0"/>
          </a:p>
          <a:p>
            <a:r>
              <a:rPr lang="en-US" dirty="0"/>
              <a:t>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962047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>
            <a:extLst>
              <a:ext uri="{FF2B5EF4-FFF2-40B4-BE49-F238E27FC236}">
                <a16:creationId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+mj-lt"/>
              </a:defRPr>
            </a:lvl1pPr>
          </a:lstStyle>
          <a:p>
            <a:r>
              <a:rPr lang="en-US" dirty="0"/>
              <a:t>Page Title Topic Continued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F60ACC-01D8-D74A-A59F-79FE2FA9617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96230" y="1428814"/>
            <a:ext cx="9972224" cy="445947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SzPct val="85000"/>
              <a:buFont typeface="Wingdings" panose="05000000000000000000" pitchFamily="2" charset="2"/>
              <a:buChar char="§"/>
              <a:defRPr sz="2000" b="0" i="0">
                <a:solidFill>
                  <a:schemeClr val="accent6"/>
                </a:solidFill>
                <a:latin typeface="+mn-lt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85000"/>
              <a:buFont typeface="Proxima Nova Light" panose="02000506030000020004" pitchFamily="2" charset="0"/>
              <a:buChar char="–"/>
              <a:tabLst/>
              <a:defRPr sz="2000" b="0" i="0">
                <a:solidFill>
                  <a:schemeClr val="accent6"/>
                </a:solidFill>
                <a:latin typeface="+mn-lt"/>
              </a:defRPr>
            </a:lvl2pPr>
            <a:lvl3pPr marL="914400" indent="0">
              <a:buNone/>
              <a:defRPr b="0" i="0">
                <a:solidFill>
                  <a:srgbClr val="150221"/>
                </a:solidFill>
                <a:latin typeface="Proxima Nova A Thin" panose="02000506030000020004" pitchFamily="2" charset="0"/>
              </a:defRPr>
            </a:lvl3pPr>
            <a:lvl4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4pPr>
            <a:lvl5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5pPr>
          </a:lstStyle>
          <a:p>
            <a:pPr lvl="0"/>
            <a:r>
              <a:rPr lang="en-US" dirty="0"/>
              <a:t>Introduction to  a series of bullets points to make important points about the program or to a series of bullets points to make important points about the program or whatever you feel is important to say here.</a:t>
            </a:r>
          </a:p>
          <a:p>
            <a:pPr lvl="1"/>
            <a:r>
              <a:rPr lang="en-US" dirty="0"/>
              <a:t>Text is here</a:t>
            </a:r>
            <a:br>
              <a:rPr lang="en-US" dirty="0"/>
            </a:br>
            <a:endParaRPr lang="en-US" dirty="0"/>
          </a:p>
          <a:p>
            <a:pPr lvl="0"/>
            <a:r>
              <a:rPr lang="en-US" dirty="0"/>
              <a:t>Introduction to  a series of bullets points to make important points about the program or to a series of bullets points to make important points about the program or whatever you feel is important to say here.</a:t>
            </a:r>
          </a:p>
          <a:p>
            <a:pPr lvl="1"/>
            <a:r>
              <a:rPr lang="en-US" dirty="0"/>
              <a:t>Text is here</a:t>
            </a:r>
            <a:br>
              <a:rPr lang="en-US" dirty="0"/>
            </a:br>
            <a:endParaRPr lang="en-US" dirty="0"/>
          </a:p>
          <a:p>
            <a:pPr lvl="0"/>
            <a:r>
              <a:rPr lang="en-US" dirty="0"/>
              <a:t>Introduction to  a series of bullets points to make important points about the program or to a series of bullets points to make important points about the program or whatever you feel is important to say here.</a:t>
            </a:r>
          </a:p>
        </p:txBody>
      </p:sp>
    </p:spTree>
    <p:extLst>
      <p:ext uri="{BB962C8B-B14F-4D97-AF65-F5344CB8AC3E}">
        <p14:creationId xmlns:p14="http://schemas.microsoft.com/office/powerpoint/2010/main" val="4204882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499C3BD-D076-124C-9DB3-1036379D35A4}"/>
              </a:ext>
            </a:extLst>
          </p:cNvPr>
          <p:cNvSpPr/>
          <p:nvPr userDrawn="1"/>
        </p:nvSpPr>
        <p:spPr>
          <a:xfrm>
            <a:off x="0" y="2754289"/>
            <a:ext cx="12192000" cy="410371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B3ABC58-FC2B-8741-A5F4-F986683346AC}"/>
              </a:ext>
            </a:extLst>
          </p:cNvPr>
          <p:cNvSpPr/>
          <p:nvPr userDrawn="1"/>
        </p:nvSpPr>
        <p:spPr>
          <a:xfrm>
            <a:off x="1" y="2184249"/>
            <a:ext cx="12192000" cy="5700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CA29BD5-4FA1-D641-B0D5-5985A1975F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603" y="422747"/>
            <a:ext cx="5232397" cy="128265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36E38E4-6B04-49EC-8125-775E44DF01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15855" y="2754290"/>
            <a:ext cx="8876144" cy="4103712"/>
          </a:xfrm>
          <a:prstGeom prst="rect">
            <a:avLst/>
          </a:prstGeom>
        </p:spPr>
      </p:pic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E1369FA0-C1E9-4353-97DA-EA0305F9738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316216" y="5512753"/>
            <a:ext cx="2592033" cy="10463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None/>
              <a:defRPr sz="1600" b="0" i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Author / Presenter Name Credentials</a:t>
            </a:r>
          </a:p>
        </p:txBody>
      </p:sp>
      <p:sp>
        <p:nvSpPr>
          <p:cNvPr id="10" name="Title 2">
            <a:extLst>
              <a:ext uri="{FF2B5EF4-FFF2-40B4-BE49-F238E27FC236}">
                <a16:creationId xmlns:a16="http://schemas.microsoft.com/office/drawing/2014/main" id="{83C05523-2851-4D6E-9637-CCE0D7E30D7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16216" y="2754288"/>
            <a:ext cx="2762521" cy="2758464"/>
          </a:xfrm>
          <a:prstGeom prst="rect">
            <a:avLst/>
          </a:prstGeom>
        </p:spPr>
        <p:txBody>
          <a:bodyPr anchor="ctr"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Department or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23908023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499C3BD-D076-124C-9DB3-1036379D35A4}"/>
              </a:ext>
            </a:extLst>
          </p:cNvPr>
          <p:cNvSpPr/>
          <p:nvPr userDrawn="1"/>
        </p:nvSpPr>
        <p:spPr>
          <a:xfrm>
            <a:off x="0" y="2754288"/>
            <a:ext cx="12192000" cy="41037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B3ABC58-FC2B-8741-A5F4-F986683346AC}"/>
              </a:ext>
            </a:extLst>
          </p:cNvPr>
          <p:cNvSpPr/>
          <p:nvPr userDrawn="1"/>
        </p:nvSpPr>
        <p:spPr>
          <a:xfrm>
            <a:off x="1" y="2184249"/>
            <a:ext cx="12192000" cy="5700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BC34349-F820-FC43-995E-41C1C4DB048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603" y="422747"/>
            <a:ext cx="5232397" cy="12826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08A7808-2185-44EE-957B-3C58E3FDBE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82051" y="2754290"/>
            <a:ext cx="8809949" cy="4103710"/>
          </a:xfrm>
          <a:prstGeom prst="rect">
            <a:avLst/>
          </a:prstGeom>
        </p:spPr>
      </p:pic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5B25E6B5-CE58-4B16-A623-66CC333FDCF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316216" y="5512753"/>
            <a:ext cx="2592033" cy="10463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None/>
              <a:defRPr sz="1600" b="0" i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Author / Presenter Name Credentials</a:t>
            </a:r>
          </a:p>
        </p:txBody>
      </p:sp>
      <p:sp>
        <p:nvSpPr>
          <p:cNvPr id="10" name="Title 2">
            <a:extLst>
              <a:ext uri="{FF2B5EF4-FFF2-40B4-BE49-F238E27FC236}">
                <a16:creationId xmlns:a16="http://schemas.microsoft.com/office/drawing/2014/main" id="{1E2EBF7B-6DA5-4B3E-9D7B-59C9B68B477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16216" y="2754288"/>
            <a:ext cx="2762521" cy="2758464"/>
          </a:xfrm>
          <a:prstGeom prst="rect">
            <a:avLst/>
          </a:prstGeom>
        </p:spPr>
        <p:txBody>
          <a:bodyPr anchor="ctr"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Department or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4104323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499C3BD-D076-124C-9DB3-1036379D35A4}"/>
              </a:ext>
            </a:extLst>
          </p:cNvPr>
          <p:cNvSpPr/>
          <p:nvPr userDrawn="1"/>
        </p:nvSpPr>
        <p:spPr>
          <a:xfrm>
            <a:off x="0" y="2754289"/>
            <a:ext cx="12192000" cy="410371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Placeholder 5">
            <a:extLst>
              <a:ext uri="{FF2B5EF4-FFF2-40B4-BE49-F238E27FC236}">
                <a16:creationId xmlns:a16="http://schemas.microsoft.com/office/drawing/2014/main" id="{BEF528DA-7BFB-DA4D-A358-E68E4FD9EB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94952" y="2754288"/>
            <a:ext cx="8797048" cy="410371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B3ABC58-FC2B-8741-A5F4-F986683346AC}"/>
              </a:ext>
            </a:extLst>
          </p:cNvPr>
          <p:cNvSpPr/>
          <p:nvPr userDrawn="1"/>
        </p:nvSpPr>
        <p:spPr>
          <a:xfrm>
            <a:off x="1" y="2184249"/>
            <a:ext cx="12192000" cy="5700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CA29BD5-4FA1-D641-B0D5-5985A1975F1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603" y="422747"/>
            <a:ext cx="5232397" cy="1282650"/>
          </a:xfrm>
          <a:prstGeom prst="rect">
            <a:avLst/>
          </a:prstGeom>
        </p:spPr>
      </p:pic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24B0F95B-C09F-4378-992F-CB02401FA377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316216" y="5512753"/>
            <a:ext cx="2592033" cy="10463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None/>
              <a:defRPr sz="1600" b="0" i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Author / Presenter Name Credentials</a:t>
            </a: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3D595D0B-E442-4572-873B-CBD27F92D66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16216" y="2754288"/>
            <a:ext cx="2762521" cy="2758464"/>
          </a:xfrm>
          <a:prstGeom prst="rect">
            <a:avLst/>
          </a:prstGeom>
        </p:spPr>
        <p:txBody>
          <a:bodyPr anchor="ctr"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Department or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2459592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499C3BD-D076-124C-9DB3-1036379D35A4}"/>
              </a:ext>
            </a:extLst>
          </p:cNvPr>
          <p:cNvSpPr/>
          <p:nvPr userDrawn="1"/>
        </p:nvSpPr>
        <p:spPr>
          <a:xfrm>
            <a:off x="0" y="2754289"/>
            <a:ext cx="12192000" cy="410371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Placeholder 5">
            <a:extLst>
              <a:ext uri="{FF2B5EF4-FFF2-40B4-BE49-F238E27FC236}">
                <a16:creationId xmlns:a16="http://schemas.microsoft.com/office/drawing/2014/main" id="{4008E169-61BC-F048-8113-64E93B1650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94952" y="2754288"/>
            <a:ext cx="8797048" cy="410371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B3ABC58-FC2B-8741-A5F4-F986683346AC}"/>
              </a:ext>
            </a:extLst>
          </p:cNvPr>
          <p:cNvSpPr/>
          <p:nvPr userDrawn="1"/>
        </p:nvSpPr>
        <p:spPr>
          <a:xfrm>
            <a:off x="1" y="2184249"/>
            <a:ext cx="12192000" cy="5700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A859AEB-913A-964C-9545-A5974BF6F1E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603" y="422747"/>
            <a:ext cx="5232397" cy="1282650"/>
          </a:xfrm>
          <a:prstGeom prst="rect">
            <a:avLst/>
          </a:prstGeom>
        </p:spPr>
      </p:pic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7CC013FE-11B0-46D8-BB99-8911786F19A1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316216" y="5512753"/>
            <a:ext cx="2592033" cy="10463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None/>
              <a:defRPr sz="1600" b="0" i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Author / Presenter Name Credentials</a:t>
            </a: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6B331D2-CFA9-4116-B7AD-03F28A31A6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16216" y="2754288"/>
            <a:ext cx="2762521" cy="2758464"/>
          </a:xfrm>
          <a:prstGeom prst="rect">
            <a:avLst/>
          </a:prstGeom>
        </p:spPr>
        <p:txBody>
          <a:bodyPr anchor="ctr"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Department or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4216505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Placeholder 5">
            <a:extLst>
              <a:ext uri="{FF2B5EF4-FFF2-40B4-BE49-F238E27FC236}">
                <a16:creationId xmlns:a16="http://schemas.microsoft.com/office/drawing/2014/main" id="{6A81761D-1CBF-3541-946C-95938A69EDA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008216" y="1"/>
            <a:ext cx="4183783" cy="3377968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6506111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8C663AEB-9E08-5746-8BDC-9D192E9D68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</p:spTree>
    <p:extLst>
      <p:ext uri="{BB962C8B-B14F-4D97-AF65-F5344CB8AC3E}">
        <p14:creationId xmlns:p14="http://schemas.microsoft.com/office/powerpoint/2010/main" val="2260284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8B78B5-3D63-426E-8104-410908A5914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6506111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1D408E33-6CBE-4498-A4FA-BEB2383B9A18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4F37BC8-558B-4306-B1C7-2246E863852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8215" y="0"/>
            <a:ext cx="4183785" cy="3373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714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3648AB2-6DA6-4157-9F92-C771884F63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5565" y="0"/>
            <a:ext cx="4136435" cy="3373657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6C89159-8BC6-4BED-B753-492502E8D01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6506111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6C7B94AF-C642-4EC4-A69D-39B35B493C9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</p:spTree>
    <p:extLst>
      <p:ext uri="{BB962C8B-B14F-4D97-AF65-F5344CB8AC3E}">
        <p14:creationId xmlns:p14="http://schemas.microsoft.com/office/powerpoint/2010/main" val="3469748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14596CC-05F9-4BF9-80D7-75EEE54084F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22870" y="0"/>
            <a:ext cx="4169130" cy="3373657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8C9085A-6E81-4BB8-8C48-7597C8457EE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6506111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53063B57-C568-4465-A162-C897C632FB6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</p:spTree>
    <p:extLst>
      <p:ext uri="{BB962C8B-B14F-4D97-AF65-F5344CB8AC3E}">
        <p14:creationId xmlns:p14="http://schemas.microsoft.com/office/powerpoint/2010/main" val="10966654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F8A51C4B-8F60-E047-B767-F262E23C0E5C}"/>
              </a:ext>
            </a:extLst>
          </p:cNvPr>
          <p:cNvSpPr txBox="1">
            <a:spLocks/>
          </p:cNvSpPr>
          <p:nvPr userDrawn="1"/>
        </p:nvSpPr>
        <p:spPr>
          <a:xfrm>
            <a:off x="8755583" y="6383757"/>
            <a:ext cx="3228332" cy="3169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1"/>
                </a:solidFill>
                <a:latin typeface="Gibson Light" panose="02000000000000000000" pitchFamily="2" charset="77"/>
                <a:ea typeface="+mj-ea"/>
                <a:cs typeface="+mj-cs"/>
              </a:defRPr>
            </a:lvl1pPr>
          </a:lstStyle>
          <a:p>
            <a:pPr algn="r"/>
            <a:fld id="{3A10251A-7818-2840-96FB-1EA917552BBA}" type="slidenum">
              <a:rPr lang="en-US" sz="1100" b="0" i="0" smtClean="0">
                <a:solidFill>
                  <a:schemeClr val="tx1"/>
                </a:solidFill>
                <a:latin typeface="Proxima Nova Light" panose="02000506030000020004" pitchFamily="2" charset="0"/>
              </a:rPr>
              <a:pPr algn="r"/>
              <a:t>‹#›</a:t>
            </a:fld>
            <a:r>
              <a:rPr lang="en-US" sz="1100" b="0" i="0" dirty="0">
                <a:solidFill>
                  <a:schemeClr val="tx1"/>
                </a:solidFill>
                <a:latin typeface="Proxima Nova Light" panose="02000506030000020004" pitchFamily="2" charset="0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62BB9D1-F621-D141-9813-E082BA958C6C}"/>
              </a:ext>
            </a:extLst>
          </p:cNvPr>
          <p:cNvSpPr txBox="1">
            <a:spLocks/>
          </p:cNvSpPr>
          <p:nvPr userDrawn="1"/>
        </p:nvSpPr>
        <p:spPr>
          <a:xfrm>
            <a:off x="3368749" y="6423470"/>
            <a:ext cx="5452977" cy="2990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>
                <a:solidFill>
                  <a:schemeClr val="accent6"/>
                </a:solidFill>
                <a:latin typeface="Proxima Nova Light" panose="02000506030000020004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100" dirty="0">
                <a:solidFill>
                  <a:schemeClr val="tx1"/>
                </a:solidFill>
              </a:rPr>
              <a:t>Department or Presentation Title	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3D71AC4-7692-F44D-B38E-BF4438F63321}"/>
              </a:ext>
            </a:extLst>
          </p:cNvPr>
          <p:cNvCxnSpPr>
            <a:cxnSpLocks/>
          </p:cNvCxnSpPr>
          <p:nvPr userDrawn="1"/>
        </p:nvCxnSpPr>
        <p:spPr>
          <a:xfrm flipH="1">
            <a:off x="314425" y="6287959"/>
            <a:ext cx="11563150" cy="118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5E84EFCB-54E7-A24C-97E8-AA85D85E4F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8420" y="6404858"/>
            <a:ext cx="1792224" cy="360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174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1" r:id="rId2"/>
    <p:sldLayoutId id="2147483676" r:id="rId3"/>
    <p:sldLayoutId id="2147483670" r:id="rId4"/>
    <p:sldLayoutId id="2147483675" r:id="rId5"/>
    <p:sldLayoutId id="2147483649" r:id="rId6"/>
    <p:sldLayoutId id="2147483680" r:id="rId7"/>
    <p:sldLayoutId id="2147483677" r:id="rId8"/>
    <p:sldLayoutId id="2147483685" r:id="rId9"/>
    <p:sldLayoutId id="2147483678" r:id="rId10"/>
    <p:sldLayoutId id="2147483686" r:id="rId11"/>
    <p:sldLayoutId id="2147483683" r:id="rId12"/>
    <p:sldLayoutId id="2147483679" r:id="rId13"/>
    <p:sldLayoutId id="2147483684" r:id="rId14"/>
    <p:sldLayoutId id="2147483671" r:id="rId15"/>
    <p:sldLayoutId id="2147483674" r:id="rId16"/>
    <p:sldLayoutId id="2147483672" r:id="rId17"/>
    <p:sldLayoutId id="214748367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9A48CEE-9CD5-432A-96DF-265AA1C57DF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8EB25D-CBFA-4D5E-A50B-6705A4A8B9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3882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1430473-515B-4C4C-8CF3-83253E906938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EF9939F-F38D-4FB9-A9BE-4462E4A77CE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3669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6622254-B0CA-46D6-BCDF-8BE4CA0D555C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B69A5C2-13A8-4A4F-B1C6-F6B6AB536B9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2773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CF12AB-75E8-4570-ADA6-C41A9137F1B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2DAC31-FD66-4119-8648-751865300E7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3604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672FC8-FE23-43BC-AA27-303EC2FBB34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C4E7E2-C1B8-4711-8131-A6CD36A61CE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8800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9B6854-FEB4-4459-9BD6-1BB59128FE0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F18523-4BD8-4BFC-97B4-EBA36ADC7A08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7335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56F03544-DDAB-4F79-9654-CD8981FA8B42}"/>
              </a:ext>
            </a:extLst>
          </p:cNvPr>
          <p:cNvSpPr>
            <a:spLocks noGrp="1"/>
          </p:cNvSpPr>
          <p:nvPr>
            <p:ph type="pic" idx="10"/>
          </p:nvPr>
        </p:nvSpPr>
        <p:spPr/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4C7C89B-1210-4AE2-8D3A-DBE48AA623A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6D046E-E8CA-44A6-899D-72EA731B6975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1928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UC Davis Health">
      <a:dk1>
        <a:srgbClr val="1A3F68"/>
      </a:dk1>
      <a:lt1>
        <a:srgbClr val="FFFFFF"/>
      </a:lt1>
      <a:dk2>
        <a:srgbClr val="4C6988"/>
      </a:dk2>
      <a:lt2>
        <a:srgbClr val="F4E4B4"/>
      </a:lt2>
      <a:accent1>
        <a:srgbClr val="DEAA00"/>
      </a:accent1>
      <a:accent2>
        <a:srgbClr val="008FA8"/>
      </a:accent2>
      <a:accent3>
        <a:srgbClr val="682665"/>
      </a:accent3>
      <a:accent4>
        <a:srgbClr val="AB1D2C"/>
      </a:accent4>
      <a:accent5>
        <a:srgbClr val="F18A20"/>
      </a:accent5>
      <a:accent6>
        <a:srgbClr val="565659"/>
      </a:accent6>
      <a:hlink>
        <a:srgbClr val="221F21"/>
      </a:hlink>
      <a:folHlink>
        <a:srgbClr val="808285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826</TotalTime>
  <Words>0</Words>
  <Application>Microsoft Office PowerPoint</Application>
  <PresentationFormat>Widescreen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Calibri</vt:lpstr>
      <vt:lpstr>Gibson Light</vt:lpstr>
      <vt:lpstr>Proxima Nova A Thin</vt:lpstr>
      <vt:lpstr>Proxima Nova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Emily K Lillya</cp:lastModifiedBy>
  <cp:revision>153</cp:revision>
  <cp:lastPrinted>2018-06-20T18:01:35Z</cp:lastPrinted>
  <dcterms:created xsi:type="dcterms:W3CDTF">2018-06-19T21:06:20Z</dcterms:created>
  <dcterms:modified xsi:type="dcterms:W3CDTF">2021-12-21T19:56:43Z</dcterms:modified>
</cp:coreProperties>
</file>