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4442A"/>
    <a:srgbClr val="15022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659"/>
    <p:restoredTop sz="94613"/>
  </p:normalViewPr>
  <p:slideViewPr>
    <p:cSldViewPr snapToGrid="0" snapToObjects="1">
      <p:cViewPr varScale="1">
        <p:scale>
          <a:sx n="107" d="100"/>
          <a:sy n="107" d="100"/>
        </p:scale>
        <p:origin x="-756" y="-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D0B574A-9F6D-0F4D-8F55-BDBC3522CC08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C57DFD0-DCB4-3C4A-A746-6D1BAA8099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60265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="" xmlns:a16="http://schemas.microsoft.com/office/drawing/2014/main" id="{932EAC75-4F62-F74C-A6C0-E87B71094265}"/>
              </a:ext>
            </a:extLst>
          </p:cNvPr>
          <p:cNvSpPr/>
          <p:nvPr userDrawn="1"/>
        </p:nvSpPr>
        <p:spPr>
          <a:xfrm>
            <a:off x="0" y="2803617"/>
            <a:ext cx="12192000" cy="405438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itle 1">
            <a:extLst>
              <a:ext uri="{FF2B5EF4-FFF2-40B4-BE49-F238E27FC236}">
                <a16:creationId xmlns="" xmlns:a16="http://schemas.microsoft.com/office/drawing/2014/main" id="{C9851992-6C00-CD42-BDF3-2681FAD583BA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761362" y="659003"/>
            <a:ext cx="8154714" cy="949643"/>
          </a:xfrm>
          <a:prstGeom prst="rect">
            <a:avLst/>
          </a:prstGeom>
        </p:spPr>
        <p:txBody>
          <a:bodyPr anchor="b">
            <a:noAutofit/>
          </a:bodyPr>
          <a:lstStyle>
            <a:lvl1pPr algn="l">
              <a:defRPr sz="2800" b="0" i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Department or</a:t>
            </a:r>
            <a:br>
              <a:rPr lang="en-US" dirty="0"/>
            </a:br>
            <a:r>
              <a:rPr lang="en-US" dirty="0"/>
              <a:t>Presentation Title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134D0EED-109D-C04F-8385-AA0DCCE5D26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10048" y="628181"/>
            <a:ext cx="2401246" cy="1114123"/>
          </a:xfrm>
          <a:prstGeom prst="rect">
            <a:avLst/>
          </a:prstGeom>
        </p:spPr>
      </p:pic>
      <p:cxnSp>
        <p:nvCxnSpPr>
          <p:cNvPr id="9" name="Straight Connector 8">
            <a:extLst>
              <a:ext uri="{FF2B5EF4-FFF2-40B4-BE49-F238E27FC236}">
                <a16:creationId xmlns="" xmlns:a16="http://schemas.microsoft.com/office/drawing/2014/main" id="{893AAE5A-4923-2548-8F07-82C0836B6BFA}"/>
              </a:ext>
            </a:extLst>
          </p:cNvPr>
          <p:cNvCxnSpPr>
            <a:cxnSpLocks/>
          </p:cNvCxnSpPr>
          <p:nvPr userDrawn="1"/>
        </p:nvCxnSpPr>
        <p:spPr>
          <a:xfrm flipV="1">
            <a:off x="3394953" y="243192"/>
            <a:ext cx="0" cy="177962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 Placeholder 3">
            <a:extLst>
              <a:ext uri="{FF2B5EF4-FFF2-40B4-BE49-F238E27FC236}">
                <a16:creationId xmlns="" xmlns:a16="http://schemas.microsoft.com/office/drawing/2014/main" id="{55CE8D78-E84C-C949-BEC3-8436AECAFE93}"/>
              </a:ext>
            </a:extLst>
          </p:cNvPr>
          <p:cNvSpPr>
            <a:spLocks noGrp="1"/>
          </p:cNvSpPr>
          <p:nvPr>
            <p:ph type="body" sz="half" idx="10" hasCustomPrompt="1"/>
          </p:nvPr>
        </p:nvSpPr>
        <p:spPr>
          <a:xfrm>
            <a:off x="3760640" y="5512753"/>
            <a:ext cx="4699966" cy="104631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spcBef>
                <a:spcPts val="1000"/>
              </a:spcBef>
              <a:buNone/>
              <a:defRPr sz="16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Author / Presenter Name</a:t>
            </a:r>
            <a:br>
              <a:rPr lang="en-US" dirty="0"/>
            </a:br>
            <a:r>
              <a:rPr lang="en-US" dirty="0"/>
              <a:t>Credentials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="" xmlns:a16="http://schemas.microsoft.com/office/drawing/2014/main" id="{81582DEE-0045-134B-90B0-797BD6AF73B4}"/>
              </a:ext>
            </a:extLst>
          </p:cNvPr>
          <p:cNvCxnSpPr/>
          <p:nvPr userDrawn="1"/>
        </p:nvCxnSpPr>
        <p:spPr>
          <a:xfrm flipV="1">
            <a:off x="3394953" y="243191"/>
            <a:ext cx="0" cy="24124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3">
            <a:extLst>
              <a:ext uri="{FF2B5EF4-FFF2-40B4-BE49-F238E27FC236}">
                <a16:creationId xmlns="" xmlns:a16="http://schemas.microsoft.com/office/drawing/2014/main" id="{08941DD6-CE9E-8F44-9AD6-E7111856149F}"/>
              </a:ext>
            </a:extLst>
          </p:cNvPr>
          <p:cNvSpPr/>
          <p:nvPr userDrawn="1"/>
        </p:nvSpPr>
        <p:spPr>
          <a:xfrm>
            <a:off x="1" y="2803616"/>
            <a:ext cx="12192000" cy="57004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43237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="" xmlns:a16="http://schemas.microsoft.com/office/drawing/2014/main" id="{A2E42C05-9D2B-6542-B366-8DA24F1DEBA0}"/>
              </a:ext>
            </a:extLst>
          </p:cNvPr>
          <p:cNvSpPr/>
          <p:nvPr userDrawn="1"/>
        </p:nvSpPr>
        <p:spPr>
          <a:xfrm>
            <a:off x="-1524" y="0"/>
            <a:ext cx="12193524" cy="337365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="" xmlns:a16="http://schemas.microsoft.com/office/drawing/2014/main" id="{EA6774B9-7EC6-864E-9952-54CD236A7C9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396230" y="2130878"/>
            <a:ext cx="9144000" cy="949643"/>
          </a:xfrm>
          <a:prstGeom prst="rect">
            <a:avLst/>
          </a:prstGeom>
        </p:spPr>
        <p:txBody>
          <a:bodyPr anchor="b">
            <a:noAutofit/>
          </a:bodyPr>
          <a:lstStyle>
            <a:lvl1pPr algn="l">
              <a:defRPr sz="28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Section Title</a:t>
            </a:r>
            <a:br>
              <a:rPr lang="en-US" dirty="0"/>
            </a:br>
            <a:r>
              <a:rPr lang="en-US" dirty="0"/>
              <a:t>Divider Layout</a:t>
            </a:r>
          </a:p>
        </p:txBody>
      </p:sp>
      <p:sp>
        <p:nvSpPr>
          <p:cNvPr id="19" name="Text Placeholder 3">
            <a:extLst>
              <a:ext uri="{FF2B5EF4-FFF2-40B4-BE49-F238E27FC236}">
                <a16:creationId xmlns="" xmlns:a16="http://schemas.microsoft.com/office/drawing/2014/main" id="{8C663AEB-9E08-5746-8BDC-9D192E9D682B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1396230" y="3657600"/>
            <a:ext cx="9144000" cy="209256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buNone/>
              <a:defRPr sz="2000" b="0" i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en-US" dirty="0"/>
              <a:t>Description of program might go here 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</a:t>
            </a:r>
            <a:r>
              <a:rPr lang="en-US" dirty="0" err="1"/>
              <a:t>sed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</a:t>
            </a:r>
          </a:p>
        </p:txBody>
      </p:sp>
    </p:spTree>
    <p:extLst>
      <p:ext uri="{BB962C8B-B14F-4D97-AF65-F5344CB8AC3E}">
        <p14:creationId xmlns:p14="http://schemas.microsoft.com/office/powerpoint/2010/main" val="10524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- add picture or inse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icture Placeholder 2">
            <a:extLst>
              <a:ext uri="{FF2B5EF4-FFF2-40B4-BE49-F238E27FC236}">
                <a16:creationId xmlns="" xmlns:a16="http://schemas.microsoft.com/office/drawing/2014/main" id="{F0771791-6B4A-454F-9372-296F62762D44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7611206" y="1439681"/>
            <a:ext cx="3974124" cy="43752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20" name="Rectangle 19">
            <a:extLst>
              <a:ext uri="{FF2B5EF4-FFF2-40B4-BE49-F238E27FC236}">
                <a16:creationId xmlns="" xmlns:a16="http://schemas.microsoft.com/office/drawing/2014/main" id="{A2E42C05-9D2B-6542-B366-8DA24F1DEBA0}"/>
              </a:ext>
            </a:extLst>
          </p:cNvPr>
          <p:cNvSpPr/>
          <p:nvPr userDrawn="1"/>
        </p:nvSpPr>
        <p:spPr>
          <a:xfrm>
            <a:off x="-1524" y="1"/>
            <a:ext cx="12193524" cy="109024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="" xmlns:a16="http://schemas.microsoft.com/office/drawing/2014/main" id="{EA6774B9-7EC6-864E-9952-54CD236A7C9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396230" y="427982"/>
            <a:ext cx="9144000" cy="451249"/>
          </a:xfrm>
          <a:prstGeom prst="rect">
            <a:avLst/>
          </a:prstGeom>
        </p:spPr>
        <p:txBody>
          <a:bodyPr anchor="b">
            <a:noAutofit/>
          </a:bodyPr>
          <a:lstStyle>
            <a:lvl1pPr algn="l">
              <a:defRPr sz="28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Topic Title About This Length 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="" xmlns:a16="http://schemas.microsoft.com/office/drawing/2014/main" id="{C6F7DB34-BFA4-EA47-9F18-3B2D3C2EFA01}"/>
              </a:ext>
            </a:extLst>
          </p:cNvPr>
          <p:cNvCxnSpPr/>
          <p:nvPr userDrawn="1"/>
        </p:nvCxnSpPr>
        <p:spPr>
          <a:xfrm flipV="1">
            <a:off x="1205464" y="243191"/>
            <a:ext cx="0" cy="24124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 Placeholder 3">
            <a:extLst>
              <a:ext uri="{FF2B5EF4-FFF2-40B4-BE49-F238E27FC236}">
                <a16:creationId xmlns="" xmlns:a16="http://schemas.microsoft.com/office/drawing/2014/main" id="{35EF1015-71D5-E142-80AE-622693A1EE84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1396230" y="1428814"/>
            <a:ext cx="5699162" cy="38115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000" b="0" i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en-US" dirty="0"/>
              <a:t>Description of program might go here 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</a:t>
            </a:r>
            <a:r>
              <a:rPr lang="en-US" dirty="0" err="1"/>
              <a:t>sed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magna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 </a:t>
            </a:r>
            <a:r>
              <a:rPr lang="en-US" dirty="0" err="1"/>
              <a:t>volutpat</a:t>
            </a:r>
            <a:r>
              <a:rPr lang="en-US" dirty="0"/>
              <a:t>. Ut </a:t>
            </a:r>
            <a:r>
              <a:rPr lang="en-US" dirty="0" err="1"/>
              <a:t>wisi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ad minim </a:t>
            </a:r>
            <a:r>
              <a:rPr lang="en-US" dirty="0" err="1"/>
              <a:t>veniam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5418457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="" xmlns:a16="http://schemas.microsoft.com/office/drawing/2014/main" id="{A2E42C05-9D2B-6542-B366-8DA24F1DEBA0}"/>
              </a:ext>
            </a:extLst>
          </p:cNvPr>
          <p:cNvSpPr/>
          <p:nvPr userDrawn="1"/>
        </p:nvSpPr>
        <p:spPr>
          <a:xfrm>
            <a:off x="-1524" y="1"/>
            <a:ext cx="12193524" cy="109024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="" xmlns:a16="http://schemas.microsoft.com/office/drawing/2014/main" id="{EA6774B9-7EC6-864E-9952-54CD236A7C9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396230" y="427982"/>
            <a:ext cx="9144000" cy="451249"/>
          </a:xfrm>
          <a:prstGeom prst="rect">
            <a:avLst/>
          </a:prstGeom>
        </p:spPr>
        <p:txBody>
          <a:bodyPr anchor="b">
            <a:noAutofit/>
          </a:bodyPr>
          <a:lstStyle>
            <a:lvl1pPr algn="l">
              <a:defRPr sz="28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Topic Title About This Length 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="" xmlns:a16="http://schemas.microsoft.com/office/drawing/2014/main" id="{C6F7DB34-BFA4-EA47-9F18-3B2D3C2EFA01}"/>
              </a:ext>
            </a:extLst>
          </p:cNvPr>
          <p:cNvCxnSpPr/>
          <p:nvPr userDrawn="1"/>
        </p:nvCxnSpPr>
        <p:spPr>
          <a:xfrm flipV="1">
            <a:off x="1205464" y="243191"/>
            <a:ext cx="0" cy="24124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Content Placeholder 2">
            <a:extLst>
              <a:ext uri="{FF2B5EF4-FFF2-40B4-BE49-F238E27FC236}">
                <a16:creationId xmlns="" xmlns:a16="http://schemas.microsoft.com/office/drawing/2014/main" id="{C6266839-3768-1640-AAC7-EC1829D980FB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396230" y="1428814"/>
            <a:ext cx="9972224" cy="4459479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>
              <a:buSzPct val="85000"/>
              <a:buFont typeface="Wingdings" panose="05000000000000000000" pitchFamily="2" charset="2"/>
              <a:buChar char="§"/>
              <a:defRPr sz="2000" b="0" i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858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85000"/>
              <a:buFont typeface="Proxima Nova Light" panose="02000506030000020004" pitchFamily="2" charset="0"/>
              <a:buChar char="–"/>
              <a:tabLst/>
              <a:defRPr sz="2000" b="0" i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None/>
              <a:defRPr b="0" i="0">
                <a:solidFill>
                  <a:srgbClr val="150221"/>
                </a:solidFill>
                <a:latin typeface="Proxima Nova A Thin" panose="02000506030000020004" pitchFamily="2" charset="0"/>
              </a:defRPr>
            </a:lvl3pPr>
            <a:lvl4pPr>
              <a:defRPr b="0" i="0">
                <a:solidFill>
                  <a:srgbClr val="150221"/>
                </a:solidFill>
                <a:latin typeface="Gibson Light" panose="02000000000000000000" pitchFamily="2" charset="77"/>
              </a:defRPr>
            </a:lvl4pPr>
            <a:lvl5pPr>
              <a:defRPr b="0" i="0">
                <a:solidFill>
                  <a:srgbClr val="150221"/>
                </a:solidFill>
                <a:latin typeface="Gibson Light" panose="02000000000000000000" pitchFamily="2" charset="77"/>
              </a:defRPr>
            </a:lvl5pPr>
          </a:lstStyle>
          <a:p>
            <a:pPr lvl="0"/>
            <a:r>
              <a:rPr lang="en-US" dirty="0"/>
              <a:t>Introduction to a series of bullets points to make important points about the program or </a:t>
            </a:r>
            <a:r>
              <a:rPr lang="en-US" dirty="0" smtClean="0"/>
              <a:t>what </a:t>
            </a:r>
            <a:r>
              <a:rPr lang="en-US" dirty="0"/>
              <a:t>you feel is important to say </a:t>
            </a:r>
            <a:r>
              <a:rPr lang="en-US" dirty="0" smtClean="0"/>
              <a:t>here. </a:t>
            </a:r>
            <a:r>
              <a:rPr lang="en-US" dirty="0"/>
              <a:t>Important points about the </a:t>
            </a:r>
            <a:r>
              <a:rPr lang="en-US" dirty="0" smtClean="0"/>
              <a:t>program.</a:t>
            </a:r>
            <a:endParaRPr lang="en-US" dirty="0"/>
          </a:p>
          <a:p>
            <a:pPr lvl="1"/>
            <a:r>
              <a:rPr lang="en-US" dirty="0"/>
              <a:t>Text is here</a:t>
            </a:r>
            <a:br>
              <a:rPr lang="en-US" dirty="0"/>
            </a:br>
            <a:endParaRPr lang="en-US" dirty="0"/>
          </a:p>
          <a:p>
            <a:pPr lvl="0"/>
            <a:r>
              <a:rPr lang="en-US" dirty="0" smtClean="0"/>
              <a:t>Important </a:t>
            </a:r>
            <a:r>
              <a:rPr lang="en-US" dirty="0"/>
              <a:t>points about the program or </a:t>
            </a:r>
            <a:r>
              <a:rPr lang="en-US" dirty="0" smtClean="0"/>
              <a:t>what </a:t>
            </a:r>
            <a:r>
              <a:rPr lang="en-US" dirty="0"/>
              <a:t>you feel is important to say </a:t>
            </a:r>
            <a:r>
              <a:rPr lang="en-US" dirty="0" smtClean="0"/>
              <a:t>here.</a:t>
            </a:r>
            <a:endParaRPr lang="en-US" dirty="0"/>
          </a:p>
          <a:p>
            <a:pPr lvl="1"/>
            <a:r>
              <a:rPr lang="en-US" dirty="0"/>
              <a:t>Text is here</a:t>
            </a:r>
            <a:br>
              <a:rPr lang="en-US" dirty="0"/>
            </a:br>
            <a:endParaRPr lang="en-US" dirty="0"/>
          </a:p>
          <a:p>
            <a:pPr lvl="0"/>
            <a:r>
              <a:rPr lang="en-US" dirty="0" smtClean="0"/>
              <a:t>Series </a:t>
            </a:r>
            <a:r>
              <a:rPr lang="en-US" dirty="0"/>
              <a:t>of bullets points to make important points about the program or </a:t>
            </a:r>
            <a:r>
              <a:rPr lang="en-US" dirty="0" smtClean="0"/>
              <a:t>what </a:t>
            </a:r>
            <a:r>
              <a:rPr lang="en-US" dirty="0"/>
              <a:t>you feel is important to say </a:t>
            </a:r>
            <a:r>
              <a:rPr lang="en-US" dirty="0" smtClean="0"/>
              <a:t>here.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45291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- add picture or inse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icture Placeholder 2">
            <a:extLst>
              <a:ext uri="{FF2B5EF4-FFF2-40B4-BE49-F238E27FC236}">
                <a16:creationId xmlns="" xmlns:a16="http://schemas.microsoft.com/office/drawing/2014/main" id="{B6310ABD-CBF5-8F4E-9E70-319A0E90437F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7611206" y="1439681"/>
            <a:ext cx="3974124" cy="43752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17" name="Title 1">
            <a:extLst>
              <a:ext uri="{FF2B5EF4-FFF2-40B4-BE49-F238E27FC236}">
                <a16:creationId xmlns="" xmlns:a16="http://schemas.microsoft.com/office/drawing/2014/main" id="{EA6774B9-7EC6-864E-9952-54CD236A7C9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396230" y="427982"/>
            <a:ext cx="9144000" cy="451249"/>
          </a:xfrm>
          <a:prstGeom prst="rect">
            <a:avLst/>
          </a:prstGeom>
        </p:spPr>
        <p:txBody>
          <a:bodyPr anchor="b">
            <a:noAutofit/>
          </a:bodyPr>
          <a:lstStyle>
            <a:lvl1pPr algn="l">
              <a:defRPr sz="2800" b="0" i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Page Title Topic Continued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="" xmlns:a16="http://schemas.microsoft.com/office/drawing/2014/main" id="{C6F7DB34-BFA4-EA47-9F18-3B2D3C2EFA01}"/>
              </a:ext>
            </a:extLst>
          </p:cNvPr>
          <p:cNvCxnSpPr/>
          <p:nvPr userDrawn="1"/>
        </p:nvCxnSpPr>
        <p:spPr>
          <a:xfrm flipV="1">
            <a:off x="1205464" y="243191"/>
            <a:ext cx="0" cy="24124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 Placeholder 3">
            <a:extLst>
              <a:ext uri="{FF2B5EF4-FFF2-40B4-BE49-F238E27FC236}">
                <a16:creationId xmlns="" xmlns:a16="http://schemas.microsoft.com/office/drawing/2014/main" id="{AF7E0925-4366-4240-A1BE-1952A2440266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1396230" y="1428813"/>
            <a:ext cx="5699162" cy="4321355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buNone/>
              <a:defRPr sz="2000" b="0" i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en-US" dirty="0"/>
              <a:t>Description of program might go here 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</a:t>
            </a:r>
            <a:r>
              <a:rPr lang="en-US" dirty="0" err="1"/>
              <a:t>sed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</a:t>
            </a:r>
          </a:p>
          <a:p>
            <a:endParaRPr lang="en-US" dirty="0"/>
          </a:p>
          <a:p>
            <a:r>
              <a:rPr lang="en-US" dirty="0"/>
              <a:t>Magna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 </a:t>
            </a:r>
            <a:r>
              <a:rPr lang="en-US" dirty="0" err="1"/>
              <a:t>volutpat</a:t>
            </a:r>
            <a:r>
              <a:rPr lang="en-US" dirty="0"/>
              <a:t>. Ut </a:t>
            </a:r>
            <a:r>
              <a:rPr lang="en-US" dirty="0" err="1"/>
              <a:t>wisi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ad minim </a:t>
            </a:r>
            <a:r>
              <a:rPr lang="en-US" dirty="0" err="1"/>
              <a:t>veniam</a:t>
            </a:r>
            <a:r>
              <a:rPr lang="en-US" dirty="0"/>
              <a:t>,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nostrud</a:t>
            </a:r>
            <a:r>
              <a:rPr lang="en-US" dirty="0"/>
              <a:t> </a:t>
            </a:r>
            <a:r>
              <a:rPr lang="en-US" dirty="0" err="1"/>
              <a:t>exerci</a:t>
            </a:r>
            <a:r>
              <a:rPr lang="en-US" dirty="0"/>
              <a:t> </a:t>
            </a:r>
            <a:r>
              <a:rPr lang="en-US" dirty="0" err="1"/>
              <a:t>tation</a:t>
            </a:r>
            <a:r>
              <a:rPr lang="en-US" dirty="0"/>
              <a:t> </a:t>
            </a:r>
            <a:r>
              <a:rPr lang="en-US" dirty="0" err="1"/>
              <a:t>ullamcorper</a:t>
            </a:r>
            <a:r>
              <a:rPr lang="en-US" dirty="0"/>
              <a:t> </a:t>
            </a:r>
            <a:r>
              <a:rPr lang="en-US" dirty="0" err="1"/>
              <a:t>suscipit</a:t>
            </a:r>
            <a:r>
              <a:rPr lang="en-US" dirty="0"/>
              <a:t> </a:t>
            </a:r>
            <a:r>
              <a:rPr lang="en-US" dirty="0" err="1"/>
              <a:t>lobortis</a:t>
            </a:r>
            <a:r>
              <a:rPr lang="en-US" dirty="0"/>
              <a:t> </a:t>
            </a:r>
            <a:r>
              <a:rPr lang="en-US" dirty="0" err="1"/>
              <a:t>nisl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aliquip</a:t>
            </a:r>
            <a:r>
              <a:rPr lang="en-US" dirty="0"/>
              <a:t> ex </a:t>
            </a:r>
            <a:r>
              <a:rPr lang="en-US" dirty="0" err="1"/>
              <a:t>ea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40962047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Typ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1">
            <a:extLst>
              <a:ext uri="{FF2B5EF4-FFF2-40B4-BE49-F238E27FC236}">
                <a16:creationId xmlns="" xmlns:a16="http://schemas.microsoft.com/office/drawing/2014/main" id="{EA6774B9-7EC6-864E-9952-54CD236A7C9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396230" y="427982"/>
            <a:ext cx="9144000" cy="451249"/>
          </a:xfrm>
          <a:prstGeom prst="rect">
            <a:avLst/>
          </a:prstGeom>
        </p:spPr>
        <p:txBody>
          <a:bodyPr anchor="b">
            <a:noAutofit/>
          </a:bodyPr>
          <a:lstStyle>
            <a:lvl1pPr algn="l">
              <a:defRPr sz="2800" b="0" i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Page Title Topic Continued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="" xmlns:a16="http://schemas.microsoft.com/office/drawing/2014/main" id="{C6F7DB34-BFA4-EA47-9F18-3B2D3C2EFA01}"/>
              </a:ext>
            </a:extLst>
          </p:cNvPr>
          <p:cNvCxnSpPr/>
          <p:nvPr userDrawn="1"/>
        </p:nvCxnSpPr>
        <p:spPr>
          <a:xfrm flipV="1">
            <a:off x="1205464" y="243191"/>
            <a:ext cx="0" cy="24124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Content Placeholder 2">
            <a:extLst>
              <a:ext uri="{FF2B5EF4-FFF2-40B4-BE49-F238E27FC236}">
                <a16:creationId xmlns="" xmlns:a16="http://schemas.microsoft.com/office/drawing/2014/main" id="{BCF60ACC-01D8-D74A-A59F-79FE2FA96177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396230" y="1428814"/>
            <a:ext cx="9972224" cy="4459479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>
              <a:buSzPct val="85000"/>
              <a:buFont typeface="Wingdings" panose="05000000000000000000" pitchFamily="2" charset="2"/>
              <a:buChar char="§"/>
              <a:defRPr sz="2000" b="0" i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858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85000"/>
              <a:buFont typeface="Proxima Nova Light" panose="02000506030000020004" pitchFamily="2" charset="0"/>
              <a:buChar char="–"/>
              <a:tabLst/>
              <a:defRPr sz="2000" b="0" i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None/>
              <a:defRPr b="0" i="0">
                <a:solidFill>
                  <a:srgbClr val="150221"/>
                </a:solidFill>
                <a:latin typeface="Proxima Nova A Thin" panose="02000506030000020004" pitchFamily="2" charset="0"/>
              </a:defRPr>
            </a:lvl3pPr>
            <a:lvl4pPr>
              <a:defRPr b="0" i="0">
                <a:solidFill>
                  <a:srgbClr val="150221"/>
                </a:solidFill>
                <a:latin typeface="Gibson Light" panose="02000000000000000000" pitchFamily="2" charset="77"/>
              </a:defRPr>
            </a:lvl4pPr>
            <a:lvl5pPr>
              <a:defRPr b="0" i="0">
                <a:solidFill>
                  <a:srgbClr val="150221"/>
                </a:solidFill>
                <a:latin typeface="Gibson Light" panose="02000000000000000000" pitchFamily="2" charset="77"/>
              </a:defRPr>
            </a:lvl5pPr>
          </a:lstStyle>
          <a:p>
            <a:pPr lvl="0"/>
            <a:r>
              <a:rPr lang="en-US" dirty="0" smtClean="0"/>
              <a:t>Introduction to a series of bullets points to make important points about the program or what you feel is important to say here. Important points about the program.</a:t>
            </a:r>
          </a:p>
          <a:p>
            <a:pPr lvl="1"/>
            <a:r>
              <a:rPr lang="en-US" dirty="0" smtClean="0"/>
              <a:t>Text is here</a:t>
            </a:r>
            <a:br>
              <a:rPr lang="en-US" dirty="0" smtClean="0"/>
            </a:br>
            <a:endParaRPr lang="en-US" dirty="0" smtClean="0"/>
          </a:p>
          <a:p>
            <a:pPr lvl="0"/>
            <a:r>
              <a:rPr lang="en-US" dirty="0" smtClean="0"/>
              <a:t>Important points about the program or what you feel is important to say here.</a:t>
            </a:r>
          </a:p>
          <a:p>
            <a:pPr lvl="1"/>
            <a:r>
              <a:rPr lang="en-US" dirty="0" smtClean="0"/>
              <a:t>Text is here</a:t>
            </a:r>
            <a:br>
              <a:rPr lang="en-US" dirty="0" smtClean="0"/>
            </a:br>
            <a:endParaRPr lang="en-US" dirty="0" smtClean="0"/>
          </a:p>
          <a:p>
            <a:pPr lvl="0"/>
            <a:r>
              <a:rPr lang="en-US" dirty="0" smtClean="0"/>
              <a:t>Series of bullets points to make important points about the program or what you feel is important to say here.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48822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840FAAFB-31ED-7348-8C91-067AEE5A8DCE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190983" y="6300995"/>
            <a:ext cx="1205866" cy="559494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="" xmlns:a16="http://schemas.microsoft.com/office/drawing/2014/main" id="{F8A51C4B-8F60-E047-B767-F262E23C0E5C}"/>
              </a:ext>
            </a:extLst>
          </p:cNvPr>
          <p:cNvSpPr txBox="1">
            <a:spLocks/>
          </p:cNvSpPr>
          <p:nvPr userDrawn="1"/>
        </p:nvSpPr>
        <p:spPr>
          <a:xfrm>
            <a:off x="8755583" y="6383757"/>
            <a:ext cx="3228332" cy="31699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b="0" i="0" kern="1200">
                <a:solidFill>
                  <a:schemeClr val="bg1"/>
                </a:solidFill>
                <a:latin typeface="Gibson Light" panose="02000000000000000000" pitchFamily="2" charset="77"/>
                <a:ea typeface="+mj-ea"/>
                <a:cs typeface="+mj-cs"/>
              </a:defRPr>
            </a:lvl1pPr>
          </a:lstStyle>
          <a:p>
            <a:pPr algn="r"/>
            <a:fld id="{3A10251A-7818-2840-96FB-1EA917552BBA}" type="slidenum">
              <a:rPr lang="en-US" sz="1100" b="0" i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r"/>
              <a:t>‹#›</a:t>
            </a:fld>
            <a:r>
              <a:rPr lang="en-US" sz="1100" b="0" i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9" name="Title 1">
            <a:extLst>
              <a:ext uri="{FF2B5EF4-FFF2-40B4-BE49-F238E27FC236}">
                <a16:creationId xmlns="" xmlns:a16="http://schemas.microsoft.com/office/drawing/2014/main" id="{862BB9D1-F621-D141-9813-E082BA958C6C}"/>
              </a:ext>
            </a:extLst>
          </p:cNvPr>
          <p:cNvSpPr txBox="1">
            <a:spLocks/>
          </p:cNvSpPr>
          <p:nvPr userDrawn="1"/>
        </p:nvSpPr>
        <p:spPr>
          <a:xfrm>
            <a:off x="3368749" y="6423470"/>
            <a:ext cx="5452977" cy="29901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0" i="0" kern="1200">
                <a:solidFill>
                  <a:schemeClr val="accent6"/>
                </a:solidFill>
                <a:latin typeface="Proxima Nova Light" panose="02000506030000020004" pitchFamily="2" charset="0"/>
                <a:ea typeface="+mj-ea"/>
                <a:cs typeface="+mj-cs"/>
              </a:defRPr>
            </a:lvl1pPr>
          </a:lstStyle>
          <a:p>
            <a:pPr algn="ctr"/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Department or Presentation Title	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="" xmlns:a16="http://schemas.microsoft.com/office/drawing/2014/main" id="{83D71AC4-7692-F44D-B38E-BF4438F63321}"/>
              </a:ext>
            </a:extLst>
          </p:cNvPr>
          <p:cNvCxnSpPr>
            <a:cxnSpLocks/>
          </p:cNvCxnSpPr>
          <p:nvPr userDrawn="1"/>
        </p:nvCxnSpPr>
        <p:spPr>
          <a:xfrm flipH="1">
            <a:off x="314425" y="6287959"/>
            <a:ext cx="11563150" cy="1185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011744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8" r:id="rId2"/>
    <p:sldLayoutId id="2147483671" r:id="rId3"/>
    <p:sldLayoutId id="2147483674" r:id="rId4"/>
    <p:sldLayoutId id="2147483672" r:id="rId5"/>
    <p:sldLayoutId id="2147483673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DCFB7D78-C0A8-A941-AC24-A6E0D7C974B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761F0080-C6C2-6A4B-957E-FF422E9E9BC5}"/>
              </a:ext>
            </a:extLst>
          </p:cNvPr>
          <p:cNvSpPr>
            <a:spLocks noGrp="1"/>
          </p:cNvSpPr>
          <p:nvPr>
            <p:ph type="body" sz="half" idx="10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4E674290-D8AA-DC48-A9DE-0737F23965A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40970" y="2569754"/>
            <a:ext cx="4142232" cy="10234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525259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UC Davis Health">
      <a:dk1>
        <a:srgbClr val="1A3F68"/>
      </a:dk1>
      <a:lt1>
        <a:srgbClr val="FFFFFF"/>
      </a:lt1>
      <a:dk2>
        <a:srgbClr val="4C6988"/>
      </a:dk2>
      <a:lt2>
        <a:srgbClr val="F4E4B4"/>
      </a:lt2>
      <a:accent1>
        <a:srgbClr val="DEAA00"/>
      </a:accent1>
      <a:accent2>
        <a:srgbClr val="008FA8"/>
      </a:accent2>
      <a:accent3>
        <a:srgbClr val="682665"/>
      </a:accent3>
      <a:accent4>
        <a:srgbClr val="AB1D2C"/>
      </a:accent4>
      <a:accent5>
        <a:srgbClr val="F18A20"/>
      </a:accent5>
      <a:accent6>
        <a:srgbClr val="565659"/>
      </a:accent6>
      <a:hlink>
        <a:srgbClr val="221F21"/>
      </a:hlink>
      <a:folHlink>
        <a:srgbClr val="808285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709</TotalTime>
  <Words>0</Words>
  <Application>Microsoft Office PowerPoint</Application>
  <PresentationFormat>Custom</PresentationFormat>
  <Paragraphs>0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RMB Vivid</dc:creator>
  <cp:lastModifiedBy>Taryn D Casaleggio</cp:lastModifiedBy>
  <cp:revision>137</cp:revision>
  <cp:lastPrinted>2018-06-20T18:01:35Z</cp:lastPrinted>
  <dcterms:created xsi:type="dcterms:W3CDTF">2018-06-19T21:06:20Z</dcterms:created>
  <dcterms:modified xsi:type="dcterms:W3CDTF">2018-09-24T18:47:48Z</dcterms:modified>
</cp:coreProperties>
</file>