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 varScale="1">
        <p:scale>
          <a:sx n="107" d="100"/>
          <a:sy n="107" d="100"/>
        </p:scale>
        <p:origin x="-75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932EAC75-4F62-F74C-A6C0-E87B71094265}"/>
              </a:ext>
            </a:extLst>
          </p:cNvPr>
          <p:cNvSpPr/>
          <p:nvPr userDrawn="1"/>
        </p:nvSpPr>
        <p:spPr>
          <a:xfrm>
            <a:off x="0" y="2803617"/>
            <a:ext cx="12192000" cy="4054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xmlns="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659003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62818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xmlns="" id="{55CE8D78-E84C-C949-BEC3-8436AECAFE93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760640" y="5512753"/>
            <a:ext cx="4699966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</a:t>
            </a:r>
            <a:br>
              <a:rPr lang="en-US" dirty="0"/>
            </a:br>
            <a:r>
              <a:rPr lang="en-US" dirty="0"/>
              <a:t>Credentials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81582DEE-0045-134B-90B0-797BD6AF73B4}"/>
              </a:ext>
            </a:extLst>
          </p:cNvPr>
          <p:cNvCxnSpPr/>
          <p:nvPr userDrawn="1"/>
        </p:nvCxnSpPr>
        <p:spPr>
          <a:xfrm flipV="1">
            <a:off x="3394953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8941DD6-CE9E-8F44-9AD6-E7111856149F}"/>
              </a:ext>
            </a:extLst>
          </p:cNvPr>
          <p:cNvSpPr/>
          <p:nvPr userDrawn="1"/>
        </p:nvSpPr>
        <p:spPr>
          <a:xfrm>
            <a:off x="1" y="2803616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9144000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xmlns="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:a16="http://schemas.microsoft.com/office/drawing/2014/main" xmlns="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:a16="http://schemas.microsoft.com/office/drawing/2014/main" xmlns="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/>
              <a:t>Introduction to a series 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 </a:t>
            </a:r>
            <a:r>
              <a:rPr lang="en-US" dirty="0"/>
              <a:t>Important points about the </a:t>
            </a:r>
            <a:r>
              <a:rPr lang="en-US" dirty="0" smtClean="0"/>
              <a:t>program.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Important </a:t>
            </a:r>
            <a:r>
              <a:rPr lang="en-US" dirty="0"/>
              <a:t>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Series </a:t>
            </a:r>
            <a:r>
              <a:rPr lang="en-US" dirty="0"/>
              <a:t>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:a16="http://schemas.microsoft.com/office/drawing/2014/main" xmlns="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:a16="http://schemas.microsoft.com/office/drawing/2014/main" xmlns="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xmlns="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a series of bullets points to make important points about the program or what you feel is important to say here. Important points about the program.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Important points about the program or what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Series of bullets points to make important points about the program or what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xmlns="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1" r:id="rId3"/>
    <p:sldLayoutId id="2147483674" r:id="rId4"/>
    <p:sldLayoutId id="2147483672" r:id="rId5"/>
    <p:sldLayoutId id="214748367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FB7D78-C0A8-A941-AC24-A6E0D7C974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61F0080-C6C2-6A4B-957E-FF422E9E9BC5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BD6C157-4A17-4243-9396-9A951B33CBE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6338" y="2569754"/>
            <a:ext cx="3310128" cy="102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252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713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RMB Vivid</dc:creator>
  <cp:lastModifiedBy>Taryn D Casaleggio</cp:lastModifiedBy>
  <cp:revision>140</cp:revision>
  <cp:lastPrinted>2018-06-20T18:01:35Z</cp:lastPrinted>
  <dcterms:created xsi:type="dcterms:W3CDTF">2018-06-19T21:06:20Z</dcterms:created>
  <dcterms:modified xsi:type="dcterms:W3CDTF">2018-09-24T18:57:30Z</dcterms:modified>
</cp:coreProperties>
</file>