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AA865E4-1DD2-634E-8827-C4734C91E4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2587511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143</cp:revision>
  <cp:lastPrinted>2018-06-20T18:01:35Z</cp:lastPrinted>
  <dcterms:created xsi:type="dcterms:W3CDTF">2018-06-19T21:06:20Z</dcterms:created>
  <dcterms:modified xsi:type="dcterms:W3CDTF">2018-09-24T19:03:39Z</dcterms:modified>
</cp:coreProperties>
</file>