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xmlns="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xmlns="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xmlns="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xmlns="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xmlns="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6D9BFC5-D3ED-984E-9466-E693729284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3812" y="2569677"/>
            <a:ext cx="4169664" cy="102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142</cp:revision>
  <cp:lastPrinted>2018-06-20T18:01:35Z</cp:lastPrinted>
  <dcterms:created xsi:type="dcterms:W3CDTF">2018-06-19T21:06:20Z</dcterms:created>
  <dcterms:modified xsi:type="dcterms:W3CDTF">2018-09-24T18:59:55Z</dcterms:modified>
</cp:coreProperties>
</file>