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xmlns="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xmlns="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:a16="http://schemas.microsoft.com/office/drawing/2014/main" xmlns="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xmlns="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:a16="http://schemas.microsoft.com/office/drawing/2014/main" xmlns="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xmlns="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E674290-D8AA-DC48-A9DE-0737F23965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970" y="2569754"/>
            <a:ext cx="4142232" cy="102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138</cp:revision>
  <cp:lastPrinted>2018-06-20T18:01:35Z</cp:lastPrinted>
  <dcterms:created xsi:type="dcterms:W3CDTF">2018-06-19T21:06:20Z</dcterms:created>
  <dcterms:modified xsi:type="dcterms:W3CDTF">2018-09-24T18:54:14Z</dcterms:modified>
</cp:coreProperties>
</file>