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>
        <p:scale>
          <a:sx n="114" d="100"/>
          <a:sy n="114" d="100"/>
        </p:scale>
        <p:origin x="-46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5E9832D1-41D4-474D-88EA-ECE6FA93A9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286" b="3720"/>
          <a:stretch/>
        </p:blipFill>
        <p:spPr>
          <a:xfrm>
            <a:off x="3394950" y="2754288"/>
            <a:ext cx="8797049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AA865E4-1DD2-634E-8827-C4734C91E48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143" y="1957173"/>
            <a:ext cx="8129016" cy="10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9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5">
            <a:extLst>
              <a:ext uri="{FF2B5EF4-FFF2-40B4-BE49-F238E27FC236}">
                <a16:creationId xmlns="" xmlns:a16="http://schemas.microsoft.com/office/drawing/2014/main" id="{9DDB12F9-4C33-8447-A00E-1749BC735F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67" r="3447" b="29031"/>
          <a:stretch/>
        </p:blipFill>
        <p:spPr>
          <a:xfrm>
            <a:off x="3394950" y="2754288"/>
            <a:ext cx="8797049" cy="4103712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AD18FE39-C6B4-C849-A64F-83FBB64AD6D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143" y="1957173"/>
            <a:ext cx="8129016" cy="10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05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499C3BD-D076-124C-9DB3-1036379D35A4}"/>
              </a:ext>
            </a:extLst>
          </p:cNvPr>
          <p:cNvSpPr/>
          <p:nvPr userDrawn="1"/>
        </p:nvSpPr>
        <p:spPr>
          <a:xfrm>
            <a:off x="0" y="2754289"/>
            <a:ext cx="12192000" cy="41037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="" xmlns:a16="http://schemas.microsoft.com/office/drawing/2014/main" id="{C410E126-7106-5C46-9450-9875C42FDAB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394952" y="2754289"/>
            <a:ext cx="8797048" cy="41037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9F30BAE7-855E-1D4F-BBF1-07B763AC69C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430" y="5512753"/>
            <a:ext cx="2592033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 Credentials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474071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47407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B3ABC58-FC2B-8741-A5F4-F986683346AC}"/>
              </a:ext>
            </a:extLst>
          </p:cNvPr>
          <p:cNvSpPr/>
          <p:nvPr userDrawn="1"/>
        </p:nvSpPr>
        <p:spPr>
          <a:xfrm>
            <a:off x="1" y="2184249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6BCA86D9-0EA2-894C-96AA-ACE2AA8381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143" y="1957173"/>
            <a:ext cx="8129016" cy="10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Placeholder 5">
            <a:extLst>
              <a:ext uri="{FF2B5EF4-FFF2-40B4-BE49-F238E27FC236}">
                <a16:creationId xmlns="" xmlns:a16="http://schemas.microsoft.com/office/drawing/2014/main" id="{ABE81687-69AD-4D40-B77A-DCE2BD361E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442" r="8808" b="29384"/>
          <a:stretch/>
        </p:blipFill>
        <p:spPr>
          <a:xfrm>
            <a:off x="8114096" y="0"/>
            <a:ext cx="4077904" cy="337365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2260284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Placeholder 5">
            <a:extLst>
              <a:ext uri="{FF2B5EF4-FFF2-40B4-BE49-F238E27FC236}">
                <a16:creationId xmlns="" xmlns:a16="http://schemas.microsoft.com/office/drawing/2014/main" id="{B92147EF-5EEC-8B46-A5A5-B6DE6F2A32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43" r="11843" b="5098"/>
          <a:stretch/>
        </p:blipFill>
        <p:spPr>
          <a:xfrm>
            <a:off x="8114096" y="0"/>
            <a:ext cx="4077904" cy="337365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3469748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 - ad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="" xmlns:a16="http://schemas.microsoft.com/office/drawing/2014/main" id="{560D26EA-C293-1F4B-B239-2B9A6E8143D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114095" y="0"/>
            <a:ext cx="4077904" cy="33736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6506111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Introduction to  a series of bullets points to make important points about the program or to a series of bullets points to make important points about the program or whatever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Proxima Nova Light" panose="0200050603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Proxima Nova Light" panose="02000506030000020004" pitchFamily="2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Proxima Nova Light" panose="02000506030000020004" pitchFamily="2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>
                <a:solidFill>
                  <a:schemeClr val="tx1"/>
                </a:solidFill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  <p:sldLayoutId id="2147483676" r:id="rId3"/>
    <p:sldLayoutId id="2147483649" r:id="rId4"/>
    <p:sldLayoutId id="2147483677" r:id="rId5"/>
    <p:sldLayoutId id="2147483678" r:id="rId6"/>
    <p:sldLayoutId id="2147483671" r:id="rId7"/>
    <p:sldLayoutId id="2147483674" r:id="rId8"/>
    <p:sldLayoutId id="214748367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16D82057-511A-1548-B6B2-D3AF4D46E81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766F9AF9-1862-D94C-8657-EB25D417CD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625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Taryn D Casaleggio</cp:lastModifiedBy>
  <cp:revision>134</cp:revision>
  <cp:lastPrinted>2018-06-20T18:01:35Z</cp:lastPrinted>
  <dcterms:created xsi:type="dcterms:W3CDTF">2018-06-19T21:06:20Z</dcterms:created>
  <dcterms:modified xsi:type="dcterms:W3CDTF">2018-09-18T00:31:36Z</dcterms:modified>
</cp:coreProperties>
</file>