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47"/>
    <p:restoredTop sz="94607"/>
  </p:normalViewPr>
  <p:slideViewPr>
    <p:cSldViewPr snapToGrid="0" snapToObjects="1">
      <p:cViewPr varScale="1">
        <p:scale>
          <a:sx n="61" d="100"/>
          <a:sy n="61" d="100"/>
        </p:scale>
        <p:origin x="744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6AC029-4949-444C-B370-79C20AF395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86259" y="2711735"/>
            <a:ext cx="2905740" cy="4146266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B126BFB-D63A-9B46-861E-98E64794579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16216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BC34349-F820-FC43-995E-41C1C4DB048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603" y="422747"/>
            <a:ext cx="5232397" cy="12826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B12A183-FFCE-4AF7-8F6B-2F647E77F9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29505" y="2672806"/>
            <a:ext cx="2956756" cy="41851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DC5C44-6944-4647-92F0-4F9200C41D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2752" y="2469269"/>
            <a:ext cx="2956749" cy="438873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D9CB18F-8FAC-429D-B03E-3BE0F2E52877}"/>
              </a:ext>
            </a:extLst>
          </p:cNvPr>
          <p:cNvCxnSpPr/>
          <p:nvPr userDrawn="1"/>
        </p:nvCxnSpPr>
        <p:spPr>
          <a:xfrm>
            <a:off x="6329505" y="2747549"/>
            <a:ext cx="0" cy="419819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B0E39DC-619F-4CB4-AC98-AB79C343A8FB}"/>
              </a:ext>
            </a:extLst>
          </p:cNvPr>
          <p:cNvCxnSpPr>
            <a:cxnSpLocks/>
          </p:cNvCxnSpPr>
          <p:nvPr userDrawn="1"/>
        </p:nvCxnSpPr>
        <p:spPr>
          <a:xfrm flipH="1">
            <a:off x="9286259" y="2659804"/>
            <a:ext cx="1" cy="428594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854C21A-5FFC-47AF-9646-453ECE1645A5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316216" y="2754288"/>
            <a:ext cx="2814911" cy="267072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65149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C23EE9-89C8-4CBA-A639-05B5E1EC61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74749" y="0"/>
            <a:ext cx="3943360" cy="337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C9EA22C-244A-4EEB-829A-BFC2A8D8BD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9470" y="1"/>
            <a:ext cx="4122529" cy="337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242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60D26EA-C293-1F4B-B239-2B9A6E8143D3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114095" y="0"/>
            <a:ext cx="4077904" cy="33736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238811B-A33A-46B7-84D0-4778BC0D91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2143" y="0"/>
            <a:ext cx="4139857" cy="337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2972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  <p:pic>
        <p:nvPicPr>
          <p:cNvPr id="8" name="Picture Placeholder 5">
            <a:extLst>
              <a:ext uri="{FF2B5EF4-FFF2-40B4-BE49-F238E27FC236}">
                <a16:creationId xmlns:a16="http://schemas.microsoft.com/office/drawing/2014/main" id="{3B86353B-8F11-D746-A9B7-9E93800ED6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8215" y="-1"/>
            <a:ext cx="4183784" cy="337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25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9 - 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60D26EA-C293-1F4B-B239-2B9A6E8143D3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114095" y="0"/>
            <a:ext cx="4077904" cy="33736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865005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16216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6216" y="2754288"/>
            <a:ext cx="2762521" cy="275846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defRPr sz="2800" b="0" i="0" baseline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CA29BD5-4FA1-D641-B0D5-5985A1975F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603" y="422747"/>
            <a:ext cx="5232397" cy="128265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36E38E4-6B04-49EC-8125-775E44DF0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5855" y="2754290"/>
            <a:ext cx="8876144" cy="410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802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BC34349-F820-FC43-995E-41C1C4DB04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603" y="422747"/>
            <a:ext cx="5232397" cy="12826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08A7808-2185-44EE-957B-3C58E3FDB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2051" y="2754290"/>
            <a:ext cx="8809949" cy="4103710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31DE80E-A006-483B-AFF7-37D6D82B342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16216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BC5DCF5-BC90-4470-8DF7-0AFDB62D5B48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316216" y="2754288"/>
            <a:ext cx="2796439" cy="267072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:a16="http://schemas.microsoft.com/office/drawing/2014/main" id="{BEF528DA-7BFB-DA4D-A358-E68E4FD9EB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4952" y="2754288"/>
            <a:ext cx="8797048" cy="4103712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16216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6216" y="2754288"/>
            <a:ext cx="2762521" cy="275846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defRPr sz="2800" b="0" i="0" baseline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CA29BD5-4FA1-D641-B0D5-5985A1975F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603" y="422747"/>
            <a:ext cx="5232397" cy="128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92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:a16="http://schemas.microsoft.com/office/drawing/2014/main" id="{4008E169-61BC-F048-8113-64E93B1650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4952" y="2754288"/>
            <a:ext cx="8797048" cy="410371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A859AEB-913A-964C-9545-A5974BF6F1E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603" y="422747"/>
            <a:ext cx="5232397" cy="1282650"/>
          </a:xfrm>
          <a:prstGeom prst="rect">
            <a:avLst/>
          </a:prstGeom>
        </p:spPr>
      </p:pic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E0F2D396-004A-C44B-9DD2-C63DD83FC12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16216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C96C875-B505-CB4C-A181-4792C9256A2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6216" y="2754288"/>
            <a:ext cx="2762521" cy="275846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defRPr sz="2800" b="0" i="0" baseline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4216505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Placeholder 5">
            <a:extLst>
              <a:ext uri="{FF2B5EF4-FFF2-40B4-BE49-F238E27FC236}">
                <a16:creationId xmlns:a16="http://schemas.microsoft.com/office/drawing/2014/main" id="{6A81761D-1CBF-3541-946C-95938A69ED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008216" y="1"/>
            <a:ext cx="4183783" cy="3377968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2260284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F2FD3BF-51B9-4D1D-84F9-C73CFE300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8215" y="0"/>
            <a:ext cx="4183785" cy="337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714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3648AB2-6DA6-4157-9F92-C771884F63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5565" y="0"/>
            <a:ext cx="4136435" cy="337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748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4596CC-05F9-4BF9-80D7-75EEE54084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22870" y="0"/>
            <a:ext cx="4169130" cy="3373657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96665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Proxima Nova Light" panose="02000506030000020004" pitchFamily="2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Proxima Nova Light" panose="02000506030000020004" pitchFamily="2" charset="0"/>
              </a:rPr>
              <a:t>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5E84EFCB-54E7-A24C-97E8-AA85D85E4F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420" y="6404858"/>
            <a:ext cx="1792224" cy="360839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F464A8-360F-4A98-B718-27003E441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D614F5-789B-4121-B46A-96983C6197B4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00" dirty="0">
                <a:solidFill>
                  <a:schemeClr val="tx1"/>
                </a:solidFill>
              </a:rPr>
              <a:t>Department or Presentation Title	</a:t>
            </a:r>
          </a:p>
        </p:txBody>
      </p:sp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1" r:id="rId2"/>
    <p:sldLayoutId id="2147483676" r:id="rId3"/>
    <p:sldLayoutId id="2147483670" r:id="rId4"/>
    <p:sldLayoutId id="2147483675" r:id="rId5"/>
    <p:sldLayoutId id="2147483649" r:id="rId6"/>
    <p:sldLayoutId id="2147483680" r:id="rId7"/>
    <p:sldLayoutId id="2147483677" r:id="rId8"/>
    <p:sldLayoutId id="2147483685" r:id="rId9"/>
    <p:sldLayoutId id="2147483678" r:id="rId10"/>
    <p:sldLayoutId id="2147483686" r:id="rId11"/>
    <p:sldLayoutId id="2147483683" r:id="rId12"/>
    <p:sldLayoutId id="2147483679" r:id="rId13"/>
    <p:sldLayoutId id="2147483684" r:id="rId14"/>
    <p:sldLayoutId id="2147483671" r:id="rId15"/>
    <p:sldLayoutId id="2147483674" r:id="rId16"/>
    <p:sldLayoutId id="2147483672" r:id="rId17"/>
    <p:sldLayoutId id="2147483673" r:id="rId18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E8E5B8-DBE2-47CD-9E2F-30F60B1B5EC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A9C936-AF44-43B5-B1E7-A8D4FB94EFD7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227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14A531-AD63-4028-BBC1-AE2BAB343BE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9F930C2-E181-4A87-9BF8-36DF39F701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7775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6DC4FD2-C00A-4950-9875-3D69013523E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452EC-F348-4DF9-AF19-55E2E2BD48CB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31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5797D-E1FC-49A6-B171-EE20F7CB27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8C5170-96DD-447E-82A1-0C52FF0A37C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871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64074-52CC-4EA6-8366-674609F718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B7F9E4-EFA1-4DCD-BB85-2B802D2B2C6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915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36D95-87D5-4102-B77E-7B16181F9F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2A456-2542-4825-9B27-9FB42A62E13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4280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803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Calibri Light</vt:lpstr>
      <vt:lpstr>Gibson Light</vt:lpstr>
      <vt:lpstr>Proxima Nova A Thin</vt:lpstr>
      <vt:lpstr>Proxima Nova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Emily K Lillya</cp:lastModifiedBy>
  <cp:revision>153</cp:revision>
  <cp:lastPrinted>2018-06-20T18:01:35Z</cp:lastPrinted>
  <dcterms:created xsi:type="dcterms:W3CDTF">2018-06-19T21:06:20Z</dcterms:created>
  <dcterms:modified xsi:type="dcterms:W3CDTF">2021-12-21T19:56:18Z</dcterms:modified>
</cp:coreProperties>
</file>