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442A"/>
    <a:srgbClr val="1502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59"/>
    <p:restoredTop sz="94613"/>
  </p:normalViewPr>
  <p:slideViewPr>
    <p:cSldViewPr snapToGrid="0" snapToObjects="1">
      <p:cViewPr>
        <p:scale>
          <a:sx n="114" d="100"/>
          <a:sy n="114" d="100"/>
        </p:scale>
        <p:origin x="-468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0B574A-9F6D-0F4D-8F55-BDBC3522CC08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57DFD0-DCB4-3C4A-A746-6D1BAA8099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026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E499C3BD-D076-124C-9DB3-1036379D35A4}"/>
              </a:ext>
            </a:extLst>
          </p:cNvPr>
          <p:cNvSpPr/>
          <p:nvPr userDrawn="1"/>
        </p:nvSpPr>
        <p:spPr>
          <a:xfrm>
            <a:off x="0" y="2754289"/>
            <a:ext cx="12192000" cy="410371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="" xmlns:a16="http://schemas.microsoft.com/office/drawing/2014/main" id="{9F30BAE7-855E-1D4F-BBF1-07B763AC69C3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2430" y="5512753"/>
            <a:ext cx="2592033" cy="104631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1000"/>
              </a:spcBef>
              <a:buNone/>
              <a:defRPr sz="1600" b="0" i="0">
                <a:solidFill>
                  <a:schemeClr val="bg1"/>
                </a:solidFill>
                <a:latin typeface="Proxima Nova Light" panose="02000506030000020004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Author / Presenter Name Credentials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="" xmlns:a16="http://schemas.microsoft.com/office/drawing/2014/main" id="{C9851992-6C00-CD42-BDF3-2681FAD583B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61362" y="474071"/>
            <a:ext cx="8154714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</a:lstStyle>
          <a:p>
            <a:r>
              <a:rPr lang="en-US" dirty="0"/>
              <a:t>Department or</a:t>
            </a:r>
            <a:br>
              <a:rPr lang="en-US" dirty="0"/>
            </a:br>
            <a:r>
              <a:rPr lang="en-US" dirty="0"/>
              <a:t>Presentation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134D0EED-109D-C04F-8385-AA0DCCE5D26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0048" y="474071"/>
            <a:ext cx="2401246" cy="111412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893AAE5A-4923-2548-8F07-82C0836B6BFA}"/>
              </a:ext>
            </a:extLst>
          </p:cNvPr>
          <p:cNvCxnSpPr>
            <a:cxnSpLocks/>
          </p:cNvCxnSpPr>
          <p:nvPr userDrawn="1"/>
        </p:nvCxnSpPr>
        <p:spPr>
          <a:xfrm flipV="1">
            <a:off x="3394953" y="243192"/>
            <a:ext cx="0" cy="17796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DB3ABC58-FC2B-8741-A5F4-F986683346AC}"/>
              </a:ext>
            </a:extLst>
          </p:cNvPr>
          <p:cNvSpPr/>
          <p:nvPr userDrawn="1"/>
        </p:nvSpPr>
        <p:spPr>
          <a:xfrm>
            <a:off x="1" y="2184249"/>
            <a:ext cx="12192000" cy="5700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Placeholder 5">
            <a:extLst>
              <a:ext uri="{FF2B5EF4-FFF2-40B4-BE49-F238E27FC236}">
                <a16:creationId xmlns="" xmlns:a16="http://schemas.microsoft.com/office/drawing/2014/main" id="{5E76612B-E0E0-0944-8E49-7F6038DC86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140" b="15874"/>
          <a:stretch/>
        </p:blipFill>
        <p:spPr>
          <a:xfrm>
            <a:off x="3394952" y="2754288"/>
            <a:ext cx="8797048" cy="4103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592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add picture or ins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">
            <a:extLst>
              <a:ext uri="{FF2B5EF4-FFF2-40B4-BE49-F238E27FC236}">
                <a16:creationId xmlns="" xmlns:a16="http://schemas.microsoft.com/office/drawing/2014/main" id="{B6310ABD-CBF5-8F4E-9E70-319A0E90437F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7611206" y="1439681"/>
            <a:ext cx="3974124" cy="43752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</a:lstStyle>
          <a:p>
            <a:r>
              <a:rPr lang="en-US" dirty="0"/>
              <a:t>Page Title Topic Continued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3">
            <a:extLst>
              <a:ext uri="{FF2B5EF4-FFF2-40B4-BE49-F238E27FC236}">
                <a16:creationId xmlns="" xmlns:a16="http://schemas.microsoft.com/office/drawing/2014/main" id="{AF7E0925-4366-4240-A1BE-1952A244026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1428813"/>
            <a:ext cx="5699162" cy="432135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  <a:p>
            <a:endParaRPr lang="en-US" dirty="0"/>
          </a:p>
          <a:p>
            <a:r>
              <a:rPr lang="en-US" dirty="0"/>
              <a:t>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96204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yp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</a:lstStyle>
          <a:p>
            <a:r>
              <a:rPr lang="en-US" dirty="0"/>
              <a:t>Page Title Topic Continued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BCF60ACC-01D8-D74A-A59F-79FE2FA9617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396230" y="1428814"/>
            <a:ext cx="9972224" cy="445947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buSzPct val="85000"/>
              <a:buFont typeface="Wingdings" panose="05000000000000000000" pitchFamily="2" charset="2"/>
              <a:buChar char="§"/>
              <a:defRPr sz="20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85000"/>
              <a:buFont typeface="Proxima Nova Light" panose="02000506030000020004" pitchFamily="2" charset="0"/>
              <a:buChar char="–"/>
              <a:tabLst/>
              <a:defRPr sz="20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2pPr>
            <a:lvl3pPr marL="914400" indent="0">
              <a:buNone/>
              <a:defRPr b="0" i="0">
                <a:solidFill>
                  <a:srgbClr val="150221"/>
                </a:solidFill>
                <a:latin typeface="Proxima Nova A Thin" panose="02000506030000020004" pitchFamily="2" charset="0"/>
              </a:defRPr>
            </a:lvl3pPr>
            <a:lvl4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4pPr>
            <a:lvl5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5pPr>
          </a:lstStyle>
          <a:p>
            <a:pPr lvl="0"/>
            <a:r>
              <a:rPr lang="en-US" dirty="0" smtClean="0"/>
              <a:t>Introduction to  a series of bullets points to make important points about the program or to a series of bullets points to make important points about the program or whatever you feel is important to say here.</a:t>
            </a:r>
          </a:p>
          <a:p>
            <a:pPr lvl="1"/>
            <a:r>
              <a:rPr lang="en-US" dirty="0" smtClean="0"/>
              <a:t>Text is here</a:t>
            </a:r>
            <a:br>
              <a:rPr lang="en-US" dirty="0" smtClean="0"/>
            </a:br>
            <a:endParaRPr lang="en-US" dirty="0" smtClean="0"/>
          </a:p>
          <a:p>
            <a:pPr lvl="0"/>
            <a:r>
              <a:rPr lang="en-US" dirty="0" smtClean="0"/>
              <a:t>Introduction to  a series of bullets points to make important points about the program or to a series of bullets points to make important points about the program or whatever you feel is important to say here.</a:t>
            </a:r>
          </a:p>
          <a:p>
            <a:pPr lvl="1"/>
            <a:r>
              <a:rPr lang="en-US" dirty="0" smtClean="0"/>
              <a:t>Text is here</a:t>
            </a:r>
            <a:br>
              <a:rPr lang="en-US" dirty="0" smtClean="0"/>
            </a:br>
            <a:endParaRPr lang="en-US" dirty="0" smtClean="0"/>
          </a:p>
          <a:p>
            <a:pPr lvl="0"/>
            <a:r>
              <a:rPr lang="en-US" dirty="0" smtClean="0"/>
              <a:t>Introduction to  a series of bullets points to make important points about the program or to a series of bullets points to make important points about the program or whatever you feel is important to say here.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4882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E499C3BD-D076-124C-9DB3-1036379D35A4}"/>
              </a:ext>
            </a:extLst>
          </p:cNvPr>
          <p:cNvSpPr/>
          <p:nvPr userDrawn="1"/>
        </p:nvSpPr>
        <p:spPr>
          <a:xfrm>
            <a:off x="0" y="2754289"/>
            <a:ext cx="12192000" cy="410371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Placeholder 5">
            <a:extLst>
              <a:ext uri="{FF2B5EF4-FFF2-40B4-BE49-F238E27FC236}">
                <a16:creationId xmlns="" xmlns:a16="http://schemas.microsoft.com/office/drawing/2014/main" id="{41911F4D-13B1-B341-88D7-EA1ECA8CBC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272" b="23780"/>
          <a:stretch/>
        </p:blipFill>
        <p:spPr>
          <a:xfrm>
            <a:off x="3394952" y="2754288"/>
            <a:ext cx="8797048" cy="4103712"/>
          </a:xfrm>
          <a:prstGeom prst="rect">
            <a:avLst/>
          </a:prstGeom>
        </p:spPr>
      </p:pic>
      <p:sp>
        <p:nvSpPr>
          <p:cNvPr id="6" name="Text Placeholder 3">
            <a:extLst>
              <a:ext uri="{FF2B5EF4-FFF2-40B4-BE49-F238E27FC236}">
                <a16:creationId xmlns="" xmlns:a16="http://schemas.microsoft.com/office/drawing/2014/main" id="{9F30BAE7-855E-1D4F-BBF1-07B763AC69C3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2430" y="5512753"/>
            <a:ext cx="2592033" cy="104631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1000"/>
              </a:spcBef>
              <a:buNone/>
              <a:defRPr sz="1600" b="0" i="0">
                <a:solidFill>
                  <a:schemeClr val="bg1"/>
                </a:solidFill>
                <a:latin typeface="Proxima Nova Light" panose="02000506030000020004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Author / Presenter Name Credentials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="" xmlns:a16="http://schemas.microsoft.com/office/drawing/2014/main" id="{C9851992-6C00-CD42-BDF3-2681FAD583B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61362" y="474071"/>
            <a:ext cx="8154714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</a:lstStyle>
          <a:p>
            <a:r>
              <a:rPr lang="en-US" dirty="0"/>
              <a:t>Department or</a:t>
            </a:r>
            <a:br>
              <a:rPr lang="en-US" dirty="0"/>
            </a:br>
            <a:r>
              <a:rPr lang="en-US" dirty="0"/>
              <a:t>Presentation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134D0EED-109D-C04F-8385-AA0DCCE5D26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10048" y="474071"/>
            <a:ext cx="2401246" cy="111412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893AAE5A-4923-2548-8F07-82C0836B6BFA}"/>
              </a:ext>
            </a:extLst>
          </p:cNvPr>
          <p:cNvCxnSpPr>
            <a:cxnSpLocks/>
          </p:cNvCxnSpPr>
          <p:nvPr userDrawn="1"/>
        </p:nvCxnSpPr>
        <p:spPr>
          <a:xfrm flipV="1">
            <a:off x="3394953" y="243192"/>
            <a:ext cx="0" cy="17796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DB3ABC58-FC2B-8741-A5F4-F986683346AC}"/>
              </a:ext>
            </a:extLst>
          </p:cNvPr>
          <p:cNvSpPr/>
          <p:nvPr userDrawn="1"/>
        </p:nvSpPr>
        <p:spPr>
          <a:xfrm>
            <a:off x="1" y="2184249"/>
            <a:ext cx="12192000" cy="5700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2696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E499C3BD-D076-124C-9DB3-1036379D35A4}"/>
              </a:ext>
            </a:extLst>
          </p:cNvPr>
          <p:cNvSpPr/>
          <p:nvPr userDrawn="1"/>
        </p:nvSpPr>
        <p:spPr>
          <a:xfrm>
            <a:off x="0" y="2754289"/>
            <a:ext cx="12192000" cy="410371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Placeholder 5">
            <a:extLst>
              <a:ext uri="{FF2B5EF4-FFF2-40B4-BE49-F238E27FC236}">
                <a16:creationId xmlns="" xmlns:a16="http://schemas.microsoft.com/office/drawing/2014/main" id="{94EC0077-B8D4-BE44-B192-23F050A266C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174" b="31970"/>
          <a:stretch/>
        </p:blipFill>
        <p:spPr>
          <a:xfrm>
            <a:off x="3394952" y="2754288"/>
            <a:ext cx="8797048" cy="4103712"/>
          </a:xfrm>
          <a:prstGeom prst="rect">
            <a:avLst/>
          </a:prstGeom>
        </p:spPr>
      </p:pic>
      <p:sp>
        <p:nvSpPr>
          <p:cNvPr id="6" name="Text Placeholder 3">
            <a:extLst>
              <a:ext uri="{FF2B5EF4-FFF2-40B4-BE49-F238E27FC236}">
                <a16:creationId xmlns="" xmlns:a16="http://schemas.microsoft.com/office/drawing/2014/main" id="{9F30BAE7-855E-1D4F-BBF1-07B763AC69C3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2430" y="5512753"/>
            <a:ext cx="2592033" cy="104631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1000"/>
              </a:spcBef>
              <a:buNone/>
              <a:defRPr sz="1600" b="0" i="0">
                <a:solidFill>
                  <a:schemeClr val="bg1"/>
                </a:solidFill>
                <a:latin typeface="Proxima Nova Light" panose="02000506030000020004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Author / Presenter Name Credentials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="" xmlns:a16="http://schemas.microsoft.com/office/drawing/2014/main" id="{C9851992-6C00-CD42-BDF3-2681FAD583B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61362" y="474071"/>
            <a:ext cx="8154714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</a:lstStyle>
          <a:p>
            <a:r>
              <a:rPr lang="en-US" dirty="0"/>
              <a:t>Department or</a:t>
            </a:r>
            <a:br>
              <a:rPr lang="en-US" dirty="0"/>
            </a:br>
            <a:r>
              <a:rPr lang="en-US" dirty="0"/>
              <a:t>Presentation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134D0EED-109D-C04F-8385-AA0DCCE5D26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10048" y="474071"/>
            <a:ext cx="2401246" cy="111412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893AAE5A-4923-2548-8F07-82C0836B6BFA}"/>
              </a:ext>
            </a:extLst>
          </p:cNvPr>
          <p:cNvCxnSpPr>
            <a:cxnSpLocks/>
          </p:cNvCxnSpPr>
          <p:nvPr userDrawn="1"/>
        </p:nvCxnSpPr>
        <p:spPr>
          <a:xfrm flipV="1">
            <a:off x="3394953" y="243192"/>
            <a:ext cx="0" cy="17796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DB3ABC58-FC2B-8741-A5F4-F986683346AC}"/>
              </a:ext>
            </a:extLst>
          </p:cNvPr>
          <p:cNvSpPr/>
          <p:nvPr userDrawn="1"/>
        </p:nvSpPr>
        <p:spPr>
          <a:xfrm>
            <a:off x="1" y="2184249"/>
            <a:ext cx="12192000" cy="5700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65055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4 - ad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E499C3BD-D076-124C-9DB3-1036379D35A4}"/>
              </a:ext>
            </a:extLst>
          </p:cNvPr>
          <p:cNvSpPr/>
          <p:nvPr userDrawn="1"/>
        </p:nvSpPr>
        <p:spPr>
          <a:xfrm>
            <a:off x="0" y="2754289"/>
            <a:ext cx="12192000" cy="41037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Picture Placeholder 2">
            <a:extLst>
              <a:ext uri="{FF2B5EF4-FFF2-40B4-BE49-F238E27FC236}">
                <a16:creationId xmlns="" xmlns:a16="http://schemas.microsoft.com/office/drawing/2014/main" id="{C410E126-7106-5C46-9450-9875C42FDAB5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3394952" y="2754289"/>
            <a:ext cx="8797048" cy="41037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="" xmlns:a16="http://schemas.microsoft.com/office/drawing/2014/main" id="{9F30BAE7-855E-1D4F-BBF1-07B763AC69C3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2430" y="5512753"/>
            <a:ext cx="2592033" cy="104631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1000"/>
              </a:spcBef>
              <a:buNone/>
              <a:defRPr sz="1600" b="0" i="0">
                <a:solidFill>
                  <a:schemeClr val="bg1"/>
                </a:solidFill>
                <a:latin typeface="Proxima Nova Light" panose="02000506030000020004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Author / Presenter Name Credentials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="" xmlns:a16="http://schemas.microsoft.com/office/drawing/2014/main" id="{C9851992-6C00-CD42-BDF3-2681FAD583B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61362" y="474071"/>
            <a:ext cx="8154714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</a:lstStyle>
          <a:p>
            <a:r>
              <a:rPr lang="en-US" dirty="0"/>
              <a:t>Department or</a:t>
            </a:r>
            <a:br>
              <a:rPr lang="en-US" dirty="0"/>
            </a:br>
            <a:r>
              <a:rPr lang="en-US" dirty="0"/>
              <a:t>Presentation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134D0EED-109D-C04F-8385-AA0DCCE5D26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0048" y="474071"/>
            <a:ext cx="2401246" cy="111412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893AAE5A-4923-2548-8F07-82C0836B6BFA}"/>
              </a:ext>
            </a:extLst>
          </p:cNvPr>
          <p:cNvCxnSpPr>
            <a:cxnSpLocks/>
          </p:cNvCxnSpPr>
          <p:nvPr userDrawn="1"/>
        </p:nvCxnSpPr>
        <p:spPr>
          <a:xfrm flipV="1">
            <a:off x="3394953" y="243192"/>
            <a:ext cx="0" cy="17796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DB3ABC58-FC2B-8741-A5F4-F986683346AC}"/>
              </a:ext>
            </a:extLst>
          </p:cNvPr>
          <p:cNvSpPr/>
          <p:nvPr userDrawn="1"/>
        </p:nvSpPr>
        <p:spPr>
          <a:xfrm>
            <a:off x="1" y="2184249"/>
            <a:ext cx="12192000" cy="5700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4323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0"/>
            <a:ext cx="12193524" cy="33736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Placeholder 5">
            <a:extLst>
              <a:ext uri="{FF2B5EF4-FFF2-40B4-BE49-F238E27FC236}">
                <a16:creationId xmlns="" xmlns:a16="http://schemas.microsoft.com/office/drawing/2014/main" id="{555FACBF-3F7C-9F47-B5A8-DFAFF85A665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083" t="2087" r="8045"/>
          <a:stretch/>
        </p:blipFill>
        <p:spPr>
          <a:xfrm>
            <a:off x="8114096" y="-1"/>
            <a:ext cx="4077904" cy="3373657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2130878"/>
            <a:ext cx="6506111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Proxima Nova Light" panose="02000506030000020004" pitchFamily="2" charset="0"/>
              </a:defRPr>
            </a:lvl1pPr>
          </a:lstStyle>
          <a:p>
            <a:r>
              <a:rPr lang="en-US" dirty="0"/>
              <a:t>Section Title</a:t>
            </a:r>
            <a:br>
              <a:rPr lang="en-US" dirty="0"/>
            </a:br>
            <a:r>
              <a:rPr lang="en-US" dirty="0"/>
              <a:t>Divider Layout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="" xmlns:a16="http://schemas.microsoft.com/office/drawing/2014/main" id="{8C663AEB-9E08-5746-8BDC-9D192E9D682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3657600"/>
            <a:ext cx="9144000" cy="2092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</p:txBody>
      </p:sp>
    </p:spTree>
    <p:extLst>
      <p:ext uri="{BB962C8B-B14F-4D97-AF65-F5344CB8AC3E}">
        <p14:creationId xmlns:p14="http://schemas.microsoft.com/office/powerpoint/2010/main" val="2260284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0"/>
            <a:ext cx="12193524" cy="33736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Placeholder 5">
            <a:extLst>
              <a:ext uri="{FF2B5EF4-FFF2-40B4-BE49-F238E27FC236}">
                <a16:creationId xmlns="" xmlns:a16="http://schemas.microsoft.com/office/drawing/2014/main" id="{4137650C-8EED-1444-8172-92974012208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860" r="3391"/>
          <a:stretch/>
        </p:blipFill>
        <p:spPr>
          <a:xfrm>
            <a:off x="8114096" y="1"/>
            <a:ext cx="4077904" cy="3373656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2130878"/>
            <a:ext cx="6506111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Proxima Nova Light" panose="02000506030000020004" pitchFamily="2" charset="0"/>
              </a:defRPr>
            </a:lvl1pPr>
          </a:lstStyle>
          <a:p>
            <a:r>
              <a:rPr lang="en-US" dirty="0"/>
              <a:t>Section Title</a:t>
            </a:r>
            <a:br>
              <a:rPr lang="en-US" dirty="0"/>
            </a:br>
            <a:r>
              <a:rPr lang="en-US" dirty="0"/>
              <a:t>Divider Layout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="" xmlns:a16="http://schemas.microsoft.com/office/drawing/2014/main" id="{8C663AEB-9E08-5746-8BDC-9D192E9D682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3657600"/>
            <a:ext cx="9144000" cy="2092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</p:txBody>
      </p:sp>
    </p:spTree>
    <p:extLst>
      <p:ext uri="{BB962C8B-B14F-4D97-AF65-F5344CB8AC3E}">
        <p14:creationId xmlns:p14="http://schemas.microsoft.com/office/powerpoint/2010/main" val="34697480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3 - ad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0"/>
            <a:ext cx="12193524" cy="33736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Picture Placeholder 2">
            <a:extLst>
              <a:ext uri="{FF2B5EF4-FFF2-40B4-BE49-F238E27FC236}">
                <a16:creationId xmlns="" xmlns:a16="http://schemas.microsoft.com/office/drawing/2014/main" id="{560D26EA-C293-1F4B-B239-2B9A6E8143D3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8114095" y="0"/>
            <a:ext cx="4077904" cy="337365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2130878"/>
            <a:ext cx="6506111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Proxima Nova Light" panose="02000506030000020004" pitchFamily="2" charset="0"/>
              </a:defRPr>
            </a:lvl1pPr>
          </a:lstStyle>
          <a:p>
            <a:r>
              <a:rPr lang="en-US" dirty="0"/>
              <a:t>Section Title</a:t>
            </a:r>
            <a:br>
              <a:rPr lang="en-US" dirty="0"/>
            </a:br>
            <a:r>
              <a:rPr lang="en-US" dirty="0"/>
              <a:t>Divider Layout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="" xmlns:a16="http://schemas.microsoft.com/office/drawing/2014/main" id="{8C663AEB-9E08-5746-8BDC-9D192E9D682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3657600"/>
            <a:ext cx="9144000" cy="2092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</p:txBody>
      </p:sp>
    </p:spTree>
    <p:extLst>
      <p:ext uri="{BB962C8B-B14F-4D97-AF65-F5344CB8AC3E}">
        <p14:creationId xmlns:p14="http://schemas.microsoft.com/office/powerpoint/2010/main" val="10524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- add picture or ins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">
            <a:extLst>
              <a:ext uri="{FF2B5EF4-FFF2-40B4-BE49-F238E27FC236}">
                <a16:creationId xmlns="" xmlns:a16="http://schemas.microsoft.com/office/drawing/2014/main" id="{F0771791-6B4A-454F-9372-296F62762D44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7611206" y="1439681"/>
            <a:ext cx="3974124" cy="43752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1"/>
            <a:ext cx="12193524" cy="109024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Proxima Nova Light" panose="02000506030000020004" pitchFamily="2" charset="0"/>
              </a:defRPr>
            </a:lvl1pPr>
          </a:lstStyle>
          <a:p>
            <a:r>
              <a:rPr lang="en-US" dirty="0"/>
              <a:t>Topic Title About This Length 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3">
            <a:extLst>
              <a:ext uri="{FF2B5EF4-FFF2-40B4-BE49-F238E27FC236}">
                <a16:creationId xmlns="" xmlns:a16="http://schemas.microsoft.com/office/drawing/2014/main" id="{35EF1015-71D5-E142-80AE-622693A1EE8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1428814"/>
            <a:ext cx="5699162" cy="38115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418457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1"/>
            <a:ext cx="12193524" cy="109024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Proxima Nova Light" panose="02000506030000020004" pitchFamily="2" charset="0"/>
              </a:defRPr>
            </a:lvl1pPr>
          </a:lstStyle>
          <a:p>
            <a:r>
              <a:rPr lang="en-US" dirty="0"/>
              <a:t>Topic Title About This Length 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C6266839-3768-1640-AAC7-EC1829D980F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396230" y="1428814"/>
            <a:ext cx="9972224" cy="445947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buSzPct val="85000"/>
              <a:buFont typeface="Wingdings" panose="05000000000000000000" pitchFamily="2" charset="2"/>
              <a:buChar char="§"/>
              <a:defRPr sz="20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85000"/>
              <a:buFont typeface="Proxima Nova Light" panose="02000506030000020004" pitchFamily="2" charset="0"/>
              <a:buChar char="–"/>
              <a:tabLst/>
              <a:defRPr sz="20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2pPr>
            <a:lvl3pPr marL="914400" indent="0">
              <a:buNone/>
              <a:defRPr b="0" i="0">
                <a:solidFill>
                  <a:srgbClr val="150221"/>
                </a:solidFill>
                <a:latin typeface="Proxima Nova A Thin" panose="02000506030000020004" pitchFamily="2" charset="0"/>
              </a:defRPr>
            </a:lvl3pPr>
            <a:lvl4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4pPr>
            <a:lvl5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5pPr>
          </a:lstStyle>
          <a:p>
            <a:pPr lvl="0"/>
            <a:r>
              <a:rPr lang="en-US" dirty="0" smtClean="0"/>
              <a:t>Introduction to  a series of bullets points to make important points about the program or to a series of bullets points to make important points about the program or whatever you feel is important to say here.</a:t>
            </a:r>
          </a:p>
          <a:p>
            <a:pPr lvl="1"/>
            <a:r>
              <a:rPr lang="en-US" dirty="0" smtClean="0"/>
              <a:t>Text is here</a:t>
            </a:r>
            <a:br>
              <a:rPr lang="en-US" dirty="0" smtClean="0"/>
            </a:br>
            <a:endParaRPr lang="en-US" dirty="0" smtClean="0"/>
          </a:p>
          <a:p>
            <a:pPr lvl="0"/>
            <a:r>
              <a:rPr lang="en-US" dirty="0" smtClean="0"/>
              <a:t>Introduction to  a series of bullets points to make important points about the program or to a series of bullets points to make important points about the program or whatever you feel is important to say here.</a:t>
            </a:r>
          </a:p>
          <a:p>
            <a:pPr lvl="1"/>
            <a:r>
              <a:rPr lang="en-US" dirty="0" smtClean="0"/>
              <a:t>Text is here</a:t>
            </a:r>
            <a:br>
              <a:rPr lang="en-US" dirty="0" smtClean="0"/>
            </a:br>
            <a:endParaRPr lang="en-US" dirty="0" smtClean="0"/>
          </a:p>
          <a:p>
            <a:pPr lvl="0"/>
            <a:r>
              <a:rPr lang="en-US" dirty="0" smtClean="0"/>
              <a:t>Introduction to  a series of bullets points to make important points about the program or to a series of bullets points to make important points about the program or whatever you feel is important to say here.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45291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840FAAFB-31ED-7348-8C91-067AEE5A8DCE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983" y="6300995"/>
            <a:ext cx="1205866" cy="559494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="" xmlns:a16="http://schemas.microsoft.com/office/drawing/2014/main" id="{F8A51C4B-8F60-E047-B767-F262E23C0E5C}"/>
              </a:ext>
            </a:extLst>
          </p:cNvPr>
          <p:cNvSpPr txBox="1">
            <a:spLocks/>
          </p:cNvSpPr>
          <p:nvPr userDrawn="1"/>
        </p:nvSpPr>
        <p:spPr>
          <a:xfrm>
            <a:off x="8755583" y="6383757"/>
            <a:ext cx="3228332" cy="31699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1"/>
                </a:solidFill>
                <a:latin typeface="Gibson Light" panose="02000000000000000000" pitchFamily="2" charset="77"/>
                <a:ea typeface="+mj-ea"/>
                <a:cs typeface="+mj-cs"/>
              </a:defRPr>
            </a:lvl1pPr>
          </a:lstStyle>
          <a:p>
            <a:pPr algn="r"/>
            <a:fld id="{3A10251A-7818-2840-96FB-1EA917552BBA}" type="slidenum">
              <a:rPr lang="en-US" sz="1100" b="0" i="0" smtClean="0">
                <a:solidFill>
                  <a:schemeClr val="tx1"/>
                </a:solidFill>
                <a:latin typeface="Proxima Nova Light" panose="02000506030000020004" pitchFamily="2" charset="0"/>
              </a:rPr>
              <a:pPr algn="r"/>
              <a:t>‹#›</a:t>
            </a:fld>
            <a:r>
              <a:rPr lang="en-US" sz="1100" b="0" i="0" dirty="0">
                <a:solidFill>
                  <a:schemeClr val="tx1"/>
                </a:solidFill>
                <a:latin typeface="Proxima Nova Light" panose="02000506030000020004" pitchFamily="2" charset="0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="" xmlns:a16="http://schemas.microsoft.com/office/drawing/2014/main" id="{862BB9D1-F621-D141-9813-E082BA958C6C}"/>
              </a:ext>
            </a:extLst>
          </p:cNvPr>
          <p:cNvSpPr txBox="1">
            <a:spLocks/>
          </p:cNvSpPr>
          <p:nvPr userDrawn="1"/>
        </p:nvSpPr>
        <p:spPr>
          <a:xfrm>
            <a:off x="3368749" y="6423470"/>
            <a:ext cx="5452977" cy="2990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>
                <a:solidFill>
                  <a:schemeClr val="accent6"/>
                </a:solidFill>
                <a:latin typeface="Proxima Nova Light" panose="02000506030000020004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100" dirty="0">
                <a:solidFill>
                  <a:schemeClr val="tx1"/>
                </a:solidFill>
              </a:rPr>
              <a:t>Department or Presentation Title	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83D71AC4-7692-F44D-B38E-BF4438F63321}"/>
              </a:ext>
            </a:extLst>
          </p:cNvPr>
          <p:cNvCxnSpPr>
            <a:cxnSpLocks/>
          </p:cNvCxnSpPr>
          <p:nvPr userDrawn="1"/>
        </p:nvCxnSpPr>
        <p:spPr>
          <a:xfrm flipH="1">
            <a:off x="314425" y="6287959"/>
            <a:ext cx="11563150" cy="118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1174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9" r:id="rId2"/>
    <p:sldLayoutId id="2147483675" r:id="rId3"/>
    <p:sldLayoutId id="2147483676" r:id="rId4"/>
    <p:sldLayoutId id="2147483649" r:id="rId5"/>
    <p:sldLayoutId id="2147483677" r:id="rId6"/>
    <p:sldLayoutId id="2147483678" r:id="rId7"/>
    <p:sldLayoutId id="2147483671" r:id="rId8"/>
    <p:sldLayoutId id="2147483674" r:id="rId9"/>
    <p:sldLayoutId id="2147483672" r:id="rId10"/>
    <p:sldLayoutId id="21474836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="" xmlns:a16="http://schemas.microsoft.com/office/drawing/2014/main" id="{0A5BA8EB-DEEE-AA43-BFC8-534AC60235C9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="" xmlns:a16="http://schemas.microsoft.com/office/drawing/2014/main" id="{04BC72B8-B212-DF43-95FF-0B3001B6FB6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7051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UC Davis Health">
      <a:dk1>
        <a:srgbClr val="1A3F68"/>
      </a:dk1>
      <a:lt1>
        <a:srgbClr val="FFFFFF"/>
      </a:lt1>
      <a:dk2>
        <a:srgbClr val="4C6988"/>
      </a:dk2>
      <a:lt2>
        <a:srgbClr val="F4E4B4"/>
      </a:lt2>
      <a:accent1>
        <a:srgbClr val="DEAA00"/>
      </a:accent1>
      <a:accent2>
        <a:srgbClr val="008FA8"/>
      </a:accent2>
      <a:accent3>
        <a:srgbClr val="682665"/>
      </a:accent3>
      <a:accent4>
        <a:srgbClr val="AB1D2C"/>
      </a:accent4>
      <a:accent5>
        <a:srgbClr val="F18A20"/>
      </a:accent5>
      <a:accent6>
        <a:srgbClr val="565659"/>
      </a:accent6>
      <a:hlink>
        <a:srgbClr val="221F21"/>
      </a:hlink>
      <a:folHlink>
        <a:srgbClr val="80828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689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Taryn D Casaleggio</cp:lastModifiedBy>
  <cp:revision>135</cp:revision>
  <cp:lastPrinted>2018-06-20T18:01:35Z</cp:lastPrinted>
  <dcterms:created xsi:type="dcterms:W3CDTF">2018-06-19T21:06:20Z</dcterms:created>
  <dcterms:modified xsi:type="dcterms:W3CDTF">2018-09-18T00:32:15Z</dcterms:modified>
</cp:coreProperties>
</file>