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442A"/>
    <a:srgbClr val="150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9"/>
    <p:restoredTop sz="94613"/>
  </p:normalViewPr>
  <p:slideViewPr>
    <p:cSldViewPr snapToGrid="0" snapToObjects="1">
      <p:cViewPr>
        <p:scale>
          <a:sx n="114" d="100"/>
          <a:sy n="114" d="100"/>
        </p:scale>
        <p:origin x="-46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B574A-9F6D-0F4D-8F55-BDBC3522CC0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7DFD0-DCB4-3C4A-A746-6D1BAA80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2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5">
            <a:extLst>
              <a:ext uri="{FF2B5EF4-FFF2-40B4-BE49-F238E27FC236}">
                <a16:creationId xmlns="" xmlns:a16="http://schemas.microsoft.com/office/drawing/2014/main" id="{7E14005D-58ED-E640-915C-3C719EDBE3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818" b="15040"/>
          <a:stretch/>
        </p:blipFill>
        <p:spPr>
          <a:xfrm>
            <a:off x="3394951" y="2754289"/>
            <a:ext cx="8797049" cy="4103712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4E674290-D8AA-DC48-A9DE-0737F23965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0970" y="1957172"/>
            <a:ext cx="4142232" cy="102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92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CF60ACC-01D8-D74A-A59F-79FE2FA96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882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5">
            <a:extLst>
              <a:ext uri="{FF2B5EF4-FFF2-40B4-BE49-F238E27FC236}">
                <a16:creationId xmlns="" xmlns:a16="http://schemas.microsoft.com/office/drawing/2014/main" id="{F2799B8A-0303-FE43-8E7C-982FFC45E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52" b="23248"/>
          <a:stretch/>
        </p:blipFill>
        <p:spPr>
          <a:xfrm>
            <a:off x="3394952" y="2754288"/>
            <a:ext cx="8797048" cy="4103712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A09E076D-0063-664E-83CF-FF51A343D41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0970" y="1957172"/>
            <a:ext cx="4142232" cy="102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505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 - ad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="" xmlns:a16="http://schemas.microsoft.com/office/drawing/2014/main" id="{C410E126-7106-5C46-9450-9875C42FDAB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3394952" y="2754289"/>
            <a:ext cx="8797048" cy="41037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9ACBB913-D61B-7A4C-B51F-AEAAC73163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0970" y="1957172"/>
            <a:ext cx="4142232" cy="102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323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Placeholder 5">
            <a:extLst>
              <a:ext uri="{FF2B5EF4-FFF2-40B4-BE49-F238E27FC236}">
                <a16:creationId xmlns="" xmlns:a16="http://schemas.microsoft.com/office/drawing/2014/main" id="{A3987E25-CD73-AB42-8ED3-BF823B6DDB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97" r="4649"/>
          <a:stretch/>
        </p:blipFill>
        <p:spPr>
          <a:xfrm>
            <a:off x="8114095" y="1"/>
            <a:ext cx="4077905" cy="3373656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2260284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Placeholder 5">
            <a:extLst>
              <a:ext uri="{FF2B5EF4-FFF2-40B4-BE49-F238E27FC236}">
                <a16:creationId xmlns="" xmlns:a16="http://schemas.microsoft.com/office/drawing/2014/main" id="{E45358E5-4924-C942-82A4-4517F6B0EE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85" r="10887" b="7763"/>
          <a:stretch/>
        </p:blipFill>
        <p:spPr>
          <a:xfrm>
            <a:off x="8114096" y="0"/>
            <a:ext cx="4077904" cy="3373657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3469748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 - ad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="" xmlns:a16="http://schemas.microsoft.com/office/drawing/2014/main" id="{560D26EA-C293-1F4B-B239-2B9A6E8143D3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114095" y="0"/>
            <a:ext cx="4077904" cy="33736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1052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>
            <a:extLst>
              <a:ext uri="{FF2B5EF4-FFF2-40B4-BE49-F238E27FC236}">
                <a16:creationId xmlns="" xmlns:a16="http://schemas.microsoft.com/office/drawing/2014/main" id="{F0771791-6B4A-454F-9372-296F62762D4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="" xmlns:a16="http://schemas.microsoft.com/office/drawing/2014/main" id="{35EF1015-71D5-E142-80AE-622693A1EE8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4"/>
            <a:ext cx="5699162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1845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C6266839-3768-1640-AAC7-EC1829D980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529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">
            <a:extLst>
              <a:ext uri="{FF2B5EF4-FFF2-40B4-BE49-F238E27FC236}">
                <a16:creationId xmlns="" xmlns:a16="http://schemas.microsoft.com/office/drawing/2014/main" id="{B6310ABD-CBF5-8F4E-9E70-319A0E90437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="" xmlns:a16="http://schemas.microsoft.com/office/drawing/2014/main" id="{AF7E0925-4366-4240-A1BE-1952A24402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3"/>
            <a:ext cx="5699162" cy="43213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  <a:p>
            <a:endParaRPr lang="en-US" dirty="0"/>
          </a:p>
          <a:p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96204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40FAAFB-31ED-7348-8C91-067AEE5A8DC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83" y="6300995"/>
            <a:ext cx="1205866" cy="55949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="" xmlns:a16="http://schemas.microsoft.com/office/drawing/2014/main" id="{F8A51C4B-8F60-E047-B767-F262E23C0E5C}"/>
              </a:ext>
            </a:extLst>
          </p:cNvPr>
          <p:cNvSpPr txBox="1">
            <a:spLocks/>
          </p:cNvSpPr>
          <p:nvPr userDrawn="1"/>
        </p:nvSpPr>
        <p:spPr>
          <a:xfrm>
            <a:off x="8755583" y="6383757"/>
            <a:ext cx="3228332" cy="3169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Gibson Light" panose="02000000000000000000" pitchFamily="2" charset="77"/>
                <a:ea typeface="+mj-ea"/>
                <a:cs typeface="+mj-cs"/>
              </a:defRPr>
            </a:lvl1pPr>
          </a:lstStyle>
          <a:p>
            <a:pPr algn="r"/>
            <a:fld id="{3A10251A-7818-2840-96FB-1EA917552BBA}" type="slidenum">
              <a:rPr lang="en-US" sz="1100" b="0" i="0" smtClean="0">
                <a:solidFill>
                  <a:schemeClr val="tx1"/>
                </a:solidFill>
                <a:latin typeface="Proxima Nova Light" panose="02000506030000020004" pitchFamily="2" charset="0"/>
              </a:rPr>
              <a:pPr algn="r"/>
              <a:t>‹#›</a:t>
            </a:fld>
            <a:r>
              <a:rPr lang="en-US" sz="1100" b="0" i="0" dirty="0">
                <a:solidFill>
                  <a:schemeClr val="tx1"/>
                </a:solidFill>
                <a:latin typeface="Proxima Nova Light" panose="02000506030000020004" pitchFamily="2" charset="0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862BB9D1-F621-D141-9813-E082BA958C6C}"/>
              </a:ext>
            </a:extLst>
          </p:cNvPr>
          <p:cNvSpPr txBox="1">
            <a:spLocks/>
          </p:cNvSpPr>
          <p:nvPr userDrawn="1"/>
        </p:nvSpPr>
        <p:spPr>
          <a:xfrm>
            <a:off x="3368749" y="6423470"/>
            <a:ext cx="5452977" cy="2990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>
                <a:solidFill>
                  <a:schemeClr val="accent6"/>
                </a:solidFill>
                <a:latin typeface="Proxima Nova Light" panose="0200050603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100" dirty="0">
                <a:solidFill>
                  <a:schemeClr val="tx1"/>
                </a:solidFill>
              </a:rPr>
              <a:t>Department or Presentation Title	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83D71AC4-7692-F44D-B38E-BF4438F63321}"/>
              </a:ext>
            </a:extLst>
          </p:cNvPr>
          <p:cNvCxnSpPr>
            <a:cxnSpLocks/>
          </p:cNvCxnSpPr>
          <p:nvPr userDrawn="1"/>
        </p:nvCxnSpPr>
        <p:spPr>
          <a:xfrm flipH="1">
            <a:off x="314425" y="6287959"/>
            <a:ext cx="11563150" cy="11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17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5" r:id="rId2"/>
    <p:sldLayoutId id="2147483676" r:id="rId3"/>
    <p:sldLayoutId id="2147483649" r:id="rId4"/>
    <p:sldLayoutId id="2147483677" r:id="rId5"/>
    <p:sldLayoutId id="2147483678" r:id="rId6"/>
    <p:sldLayoutId id="2147483671" r:id="rId7"/>
    <p:sldLayoutId id="2147483674" r:id="rId8"/>
    <p:sldLayoutId id="214748367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8C4D5C01-1413-FF47-93CA-15F5D13B690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="" xmlns:a16="http://schemas.microsoft.com/office/drawing/2014/main" id="{01FDA922-C717-7C40-AEA8-2CE2A39B97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93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Davis Health">
      <a:dk1>
        <a:srgbClr val="1A3F68"/>
      </a:dk1>
      <a:lt1>
        <a:srgbClr val="FFFFFF"/>
      </a:lt1>
      <a:dk2>
        <a:srgbClr val="4C6988"/>
      </a:dk2>
      <a:lt2>
        <a:srgbClr val="F4E4B4"/>
      </a:lt2>
      <a:accent1>
        <a:srgbClr val="DEAA00"/>
      </a:accent1>
      <a:accent2>
        <a:srgbClr val="008FA8"/>
      </a:accent2>
      <a:accent3>
        <a:srgbClr val="682665"/>
      </a:accent3>
      <a:accent4>
        <a:srgbClr val="AB1D2C"/>
      </a:accent4>
      <a:accent5>
        <a:srgbClr val="F18A20"/>
      </a:accent5>
      <a:accent6>
        <a:srgbClr val="565659"/>
      </a:accent6>
      <a:hlink>
        <a:srgbClr val="221F21"/>
      </a:hlink>
      <a:folHlink>
        <a:srgbClr val="80828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Taryn D Casaleggio</cp:lastModifiedBy>
  <cp:revision>135</cp:revision>
  <cp:lastPrinted>2018-06-20T18:01:35Z</cp:lastPrinted>
  <dcterms:created xsi:type="dcterms:W3CDTF">2018-06-19T21:06:20Z</dcterms:created>
  <dcterms:modified xsi:type="dcterms:W3CDTF">2018-09-18T00:33:16Z</dcterms:modified>
</cp:coreProperties>
</file>