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2F445F29-479F-564F-B0DE-2367CA172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40" b="15874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BD6C157-4A17-4243-9396-9A951B33CB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CE5736F6-5314-8C43-B921-D568D2927C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18" b="19008"/>
          <a:stretch/>
        </p:blipFill>
        <p:spPr>
          <a:xfrm>
            <a:off x="3394951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6316479-C3E8-6C4D-8264-F57796A635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410992BF-1D79-FC4D-9E4F-6864A2D5F1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1957172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B182FE7D-FDFD-5E4C-BD31-F83EB457E3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24" t="5660" r="15322" b="16896"/>
          <a:stretch/>
        </p:blipFill>
        <p:spPr>
          <a:xfrm>
            <a:off x="8114097" y="0"/>
            <a:ext cx="4077904" cy="33736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1A2A7948-0BD1-A843-81C2-B634156491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417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85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Taryn D Casaleggio</cp:lastModifiedBy>
  <cp:revision>135</cp:revision>
  <cp:lastPrinted>2018-06-20T18:01:35Z</cp:lastPrinted>
  <dcterms:created xsi:type="dcterms:W3CDTF">2018-06-19T21:06:20Z</dcterms:created>
  <dcterms:modified xsi:type="dcterms:W3CDTF">2018-09-18T00:32:49Z</dcterms:modified>
</cp:coreProperties>
</file>