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3" r:id="rId3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00BFE8"/>
    <a:srgbClr val="00416E"/>
    <a:srgbClr val="FAC822"/>
    <a:srgbClr val="DCAA00"/>
    <a:srgbClr val="4E8F00"/>
    <a:srgbClr val="D8A600"/>
    <a:srgbClr val="0A2D56"/>
    <a:srgbClr val="5E8628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55" autoAdjust="0"/>
    <p:restoredTop sz="81798" autoAdjust="0"/>
  </p:normalViewPr>
  <p:slideViewPr>
    <p:cSldViewPr>
      <p:cViewPr varScale="1">
        <p:scale>
          <a:sx n="25" d="100"/>
          <a:sy n="25" d="100"/>
        </p:scale>
        <p:origin x="3536" y="224"/>
      </p:cViewPr>
      <p:guideLst>
        <p:guide orient="horz" pos="2880"/>
        <p:guide pos="23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5" d="100"/>
        <a:sy n="4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13-9049-9778-E2B6B5FD82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13-9049-9778-E2B6B5FD826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13-9049-9778-E2B6B5FD8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Right click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to edit </a:t>
            </a:r>
            <a:br>
              <a:rPr lang="en-US" sz="2800" b="1" i="0" baseline="0" dirty="0">
                <a:latin typeface="Proxima Nova Rg" panose="02000506030000020004" pitchFamily="2" charset="0"/>
              </a:rPr>
            </a:br>
            <a:r>
              <a:rPr lang="en-US" sz="2800" b="1" i="0" baseline="0" dirty="0">
                <a:latin typeface="Proxima Nova Rg" panose="02000506030000020004" pitchFamily="2" charset="0"/>
              </a:rPr>
              <a:t>chart data in Excel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AB-6043-9B3F-ACF01474AE7F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AB-6043-9B3F-ACF01474AE7F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8AB-6043-9B3F-ACF01474AE7F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8AB-6043-9B3F-ACF01474AE7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AB-6043-9B3F-ACF01474AE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Title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4179244509614389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702625465105993E-2"/>
          <c:y val="0.11375058617563386"/>
          <c:w val="0.85810114031683948"/>
          <c:h val="0.740097070684965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89-8B40-9FDF-77F901761D36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89-8B40-9FDF-77F901761D36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89-8B40-9FDF-77F901761D36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89-8B40-9FDF-77F901761D36}"/>
              </c:ext>
            </c:extLst>
          </c:dPt>
          <c:dPt>
            <c:idx val="4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C689-8B40-9FDF-77F901761D36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C689-8B40-9FDF-77F901761D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731631"/>
        <c:axId val="2131733343"/>
      </c:lineChart>
      <c:catAx>
        <c:axId val="21317316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3343"/>
        <c:crosses val="autoZero"/>
        <c:auto val="1"/>
        <c:lblAlgn val="ctr"/>
        <c:lblOffset val="100"/>
        <c:noMultiLvlLbl val="0"/>
      </c:catAx>
      <c:valAx>
        <c:axId val="213173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1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59714078293402"/>
          <c:y val="0.94908577710185027"/>
          <c:w val="0.52195988676805605"/>
          <c:h val="5.09142776753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Right click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to edit </a:t>
            </a:r>
            <a:br>
              <a:rPr lang="en-US" sz="2800" b="1" i="0" baseline="0" dirty="0">
                <a:latin typeface="Proxima Nova Rg" panose="02000506030000020004" pitchFamily="2" charset="0"/>
              </a:rPr>
            </a:br>
            <a:r>
              <a:rPr lang="en-US" sz="2800" b="1" i="0" baseline="0" dirty="0">
                <a:latin typeface="Proxima Nova Rg" panose="02000506030000020004" pitchFamily="2" charset="0"/>
              </a:rPr>
              <a:t>chart data in Excel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8F-7941-8A8A-88360AA39A08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98F-7941-8A8A-88360AA39A08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98F-7941-8A8A-88360AA39A08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98F-7941-8A8A-88360AA39A0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98F-7941-8A8A-88360AA39A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Proxima Nova Rg" panose="02000506030000020004" pitchFamily="2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35197340482417844"/>
          <c:y val="2.0960083545801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D0-5045-8299-813F389C03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D0-5045-8299-813F389C03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BD0-5045-8299-813F389C03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5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2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588D3F-C4C4-0944-961A-E34F2D2C0FA2}"/>
              </a:ext>
            </a:extLst>
          </p:cNvPr>
          <p:cNvCxnSpPr/>
          <p:nvPr userDrawn="1"/>
        </p:nvCxnSpPr>
        <p:spPr bwMode="auto">
          <a:xfrm>
            <a:off x="0" y="5791200"/>
            <a:ext cx="4389120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A8BD5AA-FD73-6045-84CC-9C2BA3DBA517}"/>
              </a:ext>
            </a:extLst>
          </p:cNvPr>
          <p:cNvSpPr/>
          <p:nvPr userDrawn="1"/>
        </p:nvSpPr>
        <p:spPr bwMode="auto">
          <a:xfrm>
            <a:off x="0" y="0"/>
            <a:ext cx="438912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A1CF5D-6C7A-3A62-9C69-49E21C034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90600" y="2232704"/>
            <a:ext cx="9038082" cy="222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F72F51-FBA5-81BA-5804-79597F6AE1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8550" y="2004060"/>
            <a:ext cx="8778240" cy="216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9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p:txStyles>
    <p:titleStyle>
      <a:lvl1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2pPr>
      <a:lvl3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3pPr>
      <a:lvl4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4pPr>
      <a:lvl5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5pPr>
      <a:lvl6pPr marL="75105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6pPr>
      <a:lvl7pPr marL="150210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7pPr>
      <a:lvl8pPr marL="225315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8pPr>
      <a:lvl9pPr marL="300420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9pPr>
    </p:titleStyle>
    <p:bodyStyle>
      <a:lvl1pPr marL="375526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375526" algn="l"/>
        </a:tabLst>
        <a:defRPr sz="3943">
          <a:solidFill>
            <a:schemeClr val="tx1"/>
          </a:solidFill>
          <a:latin typeface="+mn-lt"/>
          <a:ea typeface="+mn-ea"/>
          <a:cs typeface="+mn-cs"/>
        </a:defRPr>
      </a:lvl1pPr>
      <a:lvl2pPr marL="938813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877627" indent="-375526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7372293" indent="-1058773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9474191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0225242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6pPr>
      <a:lvl7pPr marL="1097629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7pPr>
      <a:lvl8pPr marL="1172734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8pPr>
      <a:lvl9pPr marL="12478394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1pPr>
      <a:lvl2pPr marL="75105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2pPr>
      <a:lvl3pPr marL="150210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3pPr>
      <a:lvl4pPr marL="225315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4pPr>
      <a:lvl5pPr marL="300420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5pPr>
      <a:lvl6pPr marL="3755253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6pPr>
      <a:lvl7pPr marL="4506304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7pPr>
      <a:lvl8pPr marL="525735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8pPr>
      <a:lvl9pPr marL="600840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5D2DF98-1A6E-8BE2-6DA4-63A1EAEF2685}"/>
              </a:ext>
            </a:extLst>
          </p:cNvPr>
          <p:cNvSpPr txBox="1"/>
          <p:nvPr/>
        </p:nvSpPr>
        <p:spPr>
          <a:xfrm>
            <a:off x="12260452" y="1209040"/>
            <a:ext cx="29573348" cy="4277360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000" b="1" spc="-129" dirty="0">
                <a:solidFill>
                  <a:srgbClr val="004987"/>
                </a:solidFill>
                <a:latin typeface="Proxima Nova Rg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line one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  <a:t>Names of researcher(s), d</a:t>
            </a: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ea typeface="Futura Std Light" charset="0"/>
                <a:cs typeface="Arial" panose="020B0604020202020204" pitchFamily="34" charset="0"/>
              </a:rPr>
              <a:t>epartment</a:t>
            </a:r>
          </a:p>
        </p:txBody>
      </p:sp>
      <p:sp>
        <p:nvSpPr>
          <p:cNvPr id="2" name="TextBox 46">
            <a:extLst>
              <a:ext uri="{FF2B5EF4-FFF2-40B4-BE49-F238E27FC236}">
                <a16:creationId xmlns:a16="http://schemas.microsoft.com/office/drawing/2014/main" id="{65C981F2-0C73-6BCA-8256-BCCABD759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381" y="24801493"/>
            <a:ext cx="8534401" cy="5907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0" anchor="b" anchorCtr="0">
            <a:spAutoFit/>
          </a:bodyPr>
          <a:lstStyle/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 tres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1" dirty="0" err="1">
                <a:latin typeface="Proxima Nova Rg" panose="02000506030000020004" pitchFamily="2" charset="0"/>
                <a:cs typeface="AcuminProSemiCond-Medium"/>
              </a:rPr>
              <a:t>Tuei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DF749C09-43B1-065D-3D4D-8547461A6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2" y="7196584"/>
            <a:ext cx="8534400" cy="7176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aliuam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D936C39-E091-A580-7321-451E036E6D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6520085"/>
              </p:ext>
            </p:extLst>
          </p:nvPr>
        </p:nvGraphicFramePr>
        <p:xfrm>
          <a:off x="12360860" y="14871862"/>
          <a:ext cx="19262140" cy="829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566CC5D-B3E7-8449-E2E7-1396B76E66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2122820"/>
              </p:ext>
            </p:extLst>
          </p:nvPr>
        </p:nvGraphicFramePr>
        <p:xfrm>
          <a:off x="22402800" y="7252492"/>
          <a:ext cx="5181600" cy="683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46">
            <a:extLst>
              <a:ext uri="{FF2B5EF4-FFF2-40B4-BE49-F238E27FC236}">
                <a16:creationId xmlns:a16="http://schemas.microsoft.com/office/drawing/2014/main" id="{EB07801D-C192-20C7-C0B7-07DC2A667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287" y="7190909"/>
            <a:ext cx="8534400" cy="24204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erattres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sitdryc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 tres.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1" dirty="0" err="1">
                <a:latin typeface="Proxima Nova Rg" panose="02000506030000020004" pitchFamily="2" charset="0"/>
                <a:cs typeface="AcuminProSemiCond-Medium"/>
              </a:rPr>
              <a:t>Lineas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1" dirty="0" err="1">
                <a:latin typeface="Proxima Nova Rg" panose="02000506030000020004" pitchFamily="2" charset="0"/>
                <a:cs typeface="AcuminProSemiCond-Medium"/>
              </a:rPr>
              <a:t>ete</a:t>
            </a:r>
            <a:r>
              <a:rPr lang="en-US" sz="3400" spc="-33" dirty="0" err="1">
                <a:latin typeface="Proxima Nova Rg" panose="02000506030000020004" pitchFamily="2" charset="0"/>
                <a:cs typeface="AcuminProSemiCond-Medium"/>
              </a:rPr>
              <a:t>wisi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4CFA147D-BC39-C469-9901-FDDA191521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3295250"/>
              </p:ext>
            </p:extLst>
          </p:nvPr>
        </p:nvGraphicFramePr>
        <p:xfrm>
          <a:off x="11610585" y="24174482"/>
          <a:ext cx="9965739" cy="63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46">
            <a:extLst>
              <a:ext uri="{FF2B5EF4-FFF2-40B4-BE49-F238E27FC236}">
                <a16:creationId xmlns:a16="http://schemas.microsoft.com/office/drawing/2014/main" id="{7B0C3A7C-BF25-4FB9-13E8-066A49195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7190909"/>
            <a:ext cx="8534400" cy="2457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 turs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sitentu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trusoe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it in 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tress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47" dirty="0" err="1">
                <a:latin typeface="Proxima Nova Rg" panose="02000506030000020004" pitchFamily="2" charset="0"/>
                <a:cs typeface="AcuminProSemiCond-Medium"/>
              </a:rPr>
              <a:t>bieit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 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sp>
        <p:nvSpPr>
          <p:cNvPr id="19" name="TextBox 46">
            <a:extLst>
              <a:ext uri="{FF2B5EF4-FFF2-40B4-BE49-F238E27FC236}">
                <a16:creationId xmlns:a16="http://schemas.microsoft.com/office/drawing/2014/main" id="{674AC6F9-1803-25AC-3E1B-D0ADB9AC0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8566923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sitet,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mium inim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 uibmmy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ation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 ullam tre 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20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3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46">
            <a:extLst>
              <a:ext uri="{FF2B5EF4-FFF2-40B4-BE49-F238E27FC236}">
                <a16:creationId xmlns:a16="http://schemas.microsoft.com/office/drawing/2014/main" id="{9E9B84FE-D5F6-FE15-A7C7-2E40A9E50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1" y="8045899"/>
            <a:ext cx="8973496" cy="14948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trusitomm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23" dirty="0" err="1">
                <a:latin typeface="Proxima Nova Rg" panose="02000506030000020004" pitchFamily="2" charset="0"/>
                <a:cs typeface="AcuminProSemiCond-Medium"/>
              </a:rPr>
              <a:t>tre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tieh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tresmodo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trusito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eumot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mm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23" dirty="0" err="1">
                <a:latin typeface="Proxima Nova Rg" panose="02000506030000020004" pitchFamily="2" charset="0"/>
                <a:cs typeface="AcuminProSemiCond-Medium"/>
              </a:rPr>
              <a:t>tre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tieh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iriure.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terat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dres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nont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 tres an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toreme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sit.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sp>
        <p:nvSpPr>
          <p:cNvPr id="27" name="TextBox 46">
            <a:extLst>
              <a:ext uri="{FF2B5EF4-FFF2-40B4-BE49-F238E27FC236}">
                <a16:creationId xmlns:a16="http://schemas.microsoft.com/office/drawing/2014/main" id="{F79C92F4-C707-F96E-03D8-0F1E64FA3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6224" y="8027671"/>
            <a:ext cx="8534400" cy="14994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 tres 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doloirner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 et ante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spc="131" dirty="0"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 et ante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trusfe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Uten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 err="1">
                <a:latin typeface="Proxima Nova Rg" panose="02000506030000020004" pitchFamily="2" charset="0"/>
                <a:cs typeface="AcuminProSemiCond-Medium"/>
              </a:rPr>
              <a:t>wheta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 err="1">
                <a:latin typeface="Proxima Nova Rg" panose="02000506030000020004" pitchFamily="2" charset="0"/>
                <a:cs typeface="AcuminProSemiCond-Medium"/>
              </a:rPr>
              <a:t>isi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emet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sedet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treset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nonummy.</a:t>
            </a:r>
          </a:p>
        </p:txBody>
      </p: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DBA49EEB-63A5-5F25-00F0-6BC2DB680A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326356"/>
              </p:ext>
            </p:extLst>
          </p:nvPr>
        </p:nvGraphicFramePr>
        <p:xfrm>
          <a:off x="22599162" y="8184789"/>
          <a:ext cx="5181600" cy="6552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TextBox 46">
            <a:extLst>
              <a:ext uri="{FF2B5EF4-FFF2-40B4-BE49-F238E27FC236}">
                <a16:creationId xmlns:a16="http://schemas.microsoft.com/office/drawing/2014/main" id="{76383488-D51F-9F6D-959E-08FB3296F3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9245025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sitet,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mium inim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 uibmmy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ation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 ullam tre 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20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7F36C6A-506D-53EE-B81C-AC7B8E4D761B}"/>
              </a:ext>
            </a:extLst>
          </p:cNvPr>
          <p:cNvSpPr txBox="1"/>
          <p:nvPr/>
        </p:nvSpPr>
        <p:spPr>
          <a:xfrm>
            <a:off x="22849858" y="15739338"/>
            <a:ext cx="8973495" cy="6601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23" dirty="0" err="1">
                <a:latin typeface="Proxima Nova Rg" panose="02000506030000020004" pitchFamily="2" charset="0"/>
                <a:cs typeface="AcuminProSemiCond-Medium"/>
              </a:rPr>
              <a:t>tre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tieh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iriure. 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56" dirty="0" err="1">
                <a:latin typeface="Proxima Nova Rg" panose="02000506030000020004" pitchFamily="2" charset="0"/>
                <a:cs typeface="AcuminProSemiCond-Medium"/>
              </a:rPr>
              <a:t>ter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 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aluam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terat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volutpre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opat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spc="131" dirty="0"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dres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tres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nont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 tres an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toreme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sit.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7F8A29FB-ABB8-B85E-4ADE-8B2C147A41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1668397"/>
              </p:ext>
            </p:extLst>
          </p:nvPr>
        </p:nvGraphicFramePr>
        <p:xfrm>
          <a:off x="12360860" y="23136523"/>
          <a:ext cx="19262140" cy="787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4BBC889D-DAB3-67DB-EDB9-90B46A7A83F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5" name="TextBox 46">
            <a:extLst>
              <a:ext uri="{FF2B5EF4-FFF2-40B4-BE49-F238E27FC236}">
                <a16:creationId xmlns:a16="http://schemas.microsoft.com/office/drawing/2014/main" id="{4100B9A0-13BB-D3FE-0C69-AE102D3A5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8027671"/>
            <a:ext cx="8627060" cy="24050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 tres 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spc="-33" dirty="0" err="1">
                <a:latin typeface="Proxima Nova Rg" panose="02000506030000020004" pitchFamily="2" charset="0"/>
                <a:cs typeface="AcuminProSemiCond-Medium"/>
              </a:rPr>
              <a:t>tripen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 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1" dirty="0" err="1">
                <a:latin typeface="Proxima Nova Rg" panose="02000506030000020004" pitchFamily="2" charset="0"/>
                <a:cs typeface="AcuminProSemiCond-Medium"/>
              </a:rPr>
              <a:t>tersa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era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9" dirty="0" err="1">
                <a:latin typeface="Proxima Nova Rg" panose="02000506030000020004" pitchFamily="2" charset="0"/>
                <a:cs typeface="AcuminProSemiCond-Medium"/>
              </a:rPr>
              <a:t>tes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 dolor.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DA7E0AC-C3C6-0FB3-8B42-735DC44D4A8F}"/>
              </a:ext>
            </a:extLst>
          </p:cNvPr>
          <p:cNvSpPr txBox="1"/>
          <p:nvPr/>
        </p:nvSpPr>
        <p:spPr>
          <a:xfrm>
            <a:off x="12260452" y="90818"/>
            <a:ext cx="29573348" cy="5852782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600" b="1" spc="-129" dirty="0">
                <a:solidFill>
                  <a:srgbClr val="004987"/>
                </a:solidFill>
                <a:latin typeface="Proxima Nova Rg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line one here 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  <a:t>Names of researcher(s)</a:t>
            </a:r>
            <a:b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</p:spTree>
    <p:extLst>
      <p:ext uri="{BB962C8B-B14F-4D97-AF65-F5344CB8AC3E}">
        <p14:creationId xmlns:p14="http://schemas.microsoft.com/office/powerpoint/2010/main" val="1986433736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UCD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EE7"/>
      </a:accent1>
      <a:accent2>
        <a:srgbClr val="00406E"/>
      </a:accent2>
      <a:accent3>
        <a:srgbClr val="FFFFFF"/>
      </a:accent3>
      <a:accent4>
        <a:srgbClr val="00406E"/>
      </a:accent4>
      <a:accent5>
        <a:srgbClr val="F9C722"/>
      </a:accent5>
      <a:accent6>
        <a:srgbClr val="00406E"/>
      </a:accent6>
      <a:hlink>
        <a:srgbClr val="0432FF"/>
      </a:hlink>
      <a:folHlink>
        <a:srgbClr val="0040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8810</TotalTime>
  <Words>1679</Words>
  <Application>Microsoft Macintosh PowerPoint</Application>
  <PresentationFormat>Custom</PresentationFormat>
  <Paragraphs>58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Proxima Nova Medium</vt:lpstr>
      <vt:lpstr>Proxima Nova Regular</vt:lpstr>
      <vt:lpstr>Proxima Nova Rg</vt:lpstr>
      <vt:lpstr>Times</vt:lpstr>
      <vt:lpstr>Times New Roman</vt:lpstr>
      <vt:lpstr>Wingdings</vt:lpstr>
      <vt:lpstr>~4728944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37</cp:revision>
  <cp:lastPrinted>2019-05-21T22:24:44Z</cp:lastPrinted>
  <dcterms:created xsi:type="dcterms:W3CDTF">2019-01-18T19:03:01Z</dcterms:created>
  <dcterms:modified xsi:type="dcterms:W3CDTF">2024-04-05T19:06:19Z</dcterms:modified>
</cp:coreProperties>
</file>