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B0-C241-B70C-15DF00E07F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B0-C241-B70C-15DF00E07F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B0-C241-B70C-15DF00E07F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1E-8D41-82DA-DFEECAE87C79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1E-8D41-82DA-DFEECAE87C79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91E-8D41-82DA-DFEECAE87C79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91E-8D41-82DA-DFEECAE87C7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1E-8D41-82DA-DFEECAE87C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268-FF4B-A91F-ED8697142BE2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0268-FF4B-A91F-ED8697142BE2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0268-FF4B-A91F-ED8697142BE2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0268-FF4B-A91F-ED8697142BE2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0268-FF4B-A91F-ED8697142BE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0268-FF4B-A91F-ED8697142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CC-0D46-AA9A-6D87FD8459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CC-0D46-AA9A-6D87FD8459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CC-0D46-AA9A-6D87FD8459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61A-F94E-8601-D4A0D6DE0EA1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61A-F94E-8601-D4A0D6DE0EA1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61A-F94E-8601-D4A0D6DE0EA1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61A-F94E-8601-D4A0D6DE0EA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61A-F94E-8601-D4A0D6DE0E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90600" y="2232704"/>
            <a:ext cx="9038082" cy="222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8550" y="2004060"/>
            <a:ext cx="8778240" cy="216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54327C-5F9C-3575-8AA5-9DD71DAAFFD1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3CB03708-068B-D8D9-9F29-D8EF75163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8B455173-60B5-7AC6-3367-60BBE575A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C0C2552-AB1E-BF8E-78DC-614950159F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7469172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04F9B85-6525-FA8D-93A1-D20567D450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71395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D804A738-0531-D008-1345-9DC461372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5785206-83E3-9A41-1FB2-B09E9D6A24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566881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05397FE2-63C9-FF7A-F368-F224ED86E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35096A23-7E0F-CF3B-A00A-2190723B9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1BB7D9-AFF0-7293-119F-7512A9F6958B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142020AD-317E-A8EC-0393-0CF02D92A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931A44F-B753-0352-E990-43074F8418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7402389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5B164C4-209D-B9B9-C5FE-0FCA33E461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2024898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C62423BC-5D7F-66F3-7204-29AAC56C5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E527EE4-A4C6-3F37-4E31-7023B38E00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028018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D2EF82F-A1E8-28C8-8AA6-F9EA3629FCF8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042A1F9C-2ED1-BFB1-FD72-370E7AAF6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144D800C-7A38-F013-3C00-40CB4E10F2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C9301CB2-12EF-3F30-F407-28E857D79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8811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38</cp:revision>
  <cp:lastPrinted>2019-05-21T22:24:44Z</cp:lastPrinted>
  <dcterms:created xsi:type="dcterms:W3CDTF">2019-01-18T19:03:01Z</dcterms:created>
  <dcterms:modified xsi:type="dcterms:W3CDTF">2024-04-05T22:16:25Z</dcterms:modified>
</cp:coreProperties>
</file>