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69" autoAdjust="0"/>
  </p:normalViewPr>
  <p:slideViewPr>
    <p:cSldViewPr>
      <p:cViewPr varScale="1">
        <p:scale>
          <a:sx n="20" d="100"/>
          <a:sy n="20" d="100"/>
        </p:scale>
        <p:origin x="3248" y="288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05-3E46-9203-DDB423C89D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05-3E46-9203-DDB423C89D2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05-3E46-9203-DDB423C89D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2188412087130505"/>
          <c:h val="4.1828239883139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51F-7141-A934-42B6EC0531C8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51F-7141-A934-42B6EC0531C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51F-7141-A934-42B6EC0531C8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51F-7141-A934-42B6EC0531C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51F-7141-A934-42B6EC0531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1836920473233344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89-8648-A8EB-C12AD4ED8161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6F89-8648-A8EB-C12AD4ED8161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6F89-8648-A8EB-C12AD4ED8161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6F89-8648-A8EB-C12AD4ED8161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6F89-8648-A8EB-C12AD4ED816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6F89-8648-A8EB-C12AD4ED81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F2-0B41-85C0-3A4D061FFE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F2-0B41-85C0-3A4D061FFE9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8F2-0B41-85C0-3A4D061FFE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 Title</a:t>
            </a:r>
          </a:p>
        </c:rich>
      </c:tx>
      <c:layout>
        <c:manualLayout>
          <c:xMode val="edge"/>
          <c:yMode val="edge"/>
          <c:x val="0.353155589007256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7E9-6B48-B86B-20B2C717A867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7E9-6B48-B86B-20B2C717A867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7E9-6B48-B86B-20B2C717A867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7E9-6B48-B86B-20B2C717A86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7E9-6B48-B86B-20B2C717A8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58037" y="2142979"/>
            <a:ext cx="8695563" cy="232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89914" y="1888881"/>
            <a:ext cx="8795512" cy="234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0BE913-62FF-0569-F3AE-246AB67270A5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5" name="TextBox 46">
            <a:extLst>
              <a:ext uri="{FF2B5EF4-FFF2-40B4-BE49-F238E27FC236}">
                <a16:creationId xmlns:a16="http://schemas.microsoft.com/office/drawing/2014/main" id="{457FFFEC-11AB-DA73-3387-394060EE0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765000"/>
            <a:ext cx="8534401" cy="549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 tres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Tuei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 etreodo.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 tresmod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 etsad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 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.</a:t>
            </a:r>
            <a:endParaRPr lang="en-US" sz="32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6" name="TextBox 46">
            <a:extLst>
              <a:ext uri="{FF2B5EF4-FFF2-40B4-BE49-F238E27FC236}">
                <a16:creationId xmlns:a16="http://schemas.microsoft.com/office/drawing/2014/main" id="{1B44B5C3-FAFE-2297-D8A8-6B75352A7E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67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7A8F53F-6138-6FC6-1319-F5849E5C45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0808870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930AE45-7E70-883D-FC59-5C9BB390AE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1428367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46">
            <a:extLst>
              <a:ext uri="{FF2B5EF4-FFF2-40B4-BE49-F238E27FC236}">
                <a16:creationId xmlns:a16="http://schemas.microsoft.com/office/drawing/2014/main" id="{040D32EB-07B8-37A1-F3AC-71B39912B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357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erattres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sitdryc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 tres.</a:t>
            </a:r>
            <a:r>
              <a:rPr lang="en-US" sz="3200" spc="131" dirty="0">
                <a:cs typeface="Arial" panose="020B0604020202020204" pitchFamily="34" charset="0"/>
              </a:rPr>
              <a:t> Lineas ete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 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commote.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B4EA06C8-46A5-169D-D3C3-275CB88AEE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6598746"/>
              </p:ext>
            </p:extLst>
          </p:nvPr>
        </p:nvGraphicFramePr>
        <p:xfrm>
          <a:off x="11610585" y="23850600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46">
            <a:extLst>
              <a:ext uri="{FF2B5EF4-FFF2-40B4-BE49-F238E27FC236}">
                <a16:creationId xmlns:a16="http://schemas.microsoft.com/office/drawing/2014/main" id="{B4CFC758-C443-3C81-9A2A-98D8D662A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37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 turs 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sitentu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 trusoe it in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bieit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cing.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213FFF7C-37DF-EC09-037B-AEEAF4D10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72F70C-C71D-2946-E639-779E865AB22C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5667F40-74EC-F77A-7F57-A0F92A97F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1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lueoborti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enitem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 tres to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aliqutreip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 tresmodo.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lum tes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 eumot 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wisity eli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tre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nibhevan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tres toil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ete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 toreme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DBA3280-EB36-F7D8-1908-F1B1C7B2F3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8460517"/>
              </p:ext>
            </p:extLst>
          </p:nvPr>
        </p:nvGraphicFramePr>
        <p:xfrm>
          <a:off x="12360860" y="232889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E3C1721-BC94-DDBF-01DC-A38DF1F4D2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2408777"/>
              </p:ext>
            </p:extLst>
          </p:nvPr>
        </p:nvGraphicFramePr>
        <p:xfrm>
          <a:off x="22479000" y="8706964"/>
          <a:ext cx="5181600" cy="585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46">
            <a:extLst>
              <a:ext uri="{FF2B5EF4-FFF2-40B4-BE49-F238E27FC236}">
                <a16:creationId xmlns:a16="http://schemas.microsoft.com/office/drawing/2014/main" id="{D42B45B2-E2B4-AEBD-C0F8-108967440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7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 tres 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doloirner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.</a:t>
            </a:r>
            <a:endParaRPr lang="en-US" sz="3200" spc="131" dirty="0">
              <a:cs typeface="Arial" panose="020B0604020202020204" pitchFamily="34" charset="0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 trusfe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Uten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wheta 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emet,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sedet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 caite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thiem incint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 treset,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1D9EA92-28A0-5129-0473-066B69FED7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182350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71A3998-1A6D-C22F-61A5-1666BD2811FD}"/>
              </a:ext>
            </a:extLst>
          </p:cNvPr>
          <p:cNvSpPr txBox="1"/>
          <p:nvPr/>
        </p:nvSpPr>
        <p:spPr>
          <a:xfrm>
            <a:off x="22849858" y="15900767"/>
            <a:ext cx="8973495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 fontAlgn="t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 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ter et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 </a:t>
            </a:r>
            <a:r>
              <a:rPr lang="en-US" sz="3200" spc="147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volutpre opat.</a:t>
            </a:r>
            <a:endParaRPr lang="en-US" sz="3200" spc="131" dirty="0">
              <a:cs typeface="Arial" panose="020B0604020202020204" pitchFamily="34" charset="0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46">
            <a:extLst>
              <a:ext uri="{FF2B5EF4-FFF2-40B4-BE49-F238E27FC236}">
                <a16:creationId xmlns:a16="http://schemas.microsoft.com/office/drawing/2014/main" id="{F2F5D3CA-32FF-7BE7-FB11-17A7B087A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3AFF0CA2-91E8-DA59-D92E-89907A8D30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Box 46">
            <a:extLst>
              <a:ext uri="{FF2B5EF4-FFF2-40B4-BE49-F238E27FC236}">
                <a16:creationId xmlns:a16="http://schemas.microsoft.com/office/drawing/2014/main" id="{29B10207-C4D9-32BE-3FA7-887364B144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32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 tres 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-33" dirty="0">
                <a:cs typeface="Arial" panose="020B0604020202020204" pitchFamily="34" charset="0"/>
              </a:rPr>
              <a:t> Wisi tripen a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tersa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tes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 tres.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-16" dirty="0">
                <a:cs typeface="Arial" panose="020B0604020202020204" pitchFamily="34" charset="0"/>
              </a:rPr>
              <a:t> tation </a:t>
            </a:r>
            <a:r>
              <a:rPr lang="en-US" sz="3200" dirty="0">
                <a:cs typeface="Arial" panose="020B0604020202020204" pitchFamily="34" charset="0"/>
              </a:rPr>
              <a:t>ullamc etey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 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eirese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 tre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 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dolor.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8854</TotalTime>
  <Words>1743</Words>
  <Application>Microsoft Macintosh PowerPoint</Application>
  <PresentationFormat>Custom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Futura Std Book</vt:lpstr>
      <vt:lpstr>Futura Std Light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42</cp:revision>
  <cp:lastPrinted>2019-05-21T22:24:44Z</cp:lastPrinted>
  <dcterms:created xsi:type="dcterms:W3CDTF">2019-01-18T19:03:01Z</dcterms:created>
  <dcterms:modified xsi:type="dcterms:W3CDTF">2024-04-05T22:13:46Z</dcterms:modified>
</cp:coreProperties>
</file>