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58037" y="2142979"/>
            <a:ext cx="8695563" cy="232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9914" y="1888881"/>
            <a:ext cx="8795512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14300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Tuei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Lineas ete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trusoe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bieit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tresmodo.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 eumot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wheta 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emet,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treset,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ter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volutpre opat.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tripen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tersa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8854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41</cp:revision>
  <cp:lastPrinted>2019-05-21T22:24:44Z</cp:lastPrinted>
  <dcterms:created xsi:type="dcterms:W3CDTF">2019-01-18T19:03:01Z</dcterms:created>
  <dcterms:modified xsi:type="dcterms:W3CDTF">2024-04-05T19:06:49Z</dcterms:modified>
</cp:coreProperties>
</file>