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63" r:id="rId3"/>
  </p:sldIdLst>
  <p:sldSz cx="43891200" cy="32918400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876270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175253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2628809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3505078" algn="l" rtl="0" fontAlgn="base">
      <a:spcBef>
        <a:spcPct val="0"/>
      </a:spcBef>
      <a:spcAft>
        <a:spcPct val="0"/>
      </a:spcAft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4381348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525761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6133887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7010156" algn="l" defTabSz="1752539" rtl="0" eaLnBrk="1" latinLnBrk="0" hangingPunct="1">
      <a:defRPr sz="27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350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 userDrawn="1">
          <p15:clr>
            <a:srgbClr val="A4A3A4"/>
          </p15:clr>
        </p15:guide>
        <p15:guide id="2" pos="220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987"/>
    <a:srgbClr val="00BFE8"/>
    <a:srgbClr val="00416E"/>
    <a:srgbClr val="FAC822"/>
    <a:srgbClr val="DCAA00"/>
    <a:srgbClr val="4E8F00"/>
    <a:srgbClr val="D8A600"/>
    <a:srgbClr val="0A2D56"/>
    <a:srgbClr val="5E8628"/>
    <a:srgbClr val="0028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455" autoAdjust="0"/>
    <p:restoredTop sz="81769" autoAdjust="0"/>
  </p:normalViewPr>
  <p:slideViewPr>
    <p:cSldViewPr>
      <p:cViewPr varScale="1">
        <p:scale>
          <a:sx n="20" d="100"/>
          <a:sy n="20" d="100"/>
        </p:scale>
        <p:origin x="3248" y="288"/>
      </p:cViewPr>
      <p:guideLst>
        <p:guide orient="horz" pos="2880"/>
        <p:guide pos="2350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5" d="100"/>
        <a:sy n="45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37" d="100"/>
          <a:sy n="37" d="100"/>
        </p:scale>
        <p:origin x="-1488" y="-84"/>
      </p:cViewPr>
      <p:guideLst>
        <p:guide orient="horz" pos="2929"/>
        <p:guide pos="220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80D-D845-927C-BDE865D61A5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80D-D845-927C-BDE865D61A5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80D-D845-927C-BDE865D61A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2188412087130505"/>
          <c:h val="4.182823988313912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Arial" panose="020B0604020202020204" pitchFamily="34" charset="0"/>
                <a:cs typeface="Arial" panose="020B0604020202020204" pitchFamily="34" charset="0"/>
              </a:rPr>
              <a:t>Right click</a:t>
            </a: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 to edit </a:t>
            </a:r>
            <a:b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chart data in Excel</a:t>
            </a:r>
            <a:endParaRPr lang="en-US" sz="28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329-314B-99E4-CBCEA86AC0B7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329-314B-99E4-CBCEA86AC0B7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329-314B-99E4-CBCEA86AC0B7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329-314B-99E4-CBCEA86AC0B7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329-314B-99E4-CBCEA86AC0B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1836920473233344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6.2702625465105993E-2"/>
          <c:y val="0.11375058617563386"/>
          <c:w val="0.85810114031683948"/>
          <c:h val="0.740097070684965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 w="9525">
                <a:solidFill>
                  <a:schemeClr val="lt1"/>
                </a:solidFill>
              </a:ln>
              <a:effectLst/>
            </c:spPr>
          </c:marker>
          <c:dPt>
            <c:idx val="0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6529-D04A-9EFB-4A4B806CCE4B}"/>
              </c:ext>
            </c:extLst>
          </c:dPt>
          <c:dPt>
            <c:idx val="1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6529-D04A-9EFB-4A4B806CCE4B}"/>
              </c:ext>
            </c:extLst>
          </c:dPt>
          <c:dPt>
            <c:idx val="2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6529-D04A-9EFB-4A4B806CCE4B}"/>
              </c:ext>
            </c:extLst>
          </c:dPt>
          <c:dPt>
            <c:idx val="3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6529-D04A-9EFB-4A4B806CCE4B}"/>
              </c:ext>
            </c:extLst>
          </c:dPt>
          <c:dPt>
            <c:idx val="4"/>
            <c:marker>
              <c:symbol val="circle"/>
              <c:size val="6"/>
              <c:spPr>
                <a:solidFill>
                  <a:schemeClr val="accent1"/>
                </a:solidFill>
                <a:ln w="9525">
                  <a:solidFill>
                    <a:schemeClr val="lt1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accent1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6529-D04A-9EFB-4A4B806CCE4B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6529-D04A-9EFB-4A4B806CCE4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31731631"/>
        <c:axId val="2131733343"/>
      </c:lineChart>
      <c:catAx>
        <c:axId val="213173163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31733343"/>
        <c:crosses val="autoZero"/>
        <c:auto val="1"/>
        <c:lblAlgn val="ctr"/>
        <c:lblOffset val="100"/>
        <c:noMultiLvlLbl val="0"/>
      </c:catAx>
      <c:valAx>
        <c:axId val="21317333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3173163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1659714078293402"/>
          <c:y val="0.94908577710185027"/>
          <c:w val="0.52195988676805605"/>
          <c:h val="5.0914277675305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u="none" strike="noStrike" kern="1200" spc="0" baseline="0" dirty="0">
                <a:solidFill>
                  <a:srgbClr val="000000">
                    <a:lumMod val="65000"/>
                    <a:lumOff val="3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Right click to edit chart data in Excel</a:t>
            </a:r>
          </a:p>
        </c:rich>
      </c:tx>
      <c:layout>
        <c:manualLayout>
          <c:xMode val="edge"/>
          <c:yMode val="edge"/>
          <c:x val="0.35197340482417844"/>
          <c:y val="2.09600835458012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498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9CC-374B-961A-DCF45193051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00BFE8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9CC-374B-961A-DCF45193051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9CC-374B-961A-DCF4519305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21544656"/>
        <c:axId val="221546368"/>
      </c:barChart>
      <c:catAx>
        <c:axId val="2215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6368"/>
        <c:crosses val="autoZero"/>
        <c:auto val="1"/>
        <c:lblAlgn val="ctr"/>
        <c:lblOffset val="100"/>
        <c:noMultiLvlLbl val="0"/>
      </c:catAx>
      <c:valAx>
        <c:axId val="221546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215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9337901170586775"/>
          <c:y val="0.9581718066491689"/>
          <c:w val="0.21324192567990657"/>
          <c:h val="4.182819335083114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Proxima Nova Rg" panose="02000506030000020004" pitchFamily="2" charset="0"/>
                <a:ea typeface="+mn-ea"/>
                <a:cs typeface="+mn-cs"/>
              </a:defRPr>
            </a:pPr>
            <a:r>
              <a:rPr lang="en-US" sz="2800" b="1" i="0" dirty="0">
                <a:latin typeface="Proxima Nova Rg" panose="02000506030000020004" pitchFamily="2" charset="0"/>
              </a:rPr>
              <a:t>Chart Title</a:t>
            </a:r>
          </a:p>
        </c:rich>
      </c:tx>
      <c:layout>
        <c:manualLayout>
          <c:xMode val="edge"/>
          <c:yMode val="edge"/>
          <c:x val="0.3531555890072564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05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roxima Nova Rg" panose="02000506030000020004" pitchFamily="2" charset="0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en-US" sz="2800" b="1" i="0" dirty="0">
                <a:latin typeface="Arial" panose="020B0604020202020204" pitchFamily="34" charset="0"/>
                <a:cs typeface="Arial" panose="020B0604020202020204" pitchFamily="34" charset="0"/>
              </a:rPr>
              <a:t>Right click</a:t>
            </a: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 to edit </a:t>
            </a:r>
            <a:b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i="0" baseline="0" dirty="0">
                <a:latin typeface="Arial" panose="020B0604020202020204" pitchFamily="34" charset="0"/>
                <a:cs typeface="Arial" panose="020B0604020202020204" pitchFamily="34" charset="0"/>
              </a:rPr>
              <a:t>chart data in Excel</a:t>
            </a:r>
            <a:endParaRPr lang="en-US" sz="28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c:rich>
      </c:tx>
      <c:layout>
        <c:manualLayout>
          <c:xMode val="edge"/>
          <c:yMode val="edge"/>
          <c:x val="0.19139088312490352"/>
          <c:y val="1.735926607210041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7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A9C-A34C-96E1-2E2982AD0CCC}"/>
              </c:ext>
            </c:extLst>
          </c:dPt>
          <c:dPt>
            <c:idx val="1"/>
            <c:bubble3D val="0"/>
            <c:spPr>
              <a:solidFill>
                <a:srgbClr val="FAC82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A9C-A34C-96E1-2E2982AD0CCC}"/>
              </c:ext>
            </c:extLst>
          </c:dPt>
          <c:dPt>
            <c:idx val="2"/>
            <c:bubble3D val="0"/>
            <c:spPr>
              <a:solidFill>
                <a:schemeClr val="bg1">
                  <a:lumMod val="9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A9C-A34C-96E1-2E2982AD0CCC}"/>
              </c:ext>
            </c:extLst>
          </c:dPt>
          <c:dPt>
            <c:idx val="3"/>
            <c:bubble3D val="0"/>
            <c:spPr>
              <a:solidFill>
                <a:srgbClr val="004987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A9C-A34C-96E1-2E2982AD0CCC}"/>
              </c:ext>
            </c:extLst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A9C-A34C-96E1-2E2982AD0C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7352941176470579E-2"/>
          <c:y val="0.93465039360768942"/>
          <c:w val="0.9"/>
          <c:h val="6.5349606392310522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9578" y="1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t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9578" y="8831179"/>
            <a:ext cx="3050822" cy="465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33961" tIns="16980" rIns="33961" bIns="16980" numCol="1" anchor="b" anchorCtr="0" compatLnSpc="1">
            <a:prstTxWarp prst="textNoShape">
              <a:avLst/>
            </a:prstTxWarp>
          </a:bodyPr>
          <a:lstStyle>
            <a:lvl1pPr algn="r" defTabSz="340155" eaLnBrk="0" hangingPunct="0">
              <a:defRPr sz="400">
                <a:latin typeface="Times New Roman" charset="0"/>
              </a:defRPr>
            </a:lvl1pPr>
          </a:lstStyle>
          <a:p>
            <a:pPr>
              <a:defRPr/>
            </a:pPr>
            <a:fld id="{BA9F1319-FE31-4630-9C01-6640AAE366A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27053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7429" y="0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9350" y="692150"/>
            <a:ext cx="4699000" cy="3524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54194" y="4446871"/>
            <a:ext cx="5090654" cy="41404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7429" y="8816741"/>
            <a:ext cx="3021612" cy="460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2332" tIns="66165" rIns="132332" bIns="66165" numCol="1" anchor="b" anchorCtr="0" compatLnSpc="1">
            <a:prstTxWarp prst="textNoShape">
              <a:avLst/>
            </a:prstTxWarp>
          </a:bodyPr>
          <a:lstStyle>
            <a:lvl1pPr algn="r" defTabSz="1323540" eaLnBrk="0" hangingPunct="0">
              <a:defRPr sz="1700">
                <a:latin typeface="Times New Roman" charset="0"/>
              </a:defRPr>
            </a:lvl1pPr>
          </a:lstStyle>
          <a:p>
            <a:pPr>
              <a:defRPr/>
            </a:pPr>
            <a:fld id="{B6C75113-938F-4722-B133-D003F6C9A7F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240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+mn-ea"/>
        <a:cs typeface="+mn-cs"/>
      </a:defRPr>
    </a:lvl1pPr>
    <a:lvl2pPr marL="876270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2pPr>
    <a:lvl3pPr marL="175253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3pPr>
    <a:lvl4pPr marL="2628809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4pPr>
    <a:lvl5pPr marL="3505078" algn="l" rtl="0" eaLnBrk="0" fontAlgn="base" hangingPunct="0">
      <a:spcBef>
        <a:spcPct val="30000"/>
      </a:spcBef>
      <a:spcAft>
        <a:spcPct val="0"/>
      </a:spcAft>
      <a:defRPr sz="2300" kern="1200">
        <a:solidFill>
          <a:schemeClr val="tx1"/>
        </a:solidFill>
        <a:latin typeface="Times New Roman" charset="0"/>
        <a:ea typeface="ＭＳ Ｐゴシック" charset="-128"/>
        <a:cs typeface="ＭＳ Ｐゴシック"/>
      </a:defRPr>
    </a:lvl5pPr>
    <a:lvl6pPr marL="4381348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6pPr>
    <a:lvl7pPr marL="525761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7pPr>
    <a:lvl8pPr marL="6133887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8pPr>
    <a:lvl9pPr marL="7010156" algn="l" defTabSz="876270" rtl="0" eaLnBrk="1" latinLnBrk="0" hangingPunct="1">
      <a:defRPr sz="2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35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6C75113-938F-4722-B133-D003F6C9A7F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82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or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010400"/>
            <a:ext cx="0" cy="24917400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588D3F-C4C4-0944-961A-E34F2D2C0FA2}"/>
              </a:ext>
            </a:extLst>
          </p:cNvPr>
          <p:cNvCxnSpPr/>
          <p:nvPr userDrawn="1"/>
        </p:nvCxnSpPr>
        <p:spPr bwMode="auto">
          <a:xfrm>
            <a:off x="0" y="5791200"/>
            <a:ext cx="43891200" cy="0"/>
          </a:xfrm>
          <a:prstGeom prst="line">
            <a:avLst/>
          </a:prstGeom>
          <a:noFill/>
          <a:ln w="38100" cap="flat" cmpd="sng" algn="ctr">
            <a:solidFill>
              <a:schemeClr val="bg1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8A8BD5AA-FD73-6045-84CC-9C2BA3DBA517}"/>
              </a:ext>
            </a:extLst>
          </p:cNvPr>
          <p:cNvSpPr/>
          <p:nvPr userDrawn="1"/>
        </p:nvSpPr>
        <p:spPr bwMode="auto">
          <a:xfrm>
            <a:off x="0" y="0"/>
            <a:ext cx="43891200" cy="895058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DA1CF5D-6C7A-3A62-9C69-49E21C034C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" y="2356339"/>
            <a:ext cx="9189720" cy="1920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248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ba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29">
            <a:extLst>
              <a:ext uri="{FF2B5EF4-FFF2-40B4-BE49-F238E27FC236}">
                <a16:creationId xmlns:a16="http://schemas.microsoft.com/office/drawing/2014/main" id="{7A538AB7-3217-C248-8892-F3626FEEC001}"/>
              </a:ext>
            </a:extLst>
          </p:cNvPr>
          <p:cNvCxnSpPr>
            <a:cxnSpLocks noChangeShapeType="1"/>
          </p:cNvCxnSpPr>
          <p:nvPr userDrawn="1"/>
        </p:nvCxnSpPr>
        <p:spPr bwMode="auto">
          <a:xfrm>
            <a:off x="32918400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cxnSp>
        <p:nvCxnSpPr>
          <p:cNvPr id="11" name="Straight Connector 29"/>
          <p:cNvCxnSpPr>
            <a:cxnSpLocks noChangeShapeType="1"/>
          </p:cNvCxnSpPr>
          <p:nvPr userDrawn="1"/>
        </p:nvCxnSpPr>
        <p:spPr bwMode="auto">
          <a:xfrm>
            <a:off x="10975341" y="7696200"/>
            <a:ext cx="0" cy="24174157"/>
          </a:xfrm>
          <a:prstGeom prst="line">
            <a:avLst/>
          </a:prstGeom>
          <a:noFill/>
          <a:ln w="38100" algn="ctr">
            <a:solidFill>
              <a:schemeClr val="bg1">
                <a:lumMod val="75000"/>
              </a:schemeClr>
            </a:solidFill>
            <a:round/>
            <a:headEnd/>
            <a:tailEnd/>
          </a:ln>
        </p:spPr>
      </p:cxnSp>
      <p:sp>
        <p:nvSpPr>
          <p:cNvPr id="4" name="Rectangle 3"/>
          <p:cNvSpPr/>
          <p:nvPr userDrawn="1"/>
        </p:nvSpPr>
        <p:spPr bwMode="auto">
          <a:xfrm>
            <a:off x="0" y="0"/>
            <a:ext cx="10975341" cy="6172200"/>
          </a:xfrm>
          <a:prstGeom prst="rect">
            <a:avLst/>
          </a:prstGeom>
          <a:solidFill>
            <a:srgbClr val="004987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97EC41C-9AE5-674A-87F3-4190FB0C7690}"/>
              </a:ext>
            </a:extLst>
          </p:cNvPr>
          <p:cNvSpPr/>
          <p:nvPr userDrawn="1"/>
        </p:nvSpPr>
        <p:spPr bwMode="auto">
          <a:xfrm>
            <a:off x="0" y="6124722"/>
            <a:ext cx="43891200" cy="685800"/>
          </a:xfrm>
          <a:prstGeom prst="rect">
            <a:avLst/>
          </a:prstGeom>
          <a:solidFill>
            <a:srgbClr val="FAC82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219713" tIns="109858" rIns="219713" bIns="109858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2939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Proxima Nova Regular" panose="02000506030000020004" pitchFamily="2" charset="0"/>
            </a:endParaRPr>
          </a:p>
        </p:txBody>
      </p:sp>
      <p:sp>
        <p:nvSpPr>
          <p:cNvPr id="5" name="Picture Placeholder 21">
            <a:extLst>
              <a:ext uri="{FF2B5EF4-FFF2-40B4-BE49-F238E27FC236}">
                <a16:creationId xmlns:a16="http://schemas.microsoft.com/office/drawing/2014/main" id="{A3380D27-8E05-8602-1A4D-66E2EB7801E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BF72F51-FBA5-81BA-5804-79597F6AE12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934085" y="2134806"/>
            <a:ext cx="9107170" cy="1902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5999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9" r:id="rId2"/>
  </p:sldLayoutIdLst>
  <p:txStyles>
    <p:titleStyle>
      <a:lvl1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+mj-lt"/>
          <a:ea typeface="+mj-ea"/>
          <a:cs typeface="+mj-cs"/>
        </a:defRPr>
      </a:lvl1pPr>
      <a:lvl2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2pPr>
      <a:lvl3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3pPr>
      <a:lvl4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4pPr>
      <a:lvl5pPr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5pPr>
      <a:lvl6pPr marL="75105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6pPr>
      <a:lvl7pPr marL="1502101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7pPr>
      <a:lvl8pPr marL="225315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8pPr>
      <a:lvl9pPr marL="3004202" algn="ctr" defTabSz="4209012" rtl="0" eaLnBrk="1" fontAlgn="base" hangingPunct="1">
        <a:lnSpc>
          <a:spcPct val="120000"/>
        </a:lnSpc>
        <a:spcBef>
          <a:spcPct val="0"/>
        </a:spcBef>
        <a:spcAft>
          <a:spcPct val="0"/>
        </a:spcAft>
        <a:defRPr sz="9857" b="1">
          <a:solidFill>
            <a:schemeClr val="tx2"/>
          </a:solidFill>
          <a:latin typeface="Arial" charset="0"/>
        </a:defRPr>
      </a:lvl9pPr>
    </p:titleStyle>
    <p:bodyStyle>
      <a:lvl1pPr marL="375526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tabLst>
          <a:tab pos="375526" algn="l"/>
        </a:tabLst>
        <a:defRPr sz="3943">
          <a:solidFill>
            <a:schemeClr val="tx1"/>
          </a:solidFill>
          <a:latin typeface="+mn-lt"/>
          <a:ea typeface="+mn-ea"/>
          <a:cs typeface="+mn-cs"/>
        </a:defRPr>
      </a:lvl1pPr>
      <a:lvl2pPr marL="938813" indent="-375526" algn="l" defTabSz="4209012" rtl="0" eaLnBrk="1" fontAlgn="base" hangingPunct="1">
        <a:lnSpc>
          <a:spcPct val="110000"/>
        </a:lnSpc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2pPr>
      <a:lvl3pPr marL="1877627" indent="-375526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buChar char="•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3pPr>
      <a:lvl4pPr marL="7372293" indent="-1058773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4pPr>
      <a:lvl5pPr marL="9474191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  <a:cs typeface="ＭＳ Ｐゴシック"/>
        </a:defRPr>
      </a:lvl5pPr>
      <a:lvl6pPr marL="10225242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6pPr>
      <a:lvl7pPr marL="1097629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7pPr>
      <a:lvl8pPr marL="11727343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8pPr>
      <a:lvl9pPr marL="12478394" indent="-1050950" algn="l" defTabSz="4209012" rtl="0" eaLnBrk="1" fontAlgn="base" hangingPunct="1">
        <a:spcBef>
          <a:spcPct val="20000"/>
        </a:spcBef>
        <a:spcAft>
          <a:spcPct val="0"/>
        </a:spcAft>
        <a:buClr>
          <a:srgbClr val="660066"/>
        </a:buClr>
        <a:buFont typeface="Times" charset="0"/>
        <a:tabLst>
          <a:tab pos="375526" algn="l"/>
        </a:tabLst>
        <a:defRPr sz="3943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1pPr>
      <a:lvl2pPr marL="75105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2pPr>
      <a:lvl3pPr marL="1502101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3pPr>
      <a:lvl4pPr marL="225315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4pPr>
      <a:lvl5pPr marL="3004202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5pPr>
      <a:lvl6pPr marL="3755253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6pPr>
      <a:lvl7pPr marL="4506304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7pPr>
      <a:lvl8pPr marL="525735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8pPr>
      <a:lvl9pPr marL="6008405" algn="l" defTabSz="751051" rtl="0" eaLnBrk="1" latinLnBrk="0" hangingPunct="1">
        <a:defRPr sz="29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C01FA83-64D6-E278-74CC-A55EF3D90BFE}"/>
              </a:ext>
            </a:extLst>
          </p:cNvPr>
          <p:cNvSpPr txBox="1"/>
          <p:nvPr/>
        </p:nvSpPr>
        <p:spPr>
          <a:xfrm>
            <a:off x="12260452" y="1209040"/>
            <a:ext cx="29573348" cy="4277360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000" b="1" spc="-129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Poster title line one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  <a:t>Names of researcher(s), d</a:t>
            </a:r>
            <a:r>
              <a:rPr lang="en-US" sz="3600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epartment</a:t>
            </a:r>
          </a:p>
        </p:txBody>
      </p:sp>
      <p:sp>
        <p:nvSpPr>
          <p:cNvPr id="5" name="TextBox 46">
            <a:extLst>
              <a:ext uri="{FF2B5EF4-FFF2-40B4-BE49-F238E27FC236}">
                <a16:creationId xmlns:a16="http://schemas.microsoft.com/office/drawing/2014/main" id="{2D00FFCC-9968-4CD8-B628-9642008C45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109381" y="24765000"/>
            <a:ext cx="8534401" cy="5492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0" anchor="b" anchorCtr="0">
            <a:spAutoFit/>
          </a:bodyPr>
          <a:lstStyle/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 tres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Tuei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 etreodo.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 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 tresmod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 etsad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 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.</a:t>
            </a:r>
            <a:endParaRPr lang="en-US" sz="3200" dirty="0"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6" name="TextBox 46">
            <a:extLst>
              <a:ext uri="{FF2B5EF4-FFF2-40B4-BE49-F238E27FC236}">
                <a16:creationId xmlns:a16="http://schemas.microsoft.com/office/drawing/2014/main" id="{35E6A83D-6418-D094-B4A3-03FFA7D173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2" y="7196584"/>
            <a:ext cx="8534400" cy="676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35FF2AC2-F507-37EF-7F23-D122A5AD4FF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45025170"/>
              </p:ext>
            </p:extLst>
          </p:nvPr>
        </p:nvGraphicFramePr>
        <p:xfrm>
          <a:off x="12360860" y="14871862"/>
          <a:ext cx="19262140" cy="82929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4E6FAC70-5DFE-D716-69EB-21BA689028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7880260"/>
              </p:ext>
            </p:extLst>
          </p:nvPr>
        </p:nvGraphicFramePr>
        <p:xfrm>
          <a:off x="22402800" y="7252492"/>
          <a:ext cx="5181600" cy="68304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46">
            <a:extLst>
              <a:ext uri="{FF2B5EF4-FFF2-40B4-BE49-F238E27FC236}">
                <a16:creationId xmlns:a16="http://schemas.microsoft.com/office/drawing/2014/main" id="{42896A8D-3156-29A6-57A4-61DF4C6EBA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4287" y="7190909"/>
            <a:ext cx="8534400" cy="23573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erattres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sitdryc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 tres.</a:t>
            </a:r>
            <a:r>
              <a:rPr lang="en-US" sz="3200" spc="131" dirty="0">
                <a:cs typeface="Arial" panose="020B0604020202020204" pitchFamily="34" charset="0"/>
              </a:rPr>
              <a:t> Lineas ete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 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commote.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etey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4A41A4FF-8A69-EEBA-1070-C3937711C7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38075446"/>
              </p:ext>
            </p:extLst>
          </p:nvPr>
        </p:nvGraphicFramePr>
        <p:xfrm>
          <a:off x="11610585" y="23850600"/>
          <a:ext cx="9965739" cy="639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3" name="TextBox 46">
            <a:extLst>
              <a:ext uri="{FF2B5EF4-FFF2-40B4-BE49-F238E27FC236}">
                <a16:creationId xmlns:a16="http://schemas.microsoft.com/office/drawing/2014/main" id="{FB52CFDA-484E-D355-6BB8-2802B74D52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7190909"/>
            <a:ext cx="8534400" cy="23742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 turs 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sitentu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/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 trusoe it in 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etey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bieit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tress etey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 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cing.</a:t>
            </a:r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15" name="TextBox 46">
            <a:extLst>
              <a:ext uri="{FF2B5EF4-FFF2-40B4-BE49-F238E27FC236}">
                <a16:creationId xmlns:a16="http://schemas.microsoft.com/office/drawing/2014/main" id="{CB8A2B0B-C82B-59D2-A873-98902C12F6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8566923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cs typeface="Arial" panose="020B0604020202020204" pitchFamily="34" charset="0"/>
              </a:rPr>
              <a:t>Lorem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ipsum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sitet,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spc="-16" dirty="0">
                <a:cs typeface="Arial" panose="020B0604020202020204" pitchFamily="34" charset="0"/>
              </a:rPr>
              <a:t>adipiscing </a:t>
            </a:r>
            <a:r>
              <a:rPr lang="en-US" sz="2000" dirty="0">
                <a:cs typeface="Arial" panose="020B0604020202020204" pitchFamily="34" charset="0"/>
              </a:rPr>
              <a:t>elit,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sed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cs typeface="Arial" panose="020B0604020202020204" pitchFamily="34" charset="0"/>
              </a:rPr>
              <a:t>W</a:t>
            </a:r>
            <a:r>
              <a:rPr lang="en-US" sz="2000" dirty="0">
                <a:cs typeface="Arial" panose="020B0604020202020204" pitchFamily="34" charset="0"/>
              </a:rPr>
              <a:t>enim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mium inim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veam,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quiam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 uibmmy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nostrud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16" dirty="0">
                <a:cs typeface="Arial" panose="020B0604020202020204" pitchFamily="34" charset="0"/>
              </a:rPr>
              <a:t>ation </a:t>
            </a:r>
            <a:r>
              <a:rPr lang="en-US" sz="2000" dirty="0">
                <a:cs typeface="Arial" panose="020B0604020202020204" pitchFamily="34" charset="0"/>
              </a:rPr>
              <a:t>ullamcorper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suscipit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lobortis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nisl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aliquip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4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commodo.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Duis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 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 ullam tre 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utem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vel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iriure</a:t>
            </a:r>
            <a:r>
              <a:rPr lang="en-US" sz="2000" spc="123" dirty="0">
                <a:cs typeface="Arial" panose="020B0604020202020204" pitchFamily="34" charset="0"/>
              </a:rPr>
              <a:t>.</a:t>
            </a:r>
            <a:endParaRPr lang="en-US" sz="2000" dirty="0">
              <a:ea typeface="Futura Std Book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6031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8C77C8-F395-4DC7-5F3E-4146C129FFE2}"/>
              </a:ext>
            </a:extLst>
          </p:cNvPr>
          <p:cNvSpPr txBox="1"/>
          <p:nvPr/>
        </p:nvSpPr>
        <p:spPr>
          <a:xfrm>
            <a:off x="12260452" y="90818"/>
            <a:ext cx="29649548" cy="5852782"/>
          </a:xfrm>
          <a:prstGeom prst="rect">
            <a:avLst/>
          </a:prstGeom>
          <a:noFill/>
        </p:spPr>
        <p:txBody>
          <a:bodyPr wrap="square" tIns="0" bIns="0" anchor="ctr" anchorCtr="0">
            <a:noAutofit/>
          </a:bodyPr>
          <a:lstStyle/>
          <a:p>
            <a:pPr eaLnBrk="0" fontAlgn="ctr" hangingPunct="0">
              <a:spcBef>
                <a:spcPts val="0"/>
              </a:spcBef>
              <a:defRPr/>
            </a:pPr>
            <a:r>
              <a:rPr lang="en-US" sz="9600" b="1" spc="-129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Poster title line one here </a:t>
            </a:r>
          </a:p>
          <a:p>
            <a:pPr eaLnBrk="0" fontAlgn="ctr" hangingPunct="0">
              <a:spcBef>
                <a:spcPts val="1200"/>
              </a:spcBef>
              <a:defRPr/>
            </a:pPr>
            <a: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  <a:t>Names of researcher(s)</a:t>
            </a:r>
            <a:br>
              <a:rPr lang="en-US" sz="3600" dirty="0">
                <a:solidFill>
                  <a:srgbClr val="004987"/>
                </a:solidFill>
                <a:cs typeface="Arial" panose="020B0604020202020204" pitchFamily="34" charset="0"/>
              </a:rPr>
            </a:br>
            <a:r>
              <a:rPr lang="en-US" sz="3600" dirty="0">
                <a:solidFill>
                  <a:srgbClr val="004987"/>
                </a:solidFill>
                <a:ea typeface="Futura Std Light" charset="0"/>
                <a:cs typeface="Arial" panose="020B0604020202020204" pitchFamily="34" charset="0"/>
              </a:rPr>
              <a:t>Department</a:t>
            </a:r>
          </a:p>
        </p:txBody>
      </p:sp>
      <p:sp>
        <p:nvSpPr>
          <p:cNvPr id="3" name="TextBox 46">
            <a:extLst>
              <a:ext uri="{FF2B5EF4-FFF2-40B4-BE49-F238E27FC236}">
                <a16:creationId xmlns:a16="http://schemas.microsoft.com/office/drawing/2014/main" id="{85CAC5F9-CE1D-AEDE-414F-0A27444825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318541" y="8045899"/>
            <a:ext cx="8973496" cy="14147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trusitomm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lueoborti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enitem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 tres to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aliqutreip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 tresmodo.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lum tes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trusito eumot mm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wisity eli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tre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iriure.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nibhevan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tres toil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 terat 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dres solor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ete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nont eummy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 tres an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 toreme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sit.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DCD709D1-56DE-7E9C-1695-DAB41589CF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48500307"/>
              </p:ext>
            </p:extLst>
          </p:nvPr>
        </p:nvGraphicFramePr>
        <p:xfrm>
          <a:off x="12360860" y="23288923"/>
          <a:ext cx="19262140" cy="78768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576FB417-D8B7-70DD-7B65-82F6150AB0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07112845"/>
              </p:ext>
            </p:extLst>
          </p:nvPr>
        </p:nvGraphicFramePr>
        <p:xfrm>
          <a:off x="22479000" y="8706964"/>
          <a:ext cx="5181600" cy="5852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TextBox 46">
            <a:extLst>
              <a:ext uri="{FF2B5EF4-FFF2-40B4-BE49-F238E27FC236}">
                <a16:creationId xmlns:a16="http://schemas.microsoft.com/office/drawing/2014/main" id="{A64443AD-E2FE-2CE6-FD61-086243AB52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06224" y="8027671"/>
            <a:ext cx="8534400" cy="1477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 tres 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doloirner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 et ante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.</a:t>
            </a:r>
            <a:endParaRPr lang="en-US" sz="3200" spc="131" dirty="0">
              <a:cs typeface="Arial" panose="020B0604020202020204" pitchFamily="34" charset="0"/>
            </a:endParaRP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 et ante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 trusfe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Uten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wheta 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 emet,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sedet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tres  caite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thiem incint</a:t>
            </a:r>
            <a:r>
              <a:rPr lang="en-US" sz="3200" spc="-4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 treset,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nonummy.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768C2E80-8976-1486-5228-E019213239A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7033409"/>
              </p:ext>
            </p:extLst>
          </p:nvPr>
        </p:nvGraphicFramePr>
        <p:xfrm>
          <a:off x="22599162" y="8184789"/>
          <a:ext cx="5181600" cy="65526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8130D7D4-CBB5-8982-0183-79B807901264}"/>
              </a:ext>
            </a:extLst>
          </p:cNvPr>
          <p:cNvSpPr txBox="1"/>
          <p:nvPr/>
        </p:nvSpPr>
        <p:spPr>
          <a:xfrm>
            <a:off x="22849858" y="15900767"/>
            <a:ext cx="8973495" cy="57400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8316" fontAlgn="t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tre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tieh 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 utinus ness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et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iriure. 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ter et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 </a:t>
            </a:r>
            <a:r>
              <a:rPr lang="en-US" sz="3200" spc="147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 terat 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volutpre opat.</a:t>
            </a:r>
            <a:endParaRPr lang="en-US" sz="3200" spc="131" dirty="0">
              <a:cs typeface="Arial" panose="020B0604020202020204" pitchFamily="34" charset="0"/>
            </a:endParaRP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dres solor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nont eummy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neuismod tres an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 teislutpat.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sit.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9" name="TextBox 46">
            <a:extLst>
              <a:ext uri="{FF2B5EF4-FFF2-40B4-BE49-F238E27FC236}">
                <a16:creationId xmlns:a16="http://schemas.microsoft.com/office/drawing/2014/main" id="{95814938-F2F8-FE69-A0BF-5209520B3C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75000" y="9245025"/>
            <a:ext cx="3483427" cy="553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cs typeface="Arial" panose="020B0604020202020204" pitchFamily="34" charset="0"/>
              </a:rPr>
              <a:t>Lorem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ipsum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sitet,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spc="-16" dirty="0">
                <a:cs typeface="Arial" panose="020B0604020202020204" pitchFamily="34" charset="0"/>
              </a:rPr>
              <a:t>adipiscing </a:t>
            </a:r>
            <a:r>
              <a:rPr lang="en-US" sz="2000" dirty="0">
                <a:cs typeface="Arial" panose="020B0604020202020204" pitchFamily="34" charset="0"/>
              </a:rPr>
              <a:t>elit,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sed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 yiut utpat.</a:t>
            </a:r>
          </a:p>
          <a:p>
            <a:pPr eaLnBrk="0" hangingPunct="0">
              <a:spcBef>
                <a:spcPts val="600"/>
              </a:spcBef>
              <a:spcAft>
                <a:spcPts val="600"/>
              </a:spcAft>
            </a:pPr>
            <a:r>
              <a:rPr lang="en-US" sz="2000" spc="-33" dirty="0">
                <a:cs typeface="Arial" panose="020B0604020202020204" pitchFamily="34" charset="0"/>
              </a:rPr>
              <a:t>W</a:t>
            </a:r>
            <a:r>
              <a:rPr lang="en-US" sz="2000" dirty="0">
                <a:cs typeface="Arial" panose="020B0604020202020204" pitchFamily="34" charset="0"/>
              </a:rPr>
              <a:t>enim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mium inim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veam,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quiam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 uibmmy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nostrud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16" dirty="0">
                <a:cs typeface="Arial" panose="020B0604020202020204" pitchFamily="34" charset="0"/>
              </a:rPr>
              <a:t>ation </a:t>
            </a:r>
            <a:r>
              <a:rPr lang="en-US" sz="2000" dirty="0">
                <a:cs typeface="Arial" panose="020B0604020202020204" pitchFamily="34" charset="0"/>
              </a:rPr>
              <a:t>ullamcorper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suscipit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lobortis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nisl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aliquip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ex</a:t>
            </a:r>
            <a:r>
              <a:rPr lang="en-US" sz="2000" spc="-4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commodo.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Duis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 diam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nonummy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nibh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euismod</a:t>
            </a:r>
            <a:r>
              <a:rPr lang="en-US" sz="2000" spc="156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tincidunt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spc="-41" dirty="0">
                <a:cs typeface="Arial" panose="020B0604020202020204" pitchFamily="34" charset="0"/>
              </a:rPr>
              <a:t>ut </a:t>
            </a:r>
            <a:r>
              <a:rPr lang="en-US" sz="2000" dirty="0">
                <a:cs typeface="Arial" panose="020B0604020202020204" pitchFamily="34" charset="0"/>
              </a:rPr>
              <a:t>laoet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dolore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mag ullam tre corper</a:t>
            </a:r>
            <a:r>
              <a:rPr lang="en-US" sz="2000" spc="147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suna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aliquam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erat</a:t>
            </a:r>
            <a:r>
              <a:rPr lang="en-US" sz="2000" spc="139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volutpat.</a:t>
            </a:r>
            <a:r>
              <a:rPr lang="en-US" sz="2000" spc="131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utem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vel</a:t>
            </a:r>
            <a:r>
              <a:rPr lang="en-US" sz="2000" spc="123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eum</a:t>
            </a:r>
            <a:r>
              <a:rPr lang="en-US" sz="2000" spc="115" dirty="0">
                <a:cs typeface="Arial" panose="020B0604020202020204" pitchFamily="34" charset="0"/>
              </a:rPr>
              <a:t> </a:t>
            </a:r>
            <a:r>
              <a:rPr lang="en-US" sz="2000" dirty="0">
                <a:cs typeface="Arial" panose="020B0604020202020204" pitchFamily="34" charset="0"/>
              </a:rPr>
              <a:t>iriure</a:t>
            </a:r>
            <a:r>
              <a:rPr lang="en-US" sz="2000" spc="123" dirty="0">
                <a:cs typeface="Arial" panose="020B0604020202020204" pitchFamily="34" charset="0"/>
              </a:rPr>
              <a:t>.</a:t>
            </a:r>
            <a:endParaRPr lang="en-US" sz="2000" dirty="0">
              <a:ea typeface="Futura Std Book" charset="0"/>
              <a:cs typeface="Arial" panose="020B0604020202020204" pitchFamily="34" charset="0"/>
            </a:endParaRPr>
          </a:p>
        </p:txBody>
      </p:sp>
      <p:sp>
        <p:nvSpPr>
          <p:cNvPr id="10" name="Picture Placeholder 32">
            <a:extLst>
              <a:ext uri="{FF2B5EF4-FFF2-40B4-BE49-F238E27FC236}">
                <a16:creationId xmlns:a16="http://schemas.microsoft.com/office/drawing/2014/main" id="{13C9D47B-BE8A-AF11-417F-027FA8C340A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137600" y="23774406"/>
            <a:ext cx="8610599" cy="723899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TextBox 46">
            <a:extLst>
              <a:ext uri="{FF2B5EF4-FFF2-40B4-BE49-F238E27FC236}">
                <a16:creationId xmlns:a16="http://schemas.microsoft.com/office/drawing/2014/main" id="{37A4857A-98F3-7B59-5C62-1DA2FBC6B6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9200" y="8027671"/>
            <a:ext cx="8627060" cy="2325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50218" tIns="75109" rIns="150218" bIns="75109">
            <a:spAutoFit/>
          </a:bodyPr>
          <a:lstStyle/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ea typeface="Futura Std Book" charset="0"/>
                <a:cs typeface="Arial" panose="020B0604020202020204" pitchFamily="34" charset="0"/>
              </a:rPr>
              <a:t>Only Arial or Proxima Nova are accepted fonts for UC Davis Health posters. No other fonts may be used. </a:t>
            </a:r>
          </a:p>
          <a:p>
            <a:pPr eaLnBrk="0" hangingPunct="0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 tres am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-33" dirty="0">
                <a:cs typeface="Arial" panose="020B0604020202020204" pitchFamily="34" charset="0"/>
              </a:rPr>
              <a:t> Wisi tripen a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aliquam</a:t>
            </a:r>
            <a:r>
              <a:rPr lang="en-US" sz="3200" spc="131" dirty="0">
                <a:cs typeface="Arial" panose="020B0604020202020204" pitchFamily="34" charset="0"/>
              </a:rPr>
              <a:t> tersa</a:t>
            </a:r>
            <a:r>
              <a:rPr lang="en-US" sz="3200" dirty="0">
                <a:cs typeface="Arial" panose="020B0604020202020204" pitchFamily="34" charset="0"/>
              </a:rPr>
              <a:t>era teist elat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 ent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tes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laoree.</a:t>
            </a: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-4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aliquarat</a:t>
            </a:r>
            <a:r>
              <a:rPr lang="en-US" sz="3200" spc="139" dirty="0">
                <a:cs typeface="Arial" panose="020B0604020202020204" pitchFamily="34" charset="0"/>
              </a:rPr>
              <a:t> tres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br>
              <a:rPr lang="en-US" sz="3200" spc="131" dirty="0">
                <a:cs typeface="Arial" panose="020B0604020202020204" pitchFamily="34" charset="0"/>
              </a:rPr>
            </a:b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nostrud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ullamcorper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 tres.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endParaRPr lang="en-US" sz="3200" dirty="0">
              <a:cs typeface="Arial" panose="020B0604020202020204" pitchFamily="34" charset="0"/>
            </a:endParaRP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spc="147" dirty="0">
                <a:cs typeface="Arial" panose="020B0604020202020204" pitchFamily="34" charset="0"/>
              </a:rPr>
              <a:t>A</a:t>
            </a:r>
            <a:r>
              <a:rPr lang="en-US" sz="3200" dirty="0">
                <a:cs typeface="Arial" panose="020B0604020202020204" pitchFamily="34" charset="0"/>
              </a:rPr>
              <a:t>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 qtre</a:t>
            </a:r>
            <a:r>
              <a:rPr lang="en-US" sz="3200" spc="-41" dirty="0">
                <a:cs typeface="Arial" panose="020B0604020202020204" pitchFamily="34" charset="0"/>
              </a:rPr>
              <a:t> 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 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iriure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</a:t>
            </a:r>
          </a:p>
          <a:p>
            <a:pPr marL="457200" marR="8316" indent="-457200">
              <a:spcBef>
                <a:spcPts val="1200"/>
              </a:spcBef>
              <a:buClr>
                <a:srgbClr val="004987"/>
              </a:buClr>
              <a:buFont typeface="Wingdings" pitchFamily="2" charset="2"/>
              <a:buChar char="§"/>
            </a:pP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atedipis reter 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.</a:t>
            </a:r>
            <a:endParaRPr lang="en-US" sz="3200" dirty="0">
              <a:cs typeface="Arial" panose="020B0604020202020204" pitchFamily="34" charset="0"/>
            </a:endParaRPr>
          </a:p>
          <a:p>
            <a:pPr eaLnBrk="0" hangingPunct="0">
              <a:spcBef>
                <a:spcPts val="4200"/>
              </a:spcBef>
              <a:spcAft>
                <a:spcPts val="0"/>
              </a:spcAft>
            </a:pPr>
            <a:r>
              <a:rPr lang="en-US" sz="5500" b="1" spc="86" dirty="0">
                <a:solidFill>
                  <a:srgbClr val="004987"/>
                </a:solidFill>
                <a:ea typeface="Futura Std Book" charset="0"/>
                <a:cs typeface="Arial" panose="020B0604020202020204" pitchFamily="34" charset="0"/>
              </a:rPr>
              <a:t>Subheading</a:t>
            </a:r>
          </a:p>
          <a:p>
            <a:pPr marR="8316">
              <a:spcBef>
                <a:spcPts val="900"/>
              </a:spcBef>
              <a:spcAft>
                <a:spcPts val="900"/>
              </a:spcAft>
            </a:pPr>
            <a:r>
              <a:rPr lang="en-US" sz="3200" dirty="0">
                <a:cs typeface="Arial" panose="020B0604020202020204" pitchFamily="34" charset="0"/>
              </a:rPr>
              <a:t>Lorem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ipsum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sit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amet,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adipiscing </a:t>
            </a:r>
            <a:r>
              <a:rPr lang="en-US" sz="3200" dirty="0">
                <a:cs typeface="Arial" panose="020B0604020202020204" pitchFamily="34" charset="0"/>
              </a:rPr>
              <a:t>elit,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sed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diam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nonummy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nibh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euismod</a:t>
            </a:r>
            <a:r>
              <a:rPr lang="en-US" sz="3200" spc="156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tincidunt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br>
              <a:rPr lang="en-US" sz="3200" spc="147" dirty="0">
                <a:cs typeface="Arial" panose="020B0604020202020204" pitchFamily="34" charset="0"/>
              </a:rPr>
            </a:br>
            <a:r>
              <a:rPr lang="en-US" sz="3200" spc="-41" dirty="0">
                <a:cs typeface="Arial" panose="020B0604020202020204" pitchFamily="34" charset="0"/>
              </a:rPr>
              <a:t>ut </a:t>
            </a:r>
            <a:r>
              <a:rPr lang="en-US" sz="3200" dirty="0">
                <a:cs typeface="Arial" panose="020B0604020202020204" pitchFamily="34" charset="0"/>
              </a:rPr>
              <a:t>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-16" dirty="0">
                <a:cs typeface="Arial" panose="020B0604020202020204" pitchFamily="34" charset="0"/>
              </a:rPr>
              <a:t> tation </a:t>
            </a:r>
            <a:r>
              <a:rPr lang="en-US" sz="3200" dirty="0">
                <a:cs typeface="Arial" panose="020B0604020202020204" pitchFamily="34" charset="0"/>
              </a:rPr>
              <a:t>ullamc etey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aliqua erym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erat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volutpat.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spc="-33" dirty="0">
                <a:cs typeface="Arial" panose="020B0604020202020204" pitchFamily="34" charset="0"/>
              </a:rPr>
              <a:t>wisi </a:t>
            </a:r>
            <a:r>
              <a:rPr lang="en-US" sz="3200" dirty="0">
                <a:cs typeface="Arial" panose="020B0604020202020204" pitchFamily="34" charset="0"/>
              </a:rPr>
              <a:t>enim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ad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muit inim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veniam,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quis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exerci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tation </a:t>
            </a:r>
            <a:r>
              <a:rPr lang="en-US" sz="3200" dirty="0">
                <a:cs typeface="Arial" panose="020B0604020202020204" pitchFamily="34" charset="0"/>
              </a:rPr>
              <a:t>ullamc etey orper 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suscipit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lobortis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nisl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ut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eirese </a:t>
            </a:r>
            <a:r>
              <a:rPr lang="en-US" sz="3200" dirty="0">
                <a:cs typeface="Arial" panose="020B0604020202020204" pitchFamily="34" charset="0"/>
              </a:rPr>
              <a:t>commodo qtreuip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ex tre</a:t>
            </a:r>
            <a:r>
              <a:rPr lang="en-US" sz="3200" spc="147" dirty="0">
                <a:cs typeface="Arial" panose="020B0604020202020204" pitchFamily="34" charset="0"/>
              </a:rPr>
              <a:t> </a:t>
            </a:r>
            <a:r>
              <a:rPr lang="en-US" sz="3200" spc="-41" dirty="0">
                <a:cs typeface="Arial" panose="020B0604020202020204" pitchFamily="34" charset="0"/>
              </a:rPr>
              <a:t>ea </a:t>
            </a:r>
            <a:r>
              <a:rPr lang="en-US" sz="3200" dirty="0">
                <a:cs typeface="Arial" panose="020B0604020202020204" pitchFamily="34" charset="0"/>
              </a:rPr>
              <a:t>commodo.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Duis laoreet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dolore</a:t>
            </a:r>
            <a:r>
              <a:rPr lang="en-US" sz="3200" spc="131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magna</a:t>
            </a:r>
            <a:r>
              <a:rPr lang="en-US" sz="3200" spc="139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aliqu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vel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eum</a:t>
            </a:r>
            <a:r>
              <a:rPr lang="en-US" sz="3200" spc="115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irie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spc="-16" dirty="0">
                <a:cs typeface="Arial" panose="020B0604020202020204" pitchFamily="34" charset="0"/>
              </a:rPr>
              <a:t>dolor. </a:t>
            </a:r>
            <a:r>
              <a:rPr lang="en-US" sz="3200" dirty="0">
                <a:cs typeface="Arial" panose="020B0604020202020204" pitchFamily="34" charset="0"/>
              </a:rPr>
              <a:t>Duis</a:t>
            </a:r>
            <a:r>
              <a:rPr lang="en-US" sz="3200" spc="123" dirty="0">
                <a:cs typeface="Arial" panose="020B0604020202020204" pitchFamily="34" charset="0"/>
              </a:rPr>
              <a:t> </a:t>
            </a:r>
            <a:r>
              <a:rPr lang="en-US" sz="3200" dirty="0">
                <a:cs typeface="Arial" panose="020B0604020202020204" pitchFamily="34" charset="0"/>
              </a:rPr>
              <a:t>aute dolor.</a:t>
            </a:r>
          </a:p>
        </p:txBody>
      </p:sp>
    </p:spTree>
    <p:extLst>
      <p:ext uri="{BB962C8B-B14F-4D97-AF65-F5344CB8AC3E}">
        <p14:creationId xmlns:p14="http://schemas.microsoft.com/office/powerpoint/2010/main" val="1986433736"/>
      </p:ext>
    </p:extLst>
  </p:cSld>
  <p:clrMapOvr>
    <a:masterClrMapping/>
  </p:clrMapOvr>
</p:sld>
</file>

<file path=ppt/theme/theme1.xml><?xml version="1.0" encoding="utf-8"?>
<a:theme xmlns:a="http://schemas.openxmlformats.org/drawingml/2006/main" name="~4728944">
  <a:themeElements>
    <a:clrScheme name="UCDH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BEE7"/>
      </a:accent1>
      <a:accent2>
        <a:srgbClr val="00406E"/>
      </a:accent2>
      <a:accent3>
        <a:srgbClr val="FFFFFF"/>
      </a:accent3>
      <a:accent4>
        <a:srgbClr val="00406E"/>
      </a:accent4>
      <a:accent5>
        <a:srgbClr val="F9C722"/>
      </a:accent5>
      <a:accent6>
        <a:srgbClr val="00406E"/>
      </a:accent6>
      <a:hlink>
        <a:srgbClr val="0432FF"/>
      </a:hlink>
      <a:folHlink>
        <a:srgbClr val="00406E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256332" tIns="128168" rIns="256332" bIns="128168" numCol="1" anchor="t" anchorCtr="0" compatLnSpc="1">
        <a:prstTxWarp prst="textNoShape">
          <a:avLst/>
        </a:prstTxWarp>
      </a:bodyPr>
      <a:lstStyle>
        <a:defPPr marL="0" marR="0" indent="0" algn="l" defTabSz="3429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2" id="{6CCA1FAC-FFE8-5942-8B6D-DB7BBE7AC585}" vid="{D6EE3BF2-C669-0E49-9F78-894381F8D65E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8861</TotalTime>
  <Words>1743</Words>
  <Application>Microsoft Macintosh PowerPoint</Application>
  <PresentationFormat>Custom</PresentationFormat>
  <Paragraphs>59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Futura Std Book</vt:lpstr>
      <vt:lpstr>Futura Std Light</vt:lpstr>
      <vt:lpstr>Proxima Nova Regular</vt:lpstr>
      <vt:lpstr>Proxima Nova Rg</vt:lpstr>
      <vt:lpstr>Times</vt:lpstr>
      <vt:lpstr>Times New Roman</vt:lpstr>
      <vt:lpstr>Wingdings</vt:lpstr>
      <vt:lpstr>~4728944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A Carrick</dc:creator>
  <cp:lastModifiedBy>Brittany Collins</cp:lastModifiedBy>
  <cp:revision>44</cp:revision>
  <cp:lastPrinted>2019-05-21T22:24:44Z</cp:lastPrinted>
  <dcterms:created xsi:type="dcterms:W3CDTF">2019-01-18T19:03:01Z</dcterms:created>
  <dcterms:modified xsi:type="dcterms:W3CDTF">2024-04-05T22:12:55Z</dcterms:modified>
</cp:coreProperties>
</file>