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512064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74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A00"/>
    <a:srgbClr val="004987"/>
    <a:srgbClr val="4E8F00"/>
    <a:srgbClr val="D8A600"/>
    <a:srgbClr val="0A2D56"/>
    <a:srgbClr val="5E8628"/>
    <a:srgbClr val="002855"/>
    <a:srgbClr val="00447C"/>
    <a:srgbClr val="A5B3C9"/>
    <a:srgbClr val="DAB9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71" autoAdjust="0"/>
    <p:restoredTop sz="88707" autoAdjust="0"/>
  </p:normalViewPr>
  <p:slideViewPr>
    <p:cSldViewPr>
      <p:cViewPr varScale="1">
        <p:scale>
          <a:sx n="23" d="100"/>
          <a:sy n="23" d="100"/>
        </p:scale>
        <p:origin x="2360" y="304"/>
      </p:cViewPr>
      <p:guideLst>
        <p:guide orient="horz" pos="2880"/>
        <p:guide pos="274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7238" y="692150"/>
            <a:ext cx="5483225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2804564" y="8134643"/>
            <a:ext cx="0" cy="24174157"/>
          </a:xfrm>
          <a:prstGeom prst="line">
            <a:avLst/>
          </a:prstGeom>
          <a:noFill/>
          <a:ln w="82550" algn="ctr">
            <a:solidFill>
              <a:srgbClr val="004987"/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3048000"/>
            <a:ext cx="51206400" cy="4267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2362200"/>
            <a:ext cx="51206400" cy="685800"/>
          </a:xfrm>
          <a:prstGeom prst="rect">
            <a:avLst/>
          </a:prstGeom>
          <a:solidFill>
            <a:srgbClr val="DCA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32F2CF7-3E18-E942-98ED-5170DF6243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842" y="433395"/>
            <a:ext cx="10134600" cy="1759706"/>
          </a:xfrm>
          <a:prstGeom prst="rect">
            <a:avLst/>
          </a:prstGeom>
        </p:spPr>
      </p:pic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8134643"/>
            <a:ext cx="0" cy="24174157"/>
          </a:xfrm>
          <a:prstGeom prst="line">
            <a:avLst/>
          </a:prstGeom>
          <a:noFill/>
          <a:ln w="82550" algn="ctr">
            <a:solidFill>
              <a:srgbClr val="004987"/>
            </a:solidFill>
            <a:round/>
            <a:headEnd/>
            <a:tailEnd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2804564" y="6400800"/>
            <a:ext cx="0" cy="256032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51206400" cy="55626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0"/>
            <a:ext cx="51206400" cy="895058"/>
          </a:xfrm>
          <a:prstGeom prst="rect">
            <a:avLst/>
          </a:prstGeom>
          <a:solidFill>
            <a:srgbClr val="DCA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6400800"/>
            <a:ext cx="0" cy="256032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2pPr>
      <a:lvl3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3pPr>
      <a:lvl4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4pPr>
      <a:lvl5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5pPr>
      <a:lvl6pPr marL="876270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6pPr>
      <a:lvl7pPr marL="175253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7pPr>
      <a:lvl8pPr marL="262880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8pPr>
      <a:lvl9pPr marL="3505078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9pPr>
    </p:titleStyle>
    <p:bodyStyle>
      <a:lvl1pPr marL="438135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438135" algn="l"/>
        </a:tabLst>
        <a:defRPr sz="4600">
          <a:solidFill>
            <a:schemeClr val="tx1"/>
          </a:solidFill>
          <a:latin typeface="+mn-lt"/>
          <a:ea typeface="+mn-ea"/>
          <a:cs typeface="+mn-cs"/>
        </a:defRPr>
      </a:lvl1pPr>
      <a:lvl2pPr marL="1095337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2190674" indent="-438135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8601438" indent="-1235297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11053776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193004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6pPr>
      <a:lvl7pPr marL="1280631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7pPr>
      <a:lvl8pPr marL="1368258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8pPr>
      <a:lvl9pPr marL="1455885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7627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5253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62880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50507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8134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25761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13388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010156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26E0068C-B4C6-4A2D-AA44-C6698E652C96}"/>
              </a:ext>
            </a:extLst>
          </p:cNvPr>
          <p:cNvSpPr txBox="1"/>
          <p:nvPr/>
        </p:nvSpPr>
        <p:spPr>
          <a:xfrm>
            <a:off x="13582806" y="1681133"/>
            <a:ext cx="24059994" cy="2662267"/>
          </a:xfrm>
          <a:prstGeom prst="rect">
            <a:avLst/>
          </a:prstGeom>
          <a:noFill/>
          <a:effectLst>
            <a:outerShdw blurRad="127000" dist="38100" dir="2700000">
              <a:srgbClr val="000000">
                <a:alpha val="43000"/>
              </a:srgbClr>
            </a:outerShdw>
          </a:effectLst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defRPr/>
            </a:pPr>
            <a:r>
              <a:rPr lang="en-US" sz="12500" spc="-383" dirty="0">
                <a:solidFill>
                  <a:schemeClr val="bg1"/>
                </a:solidFill>
                <a:latin typeface="Proxima Nova Regular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</a:t>
            </a:r>
          </a:p>
          <a:p>
            <a:pPr algn="ctr" eaLnBrk="0" hangingPunct="0">
              <a:defRPr/>
            </a:pPr>
            <a:r>
              <a:rPr lang="en-US" sz="4800" dirty="0">
                <a:solidFill>
                  <a:schemeClr val="bg1"/>
                </a:solidFill>
                <a:latin typeface="Proxima Nova Regular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790F6230-B2D5-40F2-A105-85B274F2DC8D}"/>
              </a:ext>
            </a:extLst>
          </p:cNvPr>
          <p:cNvSpPr txBox="1"/>
          <p:nvPr/>
        </p:nvSpPr>
        <p:spPr>
          <a:xfrm>
            <a:off x="39390563" y="2819659"/>
            <a:ext cx="11434837" cy="761741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87627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75253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262880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3505078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4381348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525761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613388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7010156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en-US" sz="4800" dirty="0">
                <a:solidFill>
                  <a:schemeClr val="bg1"/>
                </a:solidFill>
                <a:latin typeface="Proxima Nova Regular" panose="02000506030000020004" pitchFamily="2" charset="0"/>
                <a:cs typeface="Arial" panose="020B0604020202020204" pitchFamily="34" charset="0"/>
              </a:rPr>
              <a:t>Names of researchers</a:t>
            </a:r>
          </a:p>
        </p:txBody>
      </p:sp>
      <p:sp>
        <p:nvSpPr>
          <p:cNvPr id="37" name="Text Box 191">
            <a:extLst>
              <a:ext uri="{FF2B5EF4-FFF2-40B4-BE49-F238E27FC236}">
                <a16:creationId xmlns:a16="http://schemas.microsoft.com/office/drawing/2014/main" id="{BAD566D2-7CFC-4395-8C74-F90BB3FB0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8" name="TextBox 46">
            <a:extLst>
              <a:ext uri="{FF2B5EF4-FFF2-40B4-BE49-F238E27FC236}">
                <a16:creationId xmlns:a16="http://schemas.microsoft.com/office/drawing/2014/main" id="{84FACD36-7D72-4428-9A38-E5D563CE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7406845"/>
            <a:ext cx="9956800" cy="19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</a:t>
            </a:r>
          </a:p>
        </p:txBody>
      </p:sp>
      <p:sp>
        <p:nvSpPr>
          <p:cNvPr id="39" name="TextBox 46">
            <a:extLst>
              <a:ext uri="{FF2B5EF4-FFF2-40B4-BE49-F238E27FC236}">
                <a16:creationId xmlns:a16="http://schemas.microsoft.com/office/drawing/2014/main" id="{E983AA4F-A5B2-4D7F-8C0A-3BDB3B7D2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0" name="TextBox 46">
            <a:extLst>
              <a:ext uri="{FF2B5EF4-FFF2-40B4-BE49-F238E27FC236}">
                <a16:creationId xmlns:a16="http://schemas.microsoft.com/office/drawing/2014/main" id="{F3B59EED-A87F-4D0D-B7F8-50096698A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5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1" name="Text Box 191">
            <a:extLst>
              <a:ext uri="{FF2B5EF4-FFF2-40B4-BE49-F238E27FC236}">
                <a16:creationId xmlns:a16="http://schemas.microsoft.com/office/drawing/2014/main" id="{3097B3FC-715B-424D-903B-60FF4F84E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Design/Sample</a:t>
            </a:r>
            <a:endParaRPr lang="en-US" sz="6000" b="1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2" name="Text Box 191">
            <a:extLst>
              <a:ext uri="{FF2B5EF4-FFF2-40B4-BE49-F238E27FC236}">
                <a16:creationId xmlns:a16="http://schemas.microsoft.com/office/drawing/2014/main" id="{51109F5C-52F2-46A7-977A-BBD84D63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Analysis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3" name="Text Box 191">
            <a:extLst>
              <a:ext uri="{FF2B5EF4-FFF2-40B4-BE49-F238E27FC236}">
                <a16:creationId xmlns:a16="http://schemas.microsoft.com/office/drawing/2014/main" id="{37651A22-2D6B-40CF-8DB6-2A27DA8E3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1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Results</a:t>
            </a:r>
            <a:endParaRPr lang="en-US" sz="6000" b="1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4" name="TextBox 46">
            <a:extLst>
              <a:ext uri="{FF2B5EF4-FFF2-40B4-BE49-F238E27FC236}">
                <a16:creationId xmlns:a16="http://schemas.microsoft.com/office/drawing/2014/main" id="{B8EA02F0-FD41-4DE9-980D-6E38AF0A1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0" y="7406845"/>
            <a:ext cx="24364794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5" name="Text Box 191">
            <a:extLst>
              <a:ext uri="{FF2B5EF4-FFF2-40B4-BE49-F238E27FC236}">
                <a16:creationId xmlns:a16="http://schemas.microsoft.com/office/drawing/2014/main" id="{BFAE2AD5-617E-4144-861C-3D6954FE6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3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Summary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6" name="TextBox 46">
            <a:extLst>
              <a:ext uri="{FF2B5EF4-FFF2-40B4-BE49-F238E27FC236}">
                <a16:creationId xmlns:a16="http://schemas.microsoft.com/office/drawing/2014/main" id="{CC00A89F-996A-4FB5-92D1-D9DEC07B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2" y="7406845"/>
            <a:ext cx="11123085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93BA8EA-81FA-4A04-8A53-BB90BB07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7466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8" name="Text Box 191">
            <a:extLst>
              <a:ext uri="{FF2B5EF4-FFF2-40B4-BE49-F238E27FC236}">
                <a16:creationId xmlns:a16="http://schemas.microsoft.com/office/drawing/2014/main" id="{A79C3C0B-E498-4302-A421-4336E9B17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Conclusions/Further Study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1F7E360D-9EED-4491-8822-96305FB39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1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50" name="Text Box 191">
            <a:extLst>
              <a:ext uri="{FF2B5EF4-FFF2-40B4-BE49-F238E27FC236}">
                <a16:creationId xmlns:a16="http://schemas.microsoft.com/office/drawing/2014/main" id="{FDEB89C3-4A3C-4228-AFC0-ABCFEF66F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Acknowledgements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E5E585-E149-1CC8-5505-49249733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3600" y="2057400"/>
            <a:ext cx="888192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8787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SON_Research_Poster_1.19</Template>
  <TotalTime>216</TotalTime>
  <Words>67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Proxima Nova Regular</vt:lpstr>
      <vt:lpstr>Proxima Nova Rg</vt:lpstr>
      <vt:lpstr>Times</vt:lpstr>
      <vt:lpstr>Times New Roman</vt:lpstr>
      <vt:lpstr>~4728944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23</cp:revision>
  <cp:lastPrinted>2019-05-21T22:24:44Z</cp:lastPrinted>
  <dcterms:created xsi:type="dcterms:W3CDTF">2019-01-18T19:03:01Z</dcterms:created>
  <dcterms:modified xsi:type="dcterms:W3CDTF">2022-09-23T17:34:26Z</dcterms:modified>
</cp:coreProperties>
</file>