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512064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74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DCAA00"/>
    <a:srgbClr val="4E8F00"/>
    <a:srgbClr val="D8A600"/>
    <a:srgbClr val="0A2D56"/>
    <a:srgbClr val="5E8628"/>
    <a:srgbClr val="002855"/>
    <a:srgbClr val="00447C"/>
    <a:srgbClr val="A5B3C9"/>
    <a:srgbClr val="DAB9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88720" autoAdjust="0"/>
  </p:normalViewPr>
  <p:slideViewPr>
    <p:cSldViewPr>
      <p:cViewPr>
        <p:scale>
          <a:sx n="40" d="100"/>
          <a:sy n="40" d="100"/>
        </p:scale>
        <p:origin x="144" y="144"/>
      </p:cViewPr>
      <p:guideLst>
        <p:guide orient="horz" pos="2880"/>
        <p:guide pos="274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57238" y="692150"/>
            <a:ext cx="5483225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29">
            <a:extLst>
              <a:ext uri="{FF2B5EF4-FFF2-40B4-BE49-F238E27FC236}">
                <a16:creationId xmlns:a16="http://schemas.microsoft.com/office/drawing/2014/main" id="{605C3B17-E5B1-42D2-A7E5-B3DDED078C35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12804564" y="6400800"/>
            <a:ext cx="0" cy="25679400"/>
          </a:xfrm>
          <a:prstGeom prst="line">
            <a:avLst/>
          </a:prstGeom>
          <a:noFill/>
          <a:ln w="38100" algn="ctr">
            <a:solidFill>
              <a:srgbClr val="DCAA00"/>
            </a:solidFill>
            <a:round/>
            <a:headEnd/>
            <a:tailEnd/>
          </a:ln>
        </p:spPr>
      </p:cxnSp>
      <p:cxnSp>
        <p:nvCxnSpPr>
          <p:cNvPr id="12" name="Straight Connector 29">
            <a:extLst>
              <a:ext uri="{FF2B5EF4-FFF2-40B4-BE49-F238E27FC236}">
                <a16:creationId xmlns:a16="http://schemas.microsoft.com/office/drawing/2014/main" id="{6480C022-3622-463F-846B-B1F0165358A9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8404800" y="6400800"/>
            <a:ext cx="0" cy="25679400"/>
          </a:xfrm>
          <a:prstGeom prst="line">
            <a:avLst/>
          </a:prstGeom>
          <a:noFill/>
          <a:ln w="38100" algn="ctr">
            <a:solidFill>
              <a:srgbClr val="DCAA00"/>
            </a:solidFill>
            <a:round/>
            <a:headEnd/>
            <a:tailEnd/>
          </a:ln>
        </p:spPr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A63CC220-D495-C44A-B76A-2F8F9FAB8EA5}"/>
              </a:ext>
            </a:extLst>
          </p:cNvPr>
          <p:cNvSpPr/>
          <p:nvPr userDrawn="1"/>
        </p:nvSpPr>
        <p:spPr bwMode="auto">
          <a:xfrm>
            <a:off x="0" y="0"/>
            <a:ext cx="512064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56332" tIns="128168" rIns="256332" bIns="12816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9AD78D0-1A7B-B64C-BCE8-CCC77B3C2F9A}"/>
              </a:ext>
            </a:extLst>
          </p:cNvPr>
          <p:cNvCxnSpPr/>
          <p:nvPr userDrawn="1"/>
        </p:nvCxnSpPr>
        <p:spPr bwMode="auto">
          <a:xfrm>
            <a:off x="0" y="5486400"/>
            <a:ext cx="51206400" cy="0"/>
          </a:xfrm>
          <a:prstGeom prst="line">
            <a:avLst/>
          </a:prstGeom>
          <a:noFill/>
          <a:ln w="38100" cap="flat" cmpd="sng" algn="ctr">
            <a:solidFill>
              <a:srgbClr val="DCAA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2pPr>
      <a:lvl3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3pPr>
      <a:lvl4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4pPr>
      <a:lvl5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5pPr>
      <a:lvl6pPr marL="876270"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6pPr>
      <a:lvl7pPr marL="1752539"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7pPr>
      <a:lvl8pPr marL="2628809"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8pPr>
      <a:lvl9pPr marL="3505078"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9pPr>
    </p:titleStyle>
    <p:bodyStyle>
      <a:lvl1pPr marL="438135" indent="-438135" algn="l" defTabSz="4910760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438135" algn="l"/>
        </a:tabLst>
        <a:defRPr sz="4600">
          <a:solidFill>
            <a:schemeClr val="tx1"/>
          </a:solidFill>
          <a:latin typeface="+mn-lt"/>
          <a:ea typeface="+mn-ea"/>
          <a:cs typeface="+mn-cs"/>
        </a:defRPr>
      </a:lvl1pPr>
      <a:lvl2pPr marL="1095337" indent="-438135" algn="l" defTabSz="4910760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2190674" indent="-438135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8601438" indent="-1235297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11053776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1930045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</a:defRPr>
      </a:lvl6pPr>
      <a:lvl7pPr marL="12806315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</a:defRPr>
      </a:lvl7pPr>
      <a:lvl8pPr marL="13682584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</a:defRPr>
      </a:lvl8pPr>
      <a:lvl9pPr marL="14558854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76270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752539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628809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505078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381348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257617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6133887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7010156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1BE8FD28-DE85-44C9-9B13-9D3A907A8D26}"/>
              </a:ext>
            </a:extLst>
          </p:cNvPr>
          <p:cNvSpPr txBox="1"/>
          <p:nvPr/>
        </p:nvSpPr>
        <p:spPr>
          <a:xfrm>
            <a:off x="13716000" y="1600200"/>
            <a:ext cx="24059994" cy="2662267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</a:bodyPr>
          <a:lstStyle/>
          <a:p>
            <a:pPr algn="ctr" eaLnBrk="0" hangingPunct="0">
              <a:defRPr/>
            </a:pPr>
            <a:r>
              <a:rPr lang="en-US" sz="12500" spc="-383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</a:t>
            </a:r>
          </a:p>
          <a:p>
            <a:pPr algn="ctr" eaLnBrk="0" hangingPunct="0">
              <a:defRPr/>
            </a:pPr>
            <a:r>
              <a:rPr lang="en-US" sz="48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  <p:sp>
        <p:nvSpPr>
          <p:cNvPr id="21" name="TextBox 16">
            <a:extLst>
              <a:ext uri="{FF2B5EF4-FFF2-40B4-BE49-F238E27FC236}">
                <a16:creationId xmlns:a16="http://schemas.microsoft.com/office/drawing/2014/main" id="{0C3ABBED-B5BD-4CE4-B806-2B0B85130775}"/>
              </a:ext>
            </a:extLst>
          </p:cNvPr>
          <p:cNvSpPr txBox="1"/>
          <p:nvPr/>
        </p:nvSpPr>
        <p:spPr>
          <a:xfrm>
            <a:off x="39314364" y="2819659"/>
            <a:ext cx="10975522" cy="761741"/>
          </a:xfrm>
          <a:prstGeom prst="rect">
            <a:avLst/>
          </a:prstGeom>
          <a:noFill/>
          <a:effectLst/>
        </p:spPr>
        <p:txBody>
          <a:bodyPr wrap="square" lIns="0" tIns="0" rIns="0" bIns="0" anchor="b" anchorCtr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876270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1752539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2628809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3505078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4381348" algn="l" defTabSz="1752539" rtl="0" eaLnBrk="1" latinLnBrk="0" hangingPunct="1"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5257617" algn="l" defTabSz="1752539" rtl="0" eaLnBrk="1" latinLnBrk="0" hangingPunct="1"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6133887" algn="l" defTabSz="1752539" rtl="0" eaLnBrk="1" latinLnBrk="0" hangingPunct="1"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7010156" algn="l" defTabSz="1752539" rtl="0" eaLnBrk="1" latinLnBrk="0" hangingPunct="1"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r>
              <a:rPr lang="en-US" sz="48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researchers</a:t>
            </a:r>
          </a:p>
        </p:txBody>
      </p:sp>
      <p:sp>
        <p:nvSpPr>
          <p:cNvPr id="22" name="Text Box 191">
            <a:extLst>
              <a:ext uri="{FF2B5EF4-FFF2-40B4-BE49-F238E27FC236}">
                <a16:creationId xmlns:a16="http://schemas.microsoft.com/office/drawing/2014/main" id="{38D6D3B7-9508-4364-AC33-5078AC7889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680" y="61722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ea typeface="Futura Std Book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23" name="TextBox 46">
            <a:extLst>
              <a:ext uri="{FF2B5EF4-FFF2-40B4-BE49-F238E27FC236}">
                <a16:creationId xmlns:a16="http://schemas.microsoft.com/office/drawing/2014/main" id="{646D580E-9B5B-4A46-AE42-2D79FE30D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680" y="7406845"/>
            <a:ext cx="9956800" cy="1931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</a:t>
            </a:r>
          </a:p>
        </p:txBody>
      </p:sp>
      <p:sp>
        <p:nvSpPr>
          <p:cNvPr id="24" name="TextBox 46">
            <a:extLst>
              <a:ext uri="{FF2B5EF4-FFF2-40B4-BE49-F238E27FC236}">
                <a16:creationId xmlns:a16="http://schemas.microsoft.com/office/drawing/2014/main" id="{9F9B1BD8-1D4A-49F6-8BE3-4CB0A02F1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680" y="16304288"/>
            <a:ext cx="9956800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ea typeface="Futura Std Book" charset="0"/>
                <a:cs typeface="Arial" panose="020B0604020202020204" pitchFamily="34" charset="0"/>
              </a:rPr>
              <a:t>This where copy goes</a:t>
            </a:r>
          </a:p>
        </p:txBody>
      </p:sp>
      <p:sp>
        <p:nvSpPr>
          <p:cNvPr id="25" name="TextBox 46">
            <a:extLst>
              <a:ext uri="{FF2B5EF4-FFF2-40B4-BE49-F238E27FC236}">
                <a16:creationId xmlns:a16="http://schemas.microsoft.com/office/drawing/2014/main" id="{1CF14AE1-FEEA-4663-94C7-4A67F87748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015" y="25070059"/>
            <a:ext cx="9956800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ea typeface="Futura Std Book" charset="0"/>
                <a:cs typeface="Arial" panose="020B0604020202020204" pitchFamily="34" charset="0"/>
              </a:rPr>
              <a:t>This where copy goes</a:t>
            </a:r>
          </a:p>
        </p:txBody>
      </p:sp>
      <p:sp>
        <p:nvSpPr>
          <p:cNvPr id="26" name="Text Box 191">
            <a:extLst>
              <a:ext uri="{FF2B5EF4-FFF2-40B4-BE49-F238E27FC236}">
                <a16:creationId xmlns:a16="http://schemas.microsoft.com/office/drawing/2014/main" id="{93D510EB-5959-4DE0-8DA4-5E1B548AE8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014" y="150114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ea typeface="Futura Std Book" charset="0"/>
                <a:cs typeface="Arial" panose="020B0604020202020204" pitchFamily="34" charset="0"/>
              </a:rPr>
              <a:t>Design/Sample</a:t>
            </a:r>
          </a:p>
        </p:txBody>
      </p:sp>
      <p:sp>
        <p:nvSpPr>
          <p:cNvPr id="27" name="Text Box 191">
            <a:extLst>
              <a:ext uri="{FF2B5EF4-FFF2-40B4-BE49-F238E27FC236}">
                <a16:creationId xmlns:a16="http://schemas.microsoft.com/office/drawing/2014/main" id="{B46299D8-8E4F-46AB-93CA-40D77DC650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014" y="23742762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ea typeface="Futura Std Book" charset="0"/>
                <a:cs typeface="Arial" panose="020B0604020202020204" pitchFamily="34" charset="0"/>
              </a:rPr>
              <a:t>Analysis</a:t>
            </a:r>
            <a:endParaRPr lang="en-US" sz="6000" spc="100" dirty="0">
              <a:solidFill>
                <a:srgbClr val="DCAA00"/>
              </a:solidFill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28" name="Text Box 191">
            <a:extLst>
              <a:ext uri="{FF2B5EF4-FFF2-40B4-BE49-F238E27FC236}">
                <a16:creationId xmlns:a16="http://schemas.microsoft.com/office/drawing/2014/main" id="{4AAB1FF5-2B8C-4AA1-82AA-3C9D4515A5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11201" y="61722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ea typeface="Futura Std Book" charset="0"/>
                <a:cs typeface="Arial" panose="020B0604020202020204" pitchFamily="34" charset="0"/>
              </a:rPr>
              <a:t>Results</a:t>
            </a:r>
          </a:p>
        </p:txBody>
      </p:sp>
      <p:sp>
        <p:nvSpPr>
          <p:cNvPr id="30" name="TextBox 46">
            <a:extLst>
              <a:ext uri="{FF2B5EF4-FFF2-40B4-BE49-F238E27FC236}">
                <a16:creationId xmlns:a16="http://schemas.microsoft.com/office/drawing/2014/main" id="{F9CCFEF0-197A-4BD2-8731-0268F83E9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11200" y="7406845"/>
            <a:ext cx="24364794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ea typeface="Futura Std Book" charset="0"/>
                <a:cs typeface="Arial" panose="020B0604020202020204" pitchFamily="34" charset="0"/>
              </a:rPr>
              <a:t>This is where the copy goes</a:t>
            </a:r>
          </a:p>
        </p:txBody>
      </p:sp>
      <p:sp>
        <p:nvSpPr>
          <p:cNvPr id="31" name="Text Box 191">
            <a:extLst>
              <a:ext uri="{FF2B5EF4-FFF2-40B4-BE49-F238E27FC236}">
                <a16:creationId xmlns:a16="http://schemas.microsoft.com/office/drawing/2014/main" id="{34131A0D-1B58-42FA-8081-3A653B0FA0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73753" y="61722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ea typeface="Futura Std Book" charset="0"/>
                <a:cs typeface="Arial" panose="020B0604020202020204" pitchFamily="34" charset="0"/>
              </a:rPr>
              <a:t>Summary</a:t>
            </a:r>
            <a:endParaRPr lang="en-US" sz="6000" spc="100" dirty="0">
              <a:solidFill>
                <a:srgbClr val="DCAA00"/>
              </a:solidFill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45" name="TextBox 46">
            <a:extLst>
              <a:ext uri="{FF2B5EF4-FFF2-40B4-BE49-F238E27FC236}">
                <a16:creationId xmlns:a16="http://schemas.microsoft.com/office/drawing/2014/main" id="{F4BE6EA8-CD30-4401-90FB-0A3AD7073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73752" y="7406845"/>
            <a:ext cx="11123085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ea typeface="Futura Std Book" charset="0"/>
                <a:cs typeface="Arial" panose="020B0604020202020204" pitchFamily="34" charset="0"/>
              </a:rPr>
              <a:t>This is where the copy goes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0072D2C-C828-4CD1-8ECB-D19975E769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7466" y="16304288"/>
            <a:ext cx="9956800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ea typeface="Futura Std Book" charset="0"/>
                <a:cs typeface="Arial" panose="020B0604020202020204" pitchFamily="34" charset="0"/>
              </a:rPr>
              <a:t>This where copy goes</a:t>
            </a:r>
          </a:p>
        </p:txBody>
      </p:sp>
      <p:sp>
        <p:nvSpPr>
          <p:cNvPr id="48" name="Text Box 191">
            <a:extLst>
              <a:ext uri="{FF2B5EF4-FFF2-40B4-BE49-F238E27FC236}">
                <a16:creationId xmlns:a16="http://schemas.microsoft.com/office/drawing/2014/main" id="{FE7B4CBC-7A7B-4171-A729-82D1889A7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6800" y="150114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ea typeface="Futura Std Book" charset="0"/>
                <a:cs typeface="Arial" panose="020B0604020202020204" pitchFamily="34" charset="0"/>
              </a:rPr>
              <a:t>Conclusions/Further Study</a:t>
            </a:r>
            <a:endParaRPr lang="en-US" sz="6000" spc="100" dirty="0">
              <a:solidFill>
                <a:srgbClr val="DCAA00"/>
              </a:solidFill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49" name="TextBox 46">
            <a:extLst>
              <a:ext uri="{FF2B5EF4-FFF2-40B4-BE49-F238E27FC236}">
                <a16:creationId xmlns:a16="http://schemas.microsoft.com/office/drawing/2014/main" id="{3472F536-1CF3-4F71-AA10-D50922E567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6801" y="25070059"/>
            <a:ext cx="9956800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ea typeface="Futura Std Book" charset="0"/>
                <a:cs typeface="Arial" panose="020B0604020202020204" pitchFamily="34" charset="0"/>
              </a:rPr>
              <a:t>This where copy goes</a:t>
            </a:r>
          </a:p>
        </p:txBody>
      </p:sp>
      <p:sp>
        <p:nvSpPr>
          <p:cNvPr id="50" name="Text Box 191">
            <a:extLst>
              <a:ext uri="{FF2B5EF4-FFF2-40B4-BE49-F238E27FC236}">
                <a16:creationId xmlns:a16="http://schemas.microsoft.com/office/drawing/2014/main" id="{3EC06D48-DEEB-48F5-88C2-F282CB9A27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6800" y="23742762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ea typeface="Futura Std Book" charset="0"/>
                <a:cs typeface="Arial" panose="020B0604020202020204" pitchFamily="34" charset="0"/>
              </a:rPr>
              <a:t>Acknowledgements</a:t>
            </a:r>
            <a:endParaRPr lang="en-US" sz="6000" spc="100" dirty="0">
              <a:solidFill>
                <a:srgbClr val="DCAA00"/>
              </a:solidFill>
              <a:ea typeface="Futura Std Book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CFD971-2BA0-6F16-87AE-5A17938F28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87636" y="2150997"/>
            <a:ext cx="8632764" cy="211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987878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SON_Research_Poster_1.19</Template>
  <TotalTime>144</TotalTime>
  <Words>67</Words>
  <Application>Microsoft Macintosh PowerPoint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Proxima Nova Regular</vt:lpstr>
      <vt:lpstr>Times</vt:lpstr>
      <vt:lpstr>Times New Roman</vt:lpstr>
      <vt:lpstr>~4728944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18</cp:revision>
  <cp:lastPrinted>2019-05-21T22:24:53Z</cp:lastPrinted>
  <dcterms:created xsi:type="dcterms:W3CDTF">2019-01-18T19:03:01Z</dcterms:created>
  <dcterms:modified xsi:type="dcterms:W3CDTF">2022-09-23T17:30:14Z</dcterms:modified>
</cp:coreProperties>
</file>