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7" r:id="rId2"/>
  </p:sldIdLst>
  <p:sldSz cx="51206400" cy="32918400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876270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1752539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2628809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3505078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4381348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5257617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6133887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7010156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741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 userDrawn="1">
          <p15:clr>
            <a:srgbClr val="A4A3A4"/>
          </p15:clr>
        </p15:guide>
        <p15:guide id="2" pos="2207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987"/>
    <a:srgbClr val="DCAA00"/>
    <a:srgbClr val="4E8F00"/>
    <a:srgbClr val="D8A600"/>
    <a:srgbClr val="0A2D56"/>
    <a:srgbClr val="5E8628"/>
    <a:srgbClr val="002855"/>
    <a:srgbClr val="00447C"/>
    <a:srgbClr val="A5B3C9"/>
    <a:srgbClr val="DAB9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88720" autoAdjust="0"/>
  </p:normalViewPr>
  <p:slideViewPr>
    <p:cSldViewPr>
      <p:cViewPr varScale="1">
        <p:scale>
          <a:sx n="26" d="100"/>
          <a:sy n="26" d="100"/>
        </p:scale>
        <p:origin x="2008" y="344"/>
      </p:cViewPr>
      <p:guideLst>
        <p:guide orient="horz" pos="2880"/>
        <p:guide pos="2741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3" d="100"/>
        <a:sy n="33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37" d="100"/>
          <a:sy n="37" d="100"/>
        </p:scale>
        <p:origin x="-1488" y="-84"/>
      </p:cViewPr>
      <p:guideLst>
        <p:guide orient="horz" pos="2929"/>
        <p:guide pos="220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t" anchorCtr="0" compatLnSpc="1">
            <a:prstTxWarp prst="textNoShape">
              <a:avLst/>
            </a:prstTxWarp>
          </a:bodyPr>
          <a:lstStyle>
            <a:lvl1pPr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9578" y="1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t" anchorCtr="0" compatLnSpc="1">
            <a:prstTxWarp prst="textNoShape">
              <a:avLst/>
            </a:prstTxWarp>
          </a:bodyPr>
          <a:lstStyle>
            <a:lvl1pPr algn="r"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179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b" anchorCtr="0" compatLnSpc="1">
            <a:prstTxWarp prst="textNoShape">
              <a:avLst/>
            </a:prstTxWarp>
          </a:bodyPr>
          <a:lstStyle>
            <a:lvl1pPr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9578" y="8831179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b" anchorCtr="0" compatLnSpc="1">
            <a:prstTxWarp prst="textNoShape">
              <a:avLst/>
            </a:prstTxWarp>
          </a:bodyPr>
          <a:lstStyle>
            <a:lvl1pPr algn="r"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fld id="{BA9F1319-FE31-4630-9C01-6640AAE366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7053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>
            <a:lvl1pPr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7429" y="0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>
            <a:lvl1pPr algn="r"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57238" y="692150"/>
            <a:ext cx="5483225" cy="3524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54194" y="4446871"/>
            <a:ext cx="5090654" cy="4140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16741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b" anchorCtr="0" compatLnSpc="1">
            <a:prstTxWarp prst="textNoShape">
              <a:avLst/>
            </a:prstTxWarp>
          </a:bodyPr>
          <a:lstStyle>
            <a:lvl1pPr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7429" y="8816741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b" anchorCtr="0" compatLnSpc="1">
            <a:prstTxWarp prst="textNoShape">
              <a:avLst/>
            </a:prstTxWarp>
          </a:bodyPr>
          <a:lstStyle>
            <a:lvl1pPr algn="r"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fld id="{B6C75113-938F-4722-B133-D003F6C9A7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2408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+mn-ea"/>
        <a:cs typeface="+mn-cs"/>
      </a:defRPr>
    </a:lvl1pPr>
    <a:lvl2pPr marL="876270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2pPr>
    <a:lvl3pPr marL="1752539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3pPr>
    <a:lvl4pPr marL="2628809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4pPr>
    <a:lvl5pPr marL="3505078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5pPr>
    <a:lvl6pPr marL="4381348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5257617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6133887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7010156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29">
            <a:extLst>
              <a:ext uri="{FF2B5EF4-FFF2-40B4-BE49-F238E27FC236}">
                <a16:creationId xmlns:a16="http://schemas.microsoft.com/office/drawing/2014/main" id="{605C3B17-E5B1-42D2-A7E5-B3DDED078C35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12804564" y="6400800"/>
            <a:ext cx="0" cy="25679400"/>
          </a:xfrm>
          <a:prstGeom prst="line">
            <a:avLst/>
          </a:prstGeom>
          <a:noFill/>
          <a:ln w="38100" algn="ctr">
            <a:solidFill>
              <a:srgbClr val="DCAA00"/>
            </a:solidFill>
            <a:round/>
            <a:headEnd/>
            <a:tailEnd/>
          </a:ln>
        </p:spPr>
      </p:cxnSp>
      <p:cxnSp>
        <p:nvCxnSpPr>
          <p:cNvPr id="12" name="Straight Connector 29">
            <a:extLst>
              <a:ext uri="{FF2B5EF4-FFF2-40B4-BE49-F238E27FC236}">
                <a16:creationId xmlns:a16="http://schemas.microsoft.com/office/drawing/2014/main" id="{6480C022-3622-463F-846B-B1F0165358A9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38404800" y="6400800"/>
            <a:ext cx="0" cy="25679400"/>
          </a:xfrm>
          <a:prstGeom prst="line">
            <a:avLst/>
          </a:prstGeom>
          <a:noFill/>
          <a:ln w="38100" algn="ctr">
            <a:solidFill>
              <a:srgbClr val="DCAA00"/>
            </a:solidFill>
            <a:round/>
            <a:headEnd/>
            <a:tailEnd/>
          </a:ln>
        </p:spPr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A63CC220-D495-C44A-B76A-2F8F9FAB8EA5}"/>
              </a:ext>
            </a:extLst>
          </p:cNvPr>
          <p:cNvSpPr/>
          <p:nvPr userDrawn="1"/>
        </p:nvSpPr>
        <p:spPr bwMode="auto">
          <a:xfrm>
            <a:off x="0" y="0"/>
            <a:ext cx="51206400" cy="895058"/>
          </a:xfrm>
          <a:prstGeom prst="rect">
            <a:avLst/>
          </a:prstGeom>
          <a:solidFill>
            <a:srgbClr val="00498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56332" tIns="128168" rIns="256332" bIns="12816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42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9AD78D0-1A7B-B64C-BCE8-CCC77B3C2F9A}"/>
              </a:ext>
            </a:extLst>
          </p:cNvPr>
          <p:cNvCxnSpPr/>
          <p:nvPr userDrawn="1"/>
        </p:nvCxnSpPr>
        <p:spPr bwMode="auto">
          <a:xfrm>
            <a:off x="0" y="5486400"/>
            <a:ext cx="51206400" cy="0"/>
          </a:xfrm>
          <a:prstGeom prst="line">
            <a:avLst/>
          </a:prstGeom>
          <a:noFill/>
          <a:ln w="38100" cap="flat" cmpd="sng" algn="ctr">
            <a:solidFill>
              <a:srgbClr val="DCAA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441248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ctr" defTabSz="491076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11500" b="1">
          <a:solidFill>
            <a:schemeClr val="tx2"/>
          </a:solidFill>
          <a:latin typeface="+mj-lt"/>
          <a:ea typeface="+mj-ea"/>
          <a:cs typeface="+mj-cs"/>
        </a:defRPr>
      </a:lvl1pPr>
      <a:lvl2pPr algn="ctr" defTabSz="491076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11500" b="1">
          <a:solidFill>
            <a:schemeClr val="tx2"/>
          </a:solidFill>
          <a:latin typeface="Arial" charset="0"/>
        </a:defRPr>
      </a:lvl2pPr>
      <a:lvl3pPr algn="ctr" defTabSz="491076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11500" b="1">
          <a:solidFill>
            <a:schemeClr val="tx2"/>
          </a:solidFill>
          <a:latin typeface="Arial" charset="0"/>
        </a:defRPr>
      </a:lvl3pPr>
      <a:lvl4pPr algn="ctr" defTabSz="491076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11500" b="1">
          <a:solidFill>
            <a:schemeClr val="tx2"/>
          </a:solidFill>
          <a:latin typeface="Arial" charset="0"/>
        </a:defRPr>
      </a:lvl4pPr>
      <a:lvl5pPr algn="ctr" defTabSz="491076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11500" b="1">
          <a:solidFill>
            <a:schemeClr val="tx2"/>
          </a:solidFill>
          <a:latin typeface="Arial" charset="0"/>
        </a:defRPr>
      </a:lvl5pPr>
      <a:lvl6pPr marL="876270" algn="ctr" defTabSz="491076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11500" b="1">
          <a:solidFill>
            <a:schemeClr val="tx2"/>
          </a:solidFill>
          <a:latin typeface="Arial" charset="0"/>
        </a:defRPr>
      </a:lvl6pPr>
      <a:lvl7pPr marL="1752539" algn="ctr" defTabSz="491076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11500" b="1">
          <a:solidFill>
            <a:schemeClr val="tx2"/>
          </a:solidFill>
          <a:latin typeface="Arial" charset="0"/>
        </a:defRPr>
      </a:lvl7pPr>
      <a:lvl8pPr marL="2628809" algn="ctr" defTabSz="491076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11500" b="1">
          <a:solidFill>
            <a:schemeClr val="tx2"/>
          </a:solidFill>
          <a:latin typeface="Arial" charset="0"/>
        </a:defRPr>
      </a:lvl8pPr>
      <a:lvl9pPr marL="3505078" algn="ctr" defTabSz="491076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11500" b="1">
          <a:solidFill>
            <a:schemeClr val="tx2"/>
          </a:solidFill>
          <a:latin typeface="Arial" charset="0"/>
        </a:defRPr>
      </a:lvl9pPr>
    </p:titleStyle>
    <p:bodyStyle>
      <a:lvl1pPr marL="438135" indent="-438135" algn="l" defTabSz="4910760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660066"/>
        </a:buClr>
        <a:tabLst>
          <a:tab pos="438135" algn="l"/>
        </a:tabLst>
        <a:defRPr sz="4600">
          <a:solidFill>
            <a:schemeClr val="tx1"/>
          </a:solidFill>
          <a:latin typeface="+mn-lt"/>
          <a:ea typeface="+mn-ea"/>
          <a:cs typeface="+mn-cs"/>
        </a:defRPr>
      </a:lvl1pPr>
      <a:lvl2pPr marL="1095337" indent="-438135" algn="l" defTabSz="4910760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660066"/>
        </a:buClr>
        <a:buFont typeface="Times"/>
        <a:buChar char="•"/>
        <a:tabLst>
          <a:tab pos="438135" algn="l"/>
        </a:tabLst>
        <a:defRPr sz="4600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2pPr>
      <a:lvl3pPr marL="2190674" indent="-438135" algn="l" defTabSz="4910760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buChar char="•"/>
        <a:tabLst>
          <a:tab pos="438135" algn="l"/>
        </a:tabLst>
        <a:defRPr sz="4600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3pPr>
      <a:lvl4pPr marL="8601438" indent="-1235297" algn="l" defTabSz="4910760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tabLst>
          <a:tab pos="438135" algn="l"/>
        </a:tabLst>
        <a:defRPr sz="4600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4pPr>
      <a:lvl5pPr marL="11053776" indent="-1226170" algn="l" defTabSz="4910760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tabLst>
          <a:tab pos="438135" algn="l"/>
        </a:tabLst>
        <a:defRPr sz="4600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5pPr>
      <a:lvl6pPr marL="11930045" indent="-1226170" algn="l" defTabSz="4910760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438135" algn="l"/>
        </a:tabLst>
        <a:defRPr sz="4600">
          <a:solidFill>
            <a:schemeClr val="tx1"/>
          </a:solidFill>
          <a:latin typeface="+mn-lt"/>
          <a:ea typeface="ＭＳ Ｐゴシック" charset="-128"/>
        </a:defRPr>
      </a:lvl6pPr>
      <a:lvl7pPr marL="12806315" indent="-1226170" algn="l" defTabSz="4910760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438135" algn="l"/>
        </a:tabLst>
        <a:defRPr sz="4600">
          <a:solidFill>
            <a:schemeClr val="tx1"/>
          </a:solidFill>
          <a:latin typeface="+mn-lt"/>
          <a:ea typeface="ＭＳ Ｐゴシック" charset="-128"/>
        </a:defRPr>
      </a:lvl7pPr>
      <a:lvl8pPr marL="13682584" indent="-1226170" algn="l" defTabSz="4910760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438135" algn="l"/>
        </a:tabLst>
        <a:defRPr sz="4600">
          <a:solidFill>
            <a:schemeClr val="tx1"/>
          </a:solidFill>
          <a:latin typeface="+mn-lt"/>
          <a:ea typeface="ＭＳ Ｐゴシック" charset="-128"/>
        </a:defRPr>
      </a:lvl8pPr>
      <a:lvl9pPr marL="14558854" indent="-1226170" algn="l" defTabSz="4910760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438135" algn="l"/>
        </a:tabLst>
        <a:defRPr sz="46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876270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876270" algn="l" defTabSz="876270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752539" algn="l" defTabSz="876270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628809" algn="l" defTabSz="876270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4pPr>
      <a:lvl5pPr marL="3505078" algn="l" defTabSz="876270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5pPr>
      <a:lvl6pPr marL="4381348" algn="l" defTabSz="876270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6pPr>
      <a:lvl7pPr marL="5257617" algn="l" defTabSz="876270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7pPr>
      <a:lvl8pPr marL="6133887" algn="l" defTabSz="876270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8pPr>
      <a:lvl9pPr marL="7010156" algn="l" defTabSz="876270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1BE8FD28-DE85-44C9-9B13-9D3A907A8D26}"/>
              </a:ext>
            </a:extLst>
          </p:cNvPr>
          <p:cNvSpPr txBox="1"/>
          <p:nvPr/>
        </p:nvSpPr>
        <p:spPr>
          <a:xfrm>
            <a:off x="13716000" y="1600200"/>
            <a:ext cx="24059994" cy="2662267"/>
          </a:xfrm>
          <a:prstGeom prst="rect">
            <a:avLst/>
          </a:prstGeom>
          <a:noFill/>
          <a:effectLst/>
        </p:spPr>
        <p:txBody>
          <a:bodyPr wrap="square" lIns="0" tIns="0" rIns="0" bIns="0" anchor="ctr">
            <a:spAutoFit/>
          </a:bodyPr>
          <a:lstStyle/>
          <a:p>
            <a:pPr algn="ctr" eaLnBrk="0" hangingPunct="0">
              <a:defRPr/>
            </a:pPr>
            <a:r>
              <a:rPr lang="en-US" sz="12500" spc="-383" dirty="0">
                <a:solidFill>
                  <a:srgbClr val="004987"/>
                </a:solidFill>
                <a:latin typeface="Proxima Nova Regular" panose="02000506030000020004" pitchFamily="2" charset="0"/>
                <a:ea typeface="Futura Std Light" charset="0"/>
                <a:cs typeface="Arial" panose="020B0604020202020204" pitchFamily="34" charset="0"/>
              </a:rPr>
              <a:t>Poster Title </a:t>
            </a:r>
          </a:p>
          <a:p>
            <a:pPr algn="ctr" eaLnBrk="0" hangingPunct="0">
              <a:defRPr/>
            </a:pPr>
            <a:r>
              <a:rPr lang="en-US" sz="4800" dirty="0">
                <a:solidFill>
                  <a:srgbClr val="004987"/>
                </a:solidFill>
                <a:latin typeface="Proxima Nova Regular" panose="02000506030000020004" pitchFamily="2" charset="0"/>
                <a:ea typeface="Futura Std Light" charset="0"/>
                <a:cs typeface="Arial" panose="020B0604020202020204" pitchFamily="34" charset="0"/>
              </a:rPr>
              <a:t>Department</a:t>
            </a:r>
          </a:p>
        </p:txBody>
      </p:sp>
      <p:sp>
        <p:nvSpPr>
          <p:cNvPr id="21" name="TextBox 16">
            <a:extLst>
              <a:ext uri="{FF2B5EF4-FFF2-40B4-BE49-F238E27FC236}">
                <a16:creationId xmlns:a16="http://schemas.microsoft.com/office/drawing/2014/main" id="{0C3ABBED-B5BD-4CE4-B806-2B0B85130775}"/>
              </a:ext>
            </a:extLst>
          </p:cNvPr>
          <p:cNvSpPr txBox="1"/>
          <p:nvPr/>
        </p:nvSpPr>
        <p:spPr>
          <a:xfrm>
            <a:off x="39314364" y="2819659"/>
            <a:ext cx="10975522" cy="761741"/>
          </a:xfrm>
          <a:prstGeom prst="rect">
            <a:avLst/>
          </a:prstGeom>
          <a:noFill/>
        </p:spPr>
        <p:txBody>
          <a:bodyPr wrap="square" lIns="0" tIns="0" rIns="0" bIns="0" anchor="b" anchorCtr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876270" algn="l" rtl="0" fontAlgn="base">
              <a:spcBef>
                <a:spcPct val="0"/>
              </a:spcBef>
              <a:spcAft>
                <a:spcPct val="0"/>
              </a:spcAft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1752539" algn="l" rtl="0" fontAlgn="base">
              <a:spcBef>
                <a:spcPct val="0"/>
              </a:spcBef>
              <a:spcAft>
                <a:spcPct val="0"/>
              </a:spcAft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2628809" algn="l" rtl="0" fontAlgn="base">
              <a:spcBef>
                <a:spcPct val="0"/>
              </a:spcBef>
              <a:spcAft>
                <a:spcPct val="0"/>
              </a:spcAft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3505078" algn="l" rtl="0" fontAlgn="base">
              <a:spcBef>
                <a:spcPct val="0"/>
              </a:spcBef>
              <a:spcAft>
                <a:spcPct val="0"/>
              </a:spcAft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4381348" algn="l" defTabSz="1752539" rtl="0" eaLnBrk="1" latinLnBrk="0" hangingPunct="1"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5257617" algn="l" defTabSz="1752539" rtl="0" eaLnBrk="1" latinLnBrk="0" hangingPunct="1"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6133887" algn="l" defTabSz="1752539" rtl="0" eaLnBrk="1" latinLnBrk="0" hangingPunct="1"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7010156" algn="l" defTabSz="1752539" rtl="0" eaLnBrk="1" latinLnBrk="0" hangingPunct="1"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eaLnBrk="0" hangingPunct="0">
              <a:defRPr/>
            </a:pPr>
            <a:r>
              <a:rPr lang="en-US" sz="4800" dirty="0">
                <a:solidFill>
                  <a:srgbClr val="004987"/>
                </a:solidFill>
                <a:latin typeface="Proxima Nova Regular" panose="02000506030000020004" pitchFamily="2" charset="0"/>
                <a:cs typeface="Arial" panose="020B0604020202020204" pitchFamily="34" charset="0"/>
              </a:rPr>
              <a:t>Names of researchers</a:t>
            </a:r>
          </a:p>
        </p:txBody>
      </p:sp>
      <p:sp>
        <p:nvSpPr>
          <p:cNvPr id="22" name="Text Box 191">
            <a:extLst>
              <a:ext uri="{FF2B5EF4-FFF2-40B4-BE49-F238E27FC236}">
                <a16:creationId xmlns:a16="http://schemas.microsoft.com/office/drawing/2014/main" id="{38D6D3B7-9508-4364-AC33-5078AC7889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5680" y="6172200"/>
            <a:ext cx="11123085" cy="11356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175254" tIns="87627" rIns="175254" bIns="122678"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876270" algn="l"/>
              </a:tabLst>
              <a:defRPr/>
            </a:pPr>
            <a:r>
              <a:rPr lang="en-US" sz="6000" b="1" spc="100" dirty="0">
                <a:solidFill>
                  <a:srgbClr val="DCAA00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23" name="TextBox 46">
            <a:extLst>
              <a:ext uri="{FF2B5EF4-FFF2-40B4-BE49-F238E27FC236}">
                <a16:creationId xmlns:a16="http://schemas.microsoft.com/office/drawing/2014/main" id="{646D580E-9B5B-4A46-AE42-2D79FE30DC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5680" y="7406845"/>
            <a:ext cx="9956800" cy="1931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5254" tIns="87627" rIns="175254" bIns="87627">
            <a:spAutoFit/>
          </a:bodyPr>
          <a:lstStyle/>
          <a:p>
            <a:pPr eaLnBrk="0" hangingPunct="0"/>
            <a:r>
              <a:rPr lang="en-US" sz="3800" dirty="0">
                <a:latin typeface="Proxima Nova Regular" panose="02000506030000020004" pitchFamily="2" charset="0"/>
                <a:ea typeface="Futura Std Book" charset="0"/>
                <a:cs typeface="Arial" panose="020B0604020202020204" pitchFamily="34" charset="0"/>
              </a:rPr>
              <a:t>Only Arial or Proxima Nova are accepted fonts for UC Davis Health posters. No other fonts may be used.</a:t>
            </a:r>
          </a:p>
        </p:txBody>
      </p:sp>
      <p:sp>
        <p:nvSpPr>
          <p:cNvPr id="24" name="TextBox 46">
            <a:extLst>
              <a:ext uri="{FF2B5EF4-FFF2-40B4-BE49-F238E27FC236}">
                <a16:creationId xmlns:a16="http://schemas.microsoft.com/office/drawing/2014/main" id="{9F9B1BD8-1D4A-49F6-8BE3-4CB0A02F14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5680" y="16304288"/>
            <a:ext cx="9956800" cy="761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5254" tIns="87627" rIns="175254" bIns="87627">
            <a:spAutoFit/>
          </a:bodyPr>
          <a:lstStyle/>
          <a:p>
            <a:pPr eaLnBrk="0" hangingPunct="0"/>
            <a:r>
              <a:rPr lang="en-US" sz="3800" dirty="0">
                <a:latin typeface="Proxima Nova Regular" panose="02000506030000020004" pitchFamily="2" charset="0"/>
                <a:ea typeface="Futura Std Book" charset="0"/>
                <a:cs typeface="Arial" panose="020B0604020202020204" pitchFamily="34" charset="0"/>
              </a:rPr>
              <a:t>This where copy goes</a:t>
            </a:r>
          </a:p>
        </p:txBody>
      </p:sp>
      <p:sp>
        <p:nvSpPr>
          <p:cNvPr id="25" name="TextBox 46">
            <a:extLst>
              <a:ext uri="{FF2B5EF4-FFF2-40B4-BE49-F238E27FC236}">
                <a16:creationId xmlns:a16="http://schemas.microsoft.com/office/drawing/2014/main" id="{1CF14AE1-FEEA-4663-94C7-4A67F87748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5015" y="25070059"/>
            <a:ext cx="9956800" cy="761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5254" tIns="87627" rIns="175254" bIns="87627">
            <a:spAutoFit/>
          </a:bodyPr>
          <a:lstStyle/>
          <a:p>
            <a:pPr eaLnBrk="0" hangingPunct="0"/>
            <a:r>
              <a:rPr lang="en-US" sz="3800" dirty="0">
                <a:latin typeface="Proxima Nova Regular" panose="02000506030000020004" pitchFamily="2" charset="0"/>
                <a:ea typeface="Futura Std Book" charset="0"/>
                <a:cs typeface="Arial" panose="020B0604020202020204" pitchFamily="34" charset="0"/>
              </a:rPr>
              <a:t>This where copy goes</a:t>
            </a:r>
          </a:p>
        </p:txBody>
      </p:sp>
      <p:sp>
        <p:nvSpPr>
          <p:cNvPr id="26" name="Text Box 191">
            <a:extLst>
              <a:ext uri="{FF2B5EF4-FFF2-40B4-BE49-F238E27FC236}">
                <a16:creationId xmlns:a16="http://schemas.microsoft.com/office/drawing/2014/main" id="{93D510EB-5959-4DE0-8DA4-5E1B548AE8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5014" y="15011400"/>
            <a:ext cx="11123085" cy="11356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175254" tIns="87627" rIns="175254" bIns="122678"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876270" algn="l"/>
              </a:tabLst>
              <a:defRPr/>
            </a:pPr>
            <a:r>
              <a:rPr lang="en-US" sz="6000" b="1" spc="100" dirty="0">
                <a:solidFill>
                  <a:srgbClr val="DCAA00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Design/Sample</a:t>
            </a:r>
            <a:endParaRPr lang="en-US" sz="6000" b="1" spc="100" dirty="0">
              <a:solidFill>
                <a:srgbClr val="DCAA00"/>
              </a:solidFill>
              <a:latin typeface="Proxima Nova Regular" panose="02000506030000020004" pitchFamily="2" charset="0"/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27" name="Text Box 191">
            <a:extLst>
              <a:ext uri="{FF2B5EF4-FFF2-40B4-BE49-F238E27FC236}">
                <a16:creationId xmlns:a16="http://schemas.microsoft.com/office/drawing/2014/main" id="{B46299D8-8E4F-46AB-93CA-40D77DC650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5014" y="23742762"/>
            <a:ext cx="11123085" cy="11356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175254" tIns="87627" rIns="175254" bIns="122678"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876270" algn="l"/>
              </a:tabLst>
              <a:defRPr/>
            </a:pPr>
            <a:r>
              <a:rPr lang="en-US" sz="6000" b="1" spc="100" dirty="0">
                <a:solidFill>
                  <a:srgbClr val="DCAA00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Analysis</a:t>
            </a:r>
            <a:endParaRPr lang="en-US" sz="6000" spc="100" dirty="0">
              <a:solidFill>
                <a:srgbClr val="DCAA00"/>
              </a:solidFill>
              <a:latin typeface="Proxima Nova Regular" panose="02000506030000020004" pitchFamily="2" charset="0"/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28" name="Text Box 191">
            <a:extLst>
              <a:ext uri="{FF2B5EF4-FFF2-40B4-BE49-F238E27FC236}">
                <a16:creationId xmlns:a16="http://schemas.microsoft.com/office/drawing/2014/main" id="{4AAB1FF5-2B8C-4AA1-82AA-3C9D4515A5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11201" y="6172200"/>
            <a:ext cx="11123085" cy="11356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175254" tIns="87627" rIns="175254" bIns="122678"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876270" algn="l"/>
              </a:tabLst>
              <a:defRPr/>
            </a:pPr>
            <a:r>
              <a:rPr lang="en-US" sz="6000" b="1" spc="100" dirty="0">
                <a:solidFill>
                  <a:srgbClr val="DCAA00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Results</a:t>
            </a:r>
            <a:endParaRPr lang="en-US" sz="6000" b="1" spc="100" dirty="0">
              <a:solidFill>
                <a:srgbClr val="DCAA00"/>
              </a:solidFill>
              <a:latin typeface="Proxima Nova Regular" panose="02000506030000020004" pitchFamily="2" charset="0"/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30" name="TextBox 46">
            <a:extLst>
              <a:ext uri="{FF2B5EF4-FFF2-40B4-BE49-F238E27FC236}">
                <a16:creationId xmlns:a16="http://schemas.microsoft.com/office/drawing/2014/main" id="{F9CCFEF0-197A-4BD2-8731-0268F83E90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11200" y="7406845"/>
            <a:ext cx="24364794" cy="761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75254" tIns="87627" rIns="175254" bIns="87627">
            <a:spAutoFit/>
          </a:bodyPr>
          <a:lstStyle/>
          <a:p>
            <a:pPr eaLnBrk="0" hangingPunct="0"/>
            <a:r>
              <a:rPr lang="en-US" sz="3800" dirty="0">
                <a:latin typeface="Proxima Nova Regular" panose="02000506030000020004" pitchFamily="2" charset="0"/>
                <a:ea typeface="Futura Std Book" charset="0"/>
                <a:cs typeface="Arial" panose="020B0604020202020204" pitchFamily="34" charset="0"/>
              </a:rPr>
              <a:t>This is where the copy goes</a:t>
            </a:r>
          </a:p>
        </p:txBody>
      </p:sp>
      <p:sp>
        <p:nvSpPr>
          <p:cNvPr id="31" name="Text Box 191">
            <a:extLst>
              <a:ext uri="{FF2B5EF4-FFF2-40B4-BE49-F238E27FC236}">
                <a16:creationId xmlns:a16="http://schemas.microsoft.com/office/drawing/2014/main" id="{34131A0D-1B58-42FA-8081-3A653B0FA0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73753" y="6172200"/>
            <a:ext cx="11123085" cy="11356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175254" tIns="87627" rIns="175254" bIns="122678"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876270" algn="l"/>
              </a:tabLst>
              <a:defRPr/>
            </a:pPr>
            <a:r>
              <a:rPr lang="en-US" sz="6000" b="1" spc="100" dirty="0">
                <a:solidFill>
                  <a:srgbClr val="DCAA00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Summary</a:t>
            </a:r>
            <a:endParaRPr lang="en-US" sz="6000" spc="100" dirty="0">
              <a:solidFill>
                <a:srgbClr val="DCAA00"/>
              </a:solidFill>
              <a:latin typeface="Proxima Nova Regular" panose="02000506030000020004" pitchFamily="2" charset="0"/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45" name="TextBox 46">
            <a:extLst>
              <a:ext uri="{FF2B5EF4-FFF2-40B4-BE49-F238E27FC236}">
                <a16:creationId xmlns:a16="http://schemas.microsoft.com/office/drawing/2014/main" id="{F4BE6EA8-CD30-4401-90FB-0A3AD7073A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73752" y="7406845"/>
            <a:ext cx="11123085" cy="761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75254" tIns="87627" rIns="175254" bIns="87627">
            <a:spAutoFit/>
          </a:bodyPr>
          <a:lstStyle/>
          <a:p>
            <a:pPr eaLnBrk="0" hangingPunct="0"/>
            <a:r>
              <a:rPr lang="en-US" sz="3800" dirty="0">
                <a:latin typeface="Proxima Nova Regular" panose="02000506030000020004" pitchFamily="2" charset="0"/>
                <a:ea typeface="Futura Std Book" charset="0"/>
                <a:cs typeface="Arial" panose="020B0604020202020204" pitchFamily="34" charset="0"/>
              </a:rPr>
              <a:t>This is where the copy goes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0072D2C-C828-4CD1-8ECB-D19975E769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67466" y="16304288"/>
            <a:ext cx="9956800" cy="761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5254" tIns="87627" rIns="175254" bIns="87627">
            <a:spAutoFit/>
          </a:bodyPr>
          <a:lstStyle/>
          <a:p>
            <a:pPr eaLnBrk="0" hangingPunct="0"/>
            <a:r>
              <a:rPr lang="en-US" sz="3800" dirty="0">
                <a:latin typeface="Proxima Nova Regular" panose="02000506030000020004" pitchFamily="2" charset="0"/>
                <a:ea typeface="Futura Std Book" charset="0"/>
                <a:cs typeface="Arial" panose="020B0604020202020204" pitchFamily="34" charset="0"/>
              </a:rPr>
              <a:t>This where copy goes</a:t>
            </a:r>
          </a:p>
        </p:txBody>
      </p:sp>
      <p:sp>
        <p:nvSpPr>
          <p:cNvPr id="48" name="Text Box 191">
            <a:extLst>
              <a:ext uri="{FF2B5EF4-FFF2-40B4-BE49-F238E27FC236}">
                <a16:creationId xmlns:a16="http://schemas.microsoft.com/office/drawing/2014/main" id="{FE7B4CBC-7A7B-4171-A729-82D1889A77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66800" y="15011400"/>
            <a:ext cx="11123085" cy="11356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175254" tIns="87627" rIns="175254" bIns="122678"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876270" algn="l"/>
              </a:tabLst>
              <a:defRPr/>
            </a:pPr>
            <a:r>
              <a:rPr lang="en-US" sz="6000" b="1" spc="100" dirty="0">
                <a:solidFill>
                  <a:srgbClr val="DCAA00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Conclusions/Further Study</a:t>
            </a:r>
            <a:endParaRPr lang="en-US" sz="6000" spc="100" dirty="0">
              <a:solidFill>
                <a:srgbClr val="DCAA00"/>
              </a:solidFill>
              <a:latin typeface="Proxima Nova Regular" panose="02000506030000020004" pitchFamily="2" charset="0"/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49" name="TextBox 46">
            <a:extLst>
              <a:ext uri="{FF2B5EF4-FFF2-40B4-BE49-F238E27FC236}">
                <a16:creationId xmlns:a16="http://schemas.microsoft.com/office/drawing/2014/main" id="{3472F536-1CF3-4F71-AA10-D50922E567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66801" y="25070059"/>
            <a:ext cx="9956800" cy="761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5254" tIns="87627" rIns="175254" bIns="87627">
            <a:spAutoFit/>
          </a:bodyPr>
          <a:lstStyle/>
          <a:p>
            <a:pPr eaLnBrk="0" hangingPunct="0"/>
            <a:r>
              <a:rPr lang="en-US" sz="3800" dirty="0">
                <a:latin typeface="Proxima Nova Regular" panose="02000506030000020004" pitchFamily="2" charset="0"/>
                <a:ea typeface="Futura Std Book" charset="0"/>
                <a:cs typeface="Arial" panose="020B0604020202020204" pitchFamily="34" charset="0"/>
              </a:rPr>
              <a:t>This where copy goes</a:t>
            </a:r>
          </a:p>
        </p:txBody>
      </p:sp>
      <p:sp>
        <p:nvSpPr>
          <p:cNvPr id="50" name="Text Box 191">
            <a:extLst>
              <a:ext uri="{FF2B5EF4-FFF2-40B4-BE49-F238E27FC236}">
                <a16:creationId xmlns:a16="http://schemas.microsoft.com/office/drawing/2014/main" id="{3EC06D48-DEEB-48F5-88C2-F282CB9A27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66800" y="23742762"/>
            <a:ext cx="11123085" cy="11356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175254" tIns="87627" rIns="175254" bIns="122678"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876270" algn="l"/>
              </a:tabLst>
              <a:defRPr/>
            </a:pPr>
            <a:r>
              <a:rPr lang="en-US" sz="6000" b="1" spc="100" dirty="0">
                <a:solidFill>
                  <a:srgbClr val="DCAA00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Acknowledgements</a:t>
            </a:r>
            <a:endParaRPr lang="en-US" sz="6000" spc="100" dirty="0">
              <a:solidFill>
                <a:srgbClr val="DCAA00"/>
              </a:solidFill>
              <a:latin typeface="Proxima Nova Regular" panose="02000506030000020004" pitchFamily="2" charset="0"/>
              <a:ea typeface="Futura Std Book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C5CB9C5-19BA-790A-79AA-03CD5E92E30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187636" y="2150997"/>
            <a:ext cx="8632764" cy="2116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987878"/>
      </p:ext>
    </p:extLst>
  </p:cSld>
  <p:clrMapOvr>
    <a:masterClrMapping/>
  </p:clrMapOvr>
</p:sld>
</file>

<file path=ppt/theme/theme1.xml><?xml version="1.0" encoding="utf-8"?>
<a:theme xmlns:a="http://schemas.openxmlformats.org/drawingml/2006/main" name="~4728944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256332" tIns="128168" rIns="256332" bIns="128168" numCol="1" anchor="t" anchorCtr="0" compatLnSpc="1">
        <a:prstTxWarp prst="textNoShape">
          <a:avLst/>
        </a:prstTxWarp>
      </a:bodyPr>
      <a:lstStyle>
        <a:defPPr marL="0" marR="0" indent="0" algn="l" defTabSz="3429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256332" tIns="128168" rIns="256332" bIns="128168" numCol="1" anchor="t" anchorCtr="0" compatLnSpc="1">
        <a:prstTxWarp prst="textNoShape">
          <a:avLst/>
        </a:prstTxWarp>
      </a:bodyPr>
      <a:lstStyle>
        <a:defPPr marL="0" marR="0" indent="0" algn="l" defTabSz="3429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2" id="{6CCA1FAC-FFE8-5942-8B6D-DB7BBE7AC585}" vid="{D6EE3BF2-C669-0E49-9F78-894381F8D65E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SON_Research_Poster_1.19</Template>
  <TotalTime>127</TotalTime>
  <Words>67</Words>
  <Application>Microsoft Macintosh PowerPoint</Application>
  <PresentationFormat>Custom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Proxima Nova Regular</vt:lpstr>
      <vt:lpstr>Proxima Nova Rg</vt:lpstr>
      <vt:lpstr>Times</vt:lpstr>
      <vt:lpstr>Times New Roman</vt:lpstr>
      <vt:lpstr>~4728944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Jenny A Carrick</dc:creator>
  <cp:lastModifiedBy>Brittany Collins</cp:lastModifiedBy>
  <cp:revision>16</cp:revision>
  <cp:lastPrinted>2019-05-21T22:24:53Z</cp:lastPrinted>
  <dcterms:created xsi:type="dcterms:W3CDTF">2019-01-18T19:03:01Z</dcterms:created>
  <dcterms:modified xsi:type="dcterms:W3CDTF">2022-09-23T17:30:32Z</dcterms:modified>
</cp:coreProperties>
</file>