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B8-1F4A-8F1C-AB0B0CECCD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B8-1F4A-8F1C-AB0B0CECCD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B8-1F4A-8F1C-AB0B0CECCD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BF-5C42-A6BC-B18C02A5127E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BF-5C42-A6BC-B18C02A5127E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BF-5C42-A6BC-B18C02A5127E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BF-5C42-A6BC-B18C02A5127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0BF-5C42-A6BC-B18C02A51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C4-FD49-87E1-1E95EE9D3B88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19C4-FD49-87E1-1E95EE9D3B88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19C4-FD49-87E1-1E95EE9D3B88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19C4-FD49-87E1-1E95EE9D3B88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19C4-FD49-87E1-1E95EE9D3B8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9C4-FD49-87E1-1E95EE9D3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05-D94E-A6BA-200F9E4555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05-D94E-A6BA-200F9E45558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05-D94E-A6BA-200F9E455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38-BC40-AC19-F354E1CA90A2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C38-BC40-AC19-F354E1CA90A2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C38-BC40-AC19-F354E1CA90A2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C38-BC40-AC19-F354E1CA90A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C38-BC40-AC19-F354E1CA90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43000" y="2133600"/>
            <a:ext cx="8959850" cy="220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8822" y="1958477"/>
            <a:ext cx="8997696" cy="220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7A8F13-FE10-7450-5BF6-F921150B928C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EBEAD4C8-EB36-85F3-5596-1271ACA9F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5BEFD916-F43B-65EA-B4FA-2F3DE9C1D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6C99ED9-FA85-8975-E48A-E16617A32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4975417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54E6B76-2155-1BA9-08DA-1B24F8BEE9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81527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9AA17DB9-BF94-E908-7233-EC3DB8C60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C4C8E57-FADC-5017-2914-65E8F37DBD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5816838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9B8D3480-4C46-CF9A-280D-CADE2049C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3302C7E7-A58E-BE1B-28FE-64151DB9A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E01E9C-6794-8254-9EB5-4B046C4D3A93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89B8E367-15E2-C403-E388-ED20FFE7B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EA597D3-D09F-FA09-1E3A-5832000A4D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8987065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A0F1D79-B185-38DB-1DDA-5D2DD87C05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98548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73D09F36-CCE1-B37A-0990-FAA6CB44F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77F07EC-5D89-9220-1C09-055FB0ED04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8760158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6BD796-ADB7-1B1E-20E8-340C31267B74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9D519954-28DC-9C3C-0D7D-7AD0626ED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5C4D50B7-7A0C-6B76-D27A-0DB08D0A25D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2E16C181-B773-AB55-ACB8-F9A08278E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8854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43</cp:revision>
  <cp:lastPrinted>2019-05-21T22:24:44Z</cp:lastPrinted>
  <dcterms:created xsi:type="dcterms:W3CDTF">2019-01-18T19:03:01Z</dcterms:created>
  <dcterms:modified xsi:type="dcterms:W3CDTF">2024-04-05T22:11:46Z</dcterms:modified>
</cp:coreProperties>
</file>