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9" r:id="rId2"/>
    <p:sldId id="263" r:id="rId3"/>
  </p:sldIdLst>
  <p:sldSz cx="43891200" cy="32918400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876270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75253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262880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3505078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4381348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525761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613388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7010156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35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 userDrawn="1">
          <p15:clr>
            <a:srgbClr val="A4A3A4"/>
          </p15:clr>
        </p15:guide>
        <p15:guide id="2" pos="220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987"/>
    <a:srgbClr val="00BFE8"/>
    <a:srgbClr val="00416E"/>
    <a:srgbClr val="FAC822"/>
    <a:srgbClr val="DCAA00"/>
    <a:srgbClr val="4E8F00"/>
    <a:srgbClr val="D8A600"/>
    <a:srgbClr val="0A2D56"/>
    <a:srgbClr val="5E8628"/>
    <a:srgbClr val="0028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455" autoAdjust="0"/>
    <p:restoredTop sz="81798" autoAdjust="0"/>
  </p:normalViewPr>
  <p:slideViewPr>
    <p:cSldViewPr>
      <p:cViewPr varScale="1">
        <p:scale>
          <a:sx n="25" d="100"/>
          <a:sy n="25" d="100"/>
        </p:scale>
        <p:origin x="3536" y="224"/>
      </p:cViewPr>
      <p:guideLst>
        <p:guide orient="horz" pos="2880"/>
        <p:guide pos="23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45" d="100"/>
        <a:sy n="45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37" d="100"/>
          <a:sy n="37" d="100"/>
        </p:scale>
        <p:origin x="-1488" y="-84"/>
      </p:cViewPr>
      <p:guideLst>
        <p:guide orient="horz" pos="2929"/>
        <p:guide pos="220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987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13-9049-9778-E2B6B5FD826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FE8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013-9049-9778-E2B6B5FD826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013-9049-9778-E2B6B5FD82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544656"/>
        <c:axId val="221546368"/>
      </c:barChart>
      <c:catAx>
        <c:axId val="2215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endParaRPr lang="en-US"/>
          </a:p>
        </c:txPr>
        <c:crossAx val="221546368"/>
        <c:crosses val="autoZero"/>
        <c:auto val="1"/>
        <c:lblAlgn val="ctr"/>
        <c:lblOffset val="100"/>
        <c:noMultiLvlLbl val="0"/>
      </c:catAx>
      <c:valAx>
        <c:axId val="221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endParaRPr lang="en-US"/>
          </a:p>
        </c:txPr>
        <c:crossAx val="2215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337901170586775"/>
          <c:y val="0.9581718066491689"/>
          <c:w val="0.21324192567990657"/>
          <c:h val="4.18281933508311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Right click</a:t>
            </a:r>
            <a:r>
              <a:rPr lang="en-US" sz="2800" b="1" i="0" baseline="0" dirty="0">
                <a:latin typeface="Proxima Nova Rg" panose="02000506030000020004" pitchFamily="2" charset="0"/>
              </a:rPr>
              <a:t> to edit </a:t>
            </a:r>
            <a:br>
              <a:rPr lang="en-US" sz="2800" b="1" i="0" baseline="0" dirty="0">
                <a:latin typeface="Proxima Nova Rg" panose="02000506030000020004" pitchFamily="2" charset="0"/>
              </a:rPr>
            </a:br>
            <a:r>
              <a:rPr lang="en-US" sz="2800" b="1" i="0" baseline="0" dirty="0">
                <a:latin typeface="Proxima Nova Rg" panose="02000506030000020004" pitchFamily="2" charset="0"/>
              </a:rPr>
              <a:t>chart data in Excel</a:t>
            </a:r>
            <a:endParaRPr lang="en-US" sz="2800" b="1" i="0" dirty="0">
              <a:latin typeface="Proxima Nova Rg" panose="02000506030000020004" pitchFamily="2" charset="0"/>
            </a:endParaRPr>
          </a:p>
        </c:rich>
      </c:tx>
      <c:layout>
        <c:manualLayout>
          <c:xMode val="edge"/>
          <c:yMode val="edge"/>
          <c:x val="0.19139088312490352"/>
          <c:y val="1.73592660721004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8AB-6043-9B3F-ACF01474AE7F}"/>
              </c:ext>
            </c:extLst>
          </c:dPt>
          <c:dPt>
            <c:idx val="1"/>
            <c:bubble3D val="0"/>
            <c:spPr>
              <a:solidFill>
                <a:srgbClr val="FAC82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8AB-6043-9B3F-ACF01474AE7F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8AB-6043-9B3F-ACF01474AE7F}"/>
              </c:ext>
            </c:extLst>
          </c:dPt>
          <c:dPt>
            <c:idx val="3"/>
            <c:bubble3D val="0"/>
            <c:spPr>
              <a:solidFill>
                <a:srgbClr val="0049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8AB-6043-9B3F-ACF01474AE7F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8AB-6043-9B3F-ACF01474AE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52941176470579E-2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Chart</a:t>
            </a:r>
            <a:r>
              <a:rPr lang="en-US" sz="2800" b="1" i="0" baseline="0" dirty="0">
                <a:latin typeface="Proxima Nova Rg" panose="02000506030000020004" pitchFamily="2" charset="0"/>
              </a:rPr>
              <a:t> Title</a:t>
            </a:r>
            <a:endParaRPr lang="en-US" sz="2800" b="1" i="0" dirty="0">
              <a:latin typeface="Proxima Nova Rg" panose="02000506030000020004" pitchFamily="2" charset="0"/>
            </a:endParaRPr>
          </a:p>
        </c:rich>
      </c:tx>
      <c:layout>
        <c:manualLayout>
          <c:xMode val="edge"/>
          <c:yMode val="edge"/>
          <c:x val="0.4179244509614389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2702625465105993E-2"/>
          <c:y val="0.11375058617563386"/>
          <c:w val="0.85810114031683948"/>
          <c:h val="0.74009707068496589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 w="9525">
                <a:solidFill>
                  <a:schemeClr val="lt1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C689-8B40-9FDF-77F901761D36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C689-8B40-9FDF-77F901761D36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C689-8B40-9FDF-77F901761D36}"/>
              </c:ext>
            </c:extLst>
          </c:dPt>
          <c:dPt>
            <c:idx val="3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C689-8B40-9FDF-77F901761D36}"/>
              </c:ext>
            </c:extLst>
          </c:dPt>
          <c:dPt>
            <c:idx val="4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C689-8B40-9FDF-77F901761D36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C689-8B40-9FDF-77F901761D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31731631"/>
        <c:axId val="2131733343"/>
      </c:lineChart>
      <c:catAx>
        <c:axId val="213173163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1733343"/>
        <c:crosses val="autoZero"/>
        <c:auto val="1"/>
        <c:lblAlgn val="ctr"/>
        <c:lblOffset val="100"/>
        <c:noMultiLvlLbl val="0"/>
      </c:catAx>
      <c:valAx>
        <c:axId val="21317333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17316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1659714078293402"/>
          <c:y val="0.94908577710185027"/>
          <c:w val="0.52195988676805605"/>
          <c:h val="5.09142776753055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Right click</a:t>
            </a:r>
            <a:r>
              <a:rPr lang="en-US" sz="2800" b="1" i="0" baseline="0" dirty="0">
                <a:latin typeface="Proxima Nova Rg" panose="02000506030000020004" pitchFamily="2" charset="0"/>
              </a:rPr>
              <a:t> to edit </a:t>
            </a:r>
            <a:br>
              <a:rPr lang="en-US" sz="2800" b="1" i="0" baseline="0" dirty="0">
                <a:latin typeface="Proxima Nova Rg" panose="02000506030000020004" pitchFamily="2" charset="0"/>
              </a:rPr>
            </a:br>
            <a:r>
              <a:rPr lang="en-US" sz="2800" b="1" i="0" baseline="0" dirty="0">
                <a:latin typeface="Proxima Nova Rg" panose="02000506030000020004" pitchFamily="2" charset="0"/>
              </a:rPr>
              <a:t>chart data in Excel</a:t>
            </a:r>
            <a:endParaRPr lang="en-US" sz="2800" b="1" i="0" dirty="0">
              <a:latin typeface="Proxima Nova Rg" panose="02000506030000020004" pitchFamily="2" charset="0"/>
            </a:endParaRPr>
          </a:p>
        </c:rich>
      </c:tx>
      <c:layout>
        <c:manualLayout>
          <c:xMode val="edge"/>
          <c:yMode val="edge"/>
          <c:x val="0.19139088312490352"/>
          <c:y val="1.73592660721004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98F-7941-8A8A-88360AA39A08}"/>
              </c:ext>
            </c:extLst>
          </c:dPt>
          <c:dPt>
            <c:idx val="1"/>
            <c:bubble3D val="0"/>
            <c:spPr>
              <a:solidFill>
                <a:srgbClr val="FAC82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98F-7941-8A8A-88360AA39A08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98F-7941-8A8A-88360AA39A08}"/>
              </c:ext>
            </c:extLst>
          </c:dPt>
          <c:dPt>
            <c:idx val="3"/>
            <c:bubble3D val="0"/>
            <c:spPr>
              <a:solidFill>
                <a:srgbClr val="0049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98F-7941-8A8A-88360AA39A08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98F-7941-8A8A-88360AA39A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52941176470579E-2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u="none" strike="noStrike" kern="1200" spc="0" baseline="0" dirty="0">
                <a:solidFill>
                  <a:srgbClr val="000000">
                    <a:lumMod val="65000"/>
                    <a:lumOff val="35000"/>
                  </a:srgbClr>
                </a:solidFill>
                <a:latin typeface="Proxima Nova Rg" panose="02000506030000020004" pitchFamily="2" charset="0"/>
              </a:rPr>
              <a:t>Right click to edit chart data in Excel</a:t>
            </a:r>
          </a:p>
        </c:rich>
      </c:tx>
      <c:layout>
        <c:manualLayout>
          <c:xMode val="edge"/>
          <c:yMode val="edge"/>
          <c:x val="0.35197340482417844"/>
          <c:y val="2.09600835458012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98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BD0-5045-8299-813F389C03E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FE8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BD0-5045-8299-813F389C03E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BD0-5045-8299-813F389C03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544656"/>
        <c:axId val="221546368"/>
      </c:barChart>
      <c:catAx>
        <c:axId val="2215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endParaRPr lang="en-US"/>
          </a:p>
        </c:txPr>
        <c:crossAx val="221546368"/>
        <c:crosses val="autoZero"/>
        <c:auto val="1"/>
        <c:lblAlgn val="ctr"/>
        <c:lblOffset val="100"/>
        <c:noMultiLvlLbl val="0"/>
      </c:catAx>
      <c:valAx>
        <c:axId val="221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endParaRPr lang="en-US"/>
          </a:p>
        </c:txPr>
        <c:crossAx val="2215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337901170586775"/>
          <c:y val="0.9581718066491689"/>
          <c:w val="0.21324192567990657"/>
          <c:h val="4.18281933508311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9578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9578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fld id="{BA9F1319-FE31-4630-9C01-6640AAE366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7053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7429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699000" cy="3524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54194" y="4446871"/>
            <a:ext cx="5090654" cy="414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7429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fld id="{B6C75113-938F-4722-B133-D003F6C9A7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240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+mn-ea"/>
        <a:cs typeface="+mn-cs"/>
      </a:defRPr>
    </a:lvl1pPr>
    <a:lvl2pPr marL="876270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2pPr>
    <a:lvl3pPr marL="175253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3pPr>
    <a:lvl4pPr marL="262880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4pPr>
    <a:lvl5pPr marL="3505078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5pPr>
    <a:lvl6pPr marL="4381348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525761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613388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7010156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C75113-938F-4722-B133-D003F6C9A7F0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353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C75113-938F-4722-B133-D003F6C9A7F0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825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010400"/>
            <a:ext cx="0" cy="24917400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010400"/>
            <a:ext cx="0" cy="24917400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6588D3F-C4C4-0944-961A-E34F2D2C0FA2}"/>
              </a:ext>
            </a:extLst>
          </p:cNvPr>
          <p:cNvCxnSpPr/>
          <p:nvPr userDrawn="1"/>
        </p:nvCxnSpPr>
        <p:spPr bwMode="auto">
          <a:xfrm>
            <a:off x="0" y="5791200"/>
            <a:ext cx="43891200" cy="0"/>
          </a:xfrm>
          <a:prstGeom prst="line">
            <a:avLst/>
          </a:prstGeom>
          <a:noFill/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8A8BD5AA-FD73-6045-84CC-9C2BA3DBA517}"/>
              </a:ext>
            </a:extLst>
          </p:cNvPr>
          <p:cNvSpPr/>
          <p:nvPr userDrawn="1"/>
        </p:nvSpPr>
        <p:spPr bwMode="auto">
          <a:xfrm>
            <a:off x="0" y="0"/>
            <a:ext cx="43891200" cy="895058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DA1CF5D-6C7A-3A62-9C69-49E21C034C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6800" y="2438400"/>
            <a:ext cx="92202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248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ue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sp>
        <p:nvSpPr>
          <p:cNvPr id="4" name="Rectangle 3"/>
          <p:cNvSpPr/>
          <p:nvPr userDrawn="1"/>
        </p:nvSpPr>
        <p:spPr bwMode="auto">
          <a:xfrm>
            <a:off x="0" y="0"/>
            <a:ext cx="10975341" cy="6172200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97EC41C-9AE5-674A-87F3-4190FB0C7690}"/>
              </a:ext>
            </a:extLst>
          </p:cNvPr>
          <p:cNvSpPr/>
          <p:nvPr userDrawn="1"/>
        </p:nvSpPr>
        <p:spPr bwMode="auto">
          <a:xfrm>
            <a:off x="0" y="6124722"/>
            <a:ext cx="43891200" cy="685800"/>
          </a:xfrm>
          <a:prstGeom prst="rect">
            <a:avLst/>
          </a:prstGeom>
          <a:solidFill>
            <a:srgbClr val="FAC82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5" name="Picture Placeholder 21">
            <a:extLst>
              <a:ext uri="{FF2B5EF4-FFF2-40B4-BE49-F238E27FC236}">
                <a16:creationId xmlns:a16="http://schemas.microsoft.com/office/drawing/2014/main" id="{A3380D27-8E05-8602-1A4D-66E2EB7801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137600" y="23774406"/>
            <a:ext cx="8610599" cy="723899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252134-5CEC-1C73-B2C1-AF979A5F72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955800" y="1347861"/>
            <a:ext cx="706374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589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ue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sp>
        <p:nvSpPr>
          <p:cNvPr id="4" name="Rectangle 3"/>
          <p:cNvSpPr/>
          <p:nvPr userDrawn="1"/>
        </p:nvSpPr>
        <p:spPr bwMode="auto">
          <a:xfrm>
            <a:off x="0" y="0"/>
            <a:ext cx="10975341" cy="6172200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97EC41C-9AE5-674A-87F3-4190FB0C7690}"/>
              </a:ext>
            </a:extLst>
          </p:cNvPr>
          <p:cNvSpPr/>
          <p:nvPr userDrawn="1"/>
        </p:nvSpPr>
        <p:spPr bwMode="auto">
          <a:xfrm>
            <a:off x="0" y="6124722"/>
            <a:ext cx="43891200" cy="685800"/>
          </a:xfrm>
          <a:prstGeom prst="rect">
            <a:avLst/>
          </a:prstGeom>
          <a:solidFill>
            <a:srgbClr val="FAC82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5" name="Picture Placeholder 21">
            <a:extLst>
              <a:ext uri="{FF2B5EF4-FFF2-40B4-BE49-F238E27FC236}">
                <a16:creationId xmlns:a16="http://schemas.microsoft.com/office/drawing/2014/main" id="{A3380D27-8E05-8602-1A4D-66E2EB7801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137600" y="23774406"/>
            <a:ext cx="8610599" cy="723899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BF72F51-FBA5-81BA-5804-79597F6AE1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71501" y="2286000"/>
            <a:ext cx="9745218" cy="1568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599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</p:sldLayoutIdLst>
  <p:txStyles>
    <p:titleStyle>
      <a:lvl1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+mj-lt"/>
          <a:ea typeface="+mj-ea"/>
          <a:cs typeface="+mj-cs"/>
        </a:defRPr>
      </a:lvl1pPr>
      <a:lvl2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2pPr>
      <a:lvl3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3pPr>
      <a:lvl4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4pPr>
      <a:lvl5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5pPr>
      <a:lvl6pPr marL="751051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6pPr>
      <a:lvl7pPr marL="1502101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7pPr>
      <a:lvl8pPr marL="2253152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8pPr>
      <a:lvl9pPr marL="3004202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9pPr>
    </p:titleStyle>
    <p:bodyStyle>
      <a:lvl1pPr marL="375526" indent="-375526" algn="l" defTabSz="4209012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tabLst>
          <a:tab pos="375526" algn="l"/>
        </a:tabLst>
        <a:defRPr sz="3943">
          <a:solidFill>
            <a:schemeClr val="tx1"/>
          </a:solidFill>
          <a:latin typeface="+mn-lt"/>
          <a:ea typeface="+mn-ea"/>
          <a:cs typeface="+mn-cs"/>
        </a:defRPr>
      </a:lvl1pPr>
      <a:lvl2pPr marL="938813" indent="-375526" algn="l" defTabSz="4209012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2pPr>
      <a:lvl3pPr marL="1877627" indent="-375526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3pPr>
      <a:lvl4pPr marL="7372293" indent="-1058773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4pPr>
      <a:lvl5pPr marL="9474191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5pPr>
      <a:lvl6pPr marL="10225242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6pPr>
      <a:lvl7pPr marL="10976293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7pPr>
      <a:lvl8pPr marL="11727343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8pPr>
      <a:lvl9pPr marL="12478394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1pPr>
      <a:lvl2pPr marL="751051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2pPr>
      <a:lvl3pPr marL="1502101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3pPr>
      <a:lvl4pPr marL="2253152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4pPr>
      <a:lvl5pPr marL="3004202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5pPr>
      <a:lvl6pPr marL="3755253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6pPr>
      <a:lvl7pPr marL="4506304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7pPr>
      <a:lvl8pPr marL="5257355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8pPr>
      <a:lvl9pPr marL="6008405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45D2DF98-1A6E-8BE2-6DA4-63A1EAEF2685}"/>
              </a:ext>
            </a:extLst>
          </p:cNvPr>
          <p:cNvSpPr txBox="1"/>
          <p:nvPr/>
        </p:nvSpPr>
        <p:spPr>
          <a:xfrm>
            <a:off x="12260452" y="1209040"/>
            <a:ext cx="29573348" cy="4277360"/>
          </a:xfrm>
          <a:prstGeom prst="rect">
            <a:avLst/>
          </a:prstGeom>
          <a:noFill/>
        </p:spPr>
        <p:txBody>
          <a:bodyPr wrap="square" tIns="0" bIns="0" anchor="ctr" anchorCtr="0">
            <a:noAutofit/>
          </a:bodyPr>
          <a:lstStyle/>
          <a:p>
            <a:pPr eaLnBrk="0" fontAlgn="ctr" hangingPunct="0">
              <a:spcBef>
                <a:spcPts val="0"/>
              </a:spcBef>
              <a:defRPr/>
            </a:pPr>
            <a:r>
              <a:rPr lang="en-US" sz="9000" b="1" spc="-129" dirty="0">
                <a:solidFill>
                  <a:srgbClr val="004987"/>
                </a:solidFill>
                <a:latin typeface="Proxima Nova Rg" panose="02000506030000020004" pitchFamily="2" charset="0"/>
                <a:ea typeface="Futura Std Light" charset="0"/>
                <a:cs typeface="Arial" panose="020B0604020202020204" pitchFamily="34" charset="0"/>
              </a:rPr>
              <a:t>Poster title line one</a:t>
            </a:r>
          </a:p>
          <a:p>
            <a:pPr eaLnBrk="0" fontAlgn="ctr" hangingPunct="0">
              <a:spcBef>
                <a:spcPts val="1200"/>
              </a:spcBef>
              <a:defRPr/>
            </a:pPr>
            <a: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cs typeface="Arial" panose="020B0604020202020204" pitchFamily="34" charset="0"/>
              </a:rPr>
              <a:t>Names of researcher(s), d</a:t>
            </a:r>
            <a: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ea typeface="Futura Std Light" charset="0"/>
                <a:cs typeface="Arial" panose="020B0604020202020204" pitchFamily="34" charset="0"/>
              </a:rPr>
              <a:t>epartment</a:t>
            </a:r>
          </a:p>
        </p:txBody>
      </p:sp>
      <p:sp>
        <p:nvSpPr>
          <p:cNvPr id="2" name="TextBox 46">
            <a:extLst>
              <a:ext uri="{FF2B5EF4-FFF2-40B4-BE49-F238E27FC236}">
                <a16:creationId xmlns:a16="http://schemas.microsoft.com/office/drawing/2014/main" id="{65C981F2-0C73-6BCA-8256-BCCABD759E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09381" y="24801493"/>
            <a:ext cx="8534401" cy="5907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0" anchor="b" anchorCtr="0">
            <a:spAutoFit/>
          </a:bodyPr>
          <a:lstStyle/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oet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 tres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31" dirty="0" err="1">
                <a:latin typeface="Proxima Nova Rg" panose="02000506030000020004" pitchFamily="2" charset="0"/>
                <a:cs typeface="AcuminProSemiCond-Medium"/>
              </a:rPr>
              <a:t>Tuei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 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dirty="0"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3" name="TextBox 46">
            <a:extLst>
              <a:ext uri="{FF2B5EF4-FFF2-40B4-BE49-F238E27FC236}">
                <a16:creationId xmlns:a16="http://schemas.microsoft.com/office/drawing/2014/main" id="{DF749C09-43B1-065D-3D4D-8547461A62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542" y="7196584"/>
            <a:ext cx="8534400" cy="7176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aliuam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 utinus ness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2D936C39-E091-A580-7321-451E036E6D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6520085"/>
              </p:ext>
            </p:extLst>
          </p:nvPr>
        </p:nvGraphicFramePr>
        <p:xfrm>
          <a:off x="12360860" y="14871862"/>
          <a:ext cx="19262140" cy="8292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0566CC5D-B3E7-8449-E2E7-1396B76E66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2122820"/>
              </p:ext>
            </p:extLst>
          </p:nvPr>
        </p:nvGraphicFramePr>
        <p:xfrm>
          <a:off x="22402800" y="7252492"/>
          <a:ext cx="5181600" cy="68304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46">
            <a:extLst>
              <a:ext uri="{FF2B5EF4-FFF2-40B4-BE49-F238E27FC236}">
                <a16:creationId xmlns:a16="http://schemas.microsoft.com/office/drawing/2014/main" id="{EB07801D-C192-20C7-C0B7-07DC2A6673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4287" y="7190909"/>
            <a:ext cx="8534400" cy="24204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erattres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sitdryc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 tres.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31" dirty="0" err="1">
                <a:latin typeface="Proxima Nova Rg" panose="02000506030000020004" pitchFamily="2" charset="0"/>
                <a:cs typeface="AcuminProSemiCond-Medium"/>
              </a:rPr>
              <a:t>Lineas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31" dirty="0" err="1">
                <a:latin typeface="Proxima Nova Rg" panose="02000506030000020004" pitchFamily="2" charset="0"/>
                <a:cs typeface="AcuminProSemiCond-Medium"/>
              </a:rPr>
              <a:t>ete</a:t>
            </a:r>
            <a:r>
              <a:rPr lang="en-US" sz="3400" spc="-33" dirty="0" err="1">
                <a:latin typeface="Proxima Nova Rg" panose="02000506030000020004" pitchFamily="2" charset="0"/>
                <a:cs typeface="AcuminProSemiCond-Medium"/>
              </a:rPr>
              <a:t>wisi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etey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A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 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 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atedipis reter 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4CFA147D-BC39-C469-9901-FDDA191521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3295250"/>
              </p:ext>
            </p:extLst>
          </p:nvPr>
        </p:nvGraphicFramePr>
        <p:xfrm>
          <a:off x="11610585" y="24174482"/>
          <a:ext cx="9965739" cy="639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TextBox 46">
            <a:extLst>
              <a:ext uri="{FF2B5EF4-FFF2-40B4-BE49-F238E27FC236}">
                <a16:creationId xmlns:a16="http://schemas.microsoft.com/office/drawing/2014/main" id="{7B0C3A7C-BF25-4FB9-13E8-066A49195B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7190909"/>
            <a:ext cx="8534400" cy="24573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 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 turs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sitentu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/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A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 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 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atedipis reter 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/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trusoe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it in 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tress etey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47" dirty="0" err="1">
                <a:latin typeface="Proxima Nova Rg" panose="02000506030000020004" pitchFamily="2" charset="0"/>
                <a:cs typeface="AcuminProSemiCond-Medium"/>
              </a:rPr>
              <a:t>bieit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 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atedipis reter cing.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sp>
        <p:nvSpPr>
          <p:cNvPr id="19" name="TextBox 46">
            <a:extLst>
              <a:ext uri="{FF2B5EF4-FFF2-40B4-BE49-F238E27FC236}">
                <a16:creationId xmlns:a16="http://schemas.microsoft.com/office/drawing/2014/main" id="{674AC6F9-1803-25AC-3E1B-D0ADB9AC0A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0" y="8566923"/>
            <a:ext cx="3483427" cy="55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sitet,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dolorgna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 yiut utpat.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spc="-33" dirty="0">
                <a:latin typeface="Proxima Nova Rg" panose="02000506030000020004" pitchFamily="2" charset="0"/>
                <a:cs typeface="AcuminProSemiCond-Medium"/>
              </a:rPr>
              <a:t>W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mium inim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veam,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quiam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 uibmmy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2000" spc="-16" dirty="0">
                <a:latin typeface="Proxima Nova Rg" panose="02000506030000020004" pitchFamily="2" charset="0"/>
                <a:cs typeface="AcuminProSemiCond-Medium"/>
              </a:rPr>
              <a:t>ation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 diam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mag ullam tre corper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suna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utem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2000" dirty="0"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031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46">
            <a:extLst>
              <a:ext uri="{FF2B5EF4-FFF2-40B4-BE49-F238E27FC236}">
                <a16:creationId xmlns:a16="http://schemas.microsoft.com/office/drawing/2014/main" id="{9E9B84FE-D5F6-FE15-A7C7-2E40A9E500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541" y="8045899"/>
            <a:ext cx="8973496" cy="14948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trusitomm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23" dirty="0" err="1">
                <a:latin typeface="Proxima Nova Rg" panose="02000506030000020004" pitchFamily="2" charset="0"/>
                <a:cs typeface="AcuminProSemiCond-Medium"/>
              </a:rPr>
              <a:t>tre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tieh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 utinus ness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tresmodo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trusito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eumot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mm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23" dirty="0" err="1">
                <a:latin typeface="Proxima Nova Rg" panose="02000506030000020004" pitchFamily="2" charset="0"/>
                <a:cs typeface="AcuminProSemiCond-Medium"/>
              </a:rPr>
              <a:t>tre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tieh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 utinus ness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iriure.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terat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dres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solor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nont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eummy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 tres an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toreme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sit.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sp>
        <p:nvSpPr>
          <p:cNvPr id="27" name="TextBox 46">
            <a:extLst>
              <a:ext uri="{FF2B5EF4-FFF2-40B4-BE49-F238E27FC236}">
                <a16:creationId xmlns:a16="http://schemas.microsoft.com/office/drawing/2014/main" id="{F79C92F4-C707-F96E-03D8-0F1E64FA30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06224" y="8027671"/>
            <a:ext cx="8534400" cy="14994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 tres 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doloirner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 et ante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spc="131" dirty="0">
              <a:latin typeface="Proxima Nova Rg" panose="02000506030000020004" pitchFamily="2" charset="0"/>
              <a:cs typeface="AcuminProSemiCond-Medium"/>
            </a:endParaRP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 et ante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trusfe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Uten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 err="1">
                <a:latin typeface="Proxima Nova Rg" panose="02000506030000020004" pitchFamily="2" charset="0"/>
                <a:cs typeface="AcuminProSemiCond-Medium"/>
              </a:rPr>
              <a:t>wheta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 err="1">
                <a:latin typeface="Proxima Nova Rg" panose="02000506030000020004" pitchFamily="2" charset="0"/>
                <a:cs typeface="AcuminProSemiCond-Medium"/>
              </a:rPr>
              <a:t>isi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emet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sedet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treset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nonummy.</a:t>
            </a:r>
          </a:p>
        </p:txBody>
      </p:sp>
      <p:graphicFrame>
        <p:nvGraphicFramePr>
          <p:cNvPr id="28" name="Chart 27">
            <a:extLst>
              <a:ext uri="{FF2B5EF4-FFF2-40B4-BE49-F238E27FC236}">
                <a16:creationId xmlns:a16="http://schemas.microsoft.com/office/drawing/2014/main" id="{DBA49EEB-63A5-5F25-00F0-6BC2DB680A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326356"/>
              </p:ext>
            </p:extLst>
          </p:nvPr>
        </p:nvGraphicFramePr>
        <p:xfrm>
          <a:off x="22599162" y="8184789"/>
          <a:ext cx="5181600" cy="6552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TextBox 46">
            <a:extLst>
              <a:ext uri="{FF2B5EF4-FFF2-40B4-BE49-F238E27FC236}">
                <a16:creationId xmlns:a16="http://schemas.microsoft.com/office/drawing/2014/main" id="{76383488-D51F-9F6D-959E-08FB3296F3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0" y="9245025"/>
            <a:ext cx="3483427" cy="55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sitet,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dolorgna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 yiut utpat.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spc="-33" dirty="0">
                <a:latin typeface="Proxima Nova Rg" panose="02000506030000020004" pitchFamily="2" charset="0"/>
                <a:cs typeface="AcuminProSemiCond-Medium"/>
              </a:rPr>
              <a:t>W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mium inim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veam,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quiam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 uibmmy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2000" spc="-16" dirty="0">
                <a:latin typeface="Proxima Nova Rg" panose="02000506030000020004" pitchFamily="2" charset="0"/>
                <a:cs typeface="AcuminProSemiCond-Medium"/>
              </a:rPr>
              <a:t>ation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 diam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mag ullam tre corper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suna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utem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2000" dirty="0"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7F36C6A-506D-53EE-B81C-AC7B8E4D761B}"/>
              </a:ext>
            </a:extLst>
          </p:cNvPr>
          <p:cNvSpPr txBox="1"/>
          <p:nvPr/>
        </p:nvSpPr>
        <p:spPr>
          <a:xfrm>
            <a:off x="22849858" y="15739338"/>
            <a:ext cx="8973495" cy="66018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23" dirty="0" err="1">
                <a:latin typeface="Proxima Nova Rg" panose="02000506030000020004" pitchFamily="2" charset="0"/>
                <a:cs typeface="AcuminProSemiCond-Medium"/>
              </a:rPr>
              <a:t>tre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tieh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 utinus ness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iriure. 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56" dirty="0" err="1">
                <a:latin typeface="Proxima Nova Rg" panose="02000506030000020004" pitchFamily="2" charset="0"/>
                <a:cs typeface="AcuminProSemiCond-Medium"/>
              </a:rPr>
              <a:t>ter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 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aluam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terat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volutpre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opat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spc="131" dirty="0"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dres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solor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tres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nont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eummy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 tres an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toreme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sit.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graphicFrame>
        <p:nvGraphicFramePr>
          <p:cNvPr id="31" name="Chart 30">
            <a:extLst>
              <a:ext uri="{FF2B5EF4-FFF2-40B4-BE49-F238E27FC236}">
                <a16:creationId xmlns:a16="http://schemas.microsoft.com/office/drawing/2014/main" id="{7F8A29FB-ABB8-B85E-4ADE-8B2C147A41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1668397"/>
              </p:ext>
            </p:extLst>
          </p:nvPr>
        </p:nvGraphicFramePr>
        <p:xfrm>
          <a:off x="12360860" y="23136523"/>
          <a:ext cx="19262140" cy="7876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id="{79071E71-F470-3315-1FBC-65002682C4D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5" name="TextBox 46">
            <a:extLst>
              <a:ext uri="{FF2B5EF4-FFF2-40B4-BE49-F238E27FC236}">
                <a16:creationId xmlns:a16="http://schemas.microsoft.com/office/drawing/2014/main" id="{4100B9A0-13BB-D3FE-0C69-AE102D3A5F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8027671"/>
            <a:ext cx="8627060" cy="24050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 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 tres 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spc="-33" dirty="0" err="1">
                <a:latin typeface="Proxima Nova Rg" panose="02000506030000020004" pitchFamily="2" charset="0"/>
                <a:cs typeface="AcuminProSemiCond-Medium"/>
              </a:rPr>
              <a:t>tripen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 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31" dirty="0" err="1">
                <a:latin typeface="Proxima Nova Rg" panose="02000506030000020004" pitchFamily="2" charset="0"/>
                <a:cs typeface="AcuminProSemiCond-Medium"/>
              </a:rPr>
              <a:t>tersa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era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teist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39" dirty="0" err="1">
                <a:latin typeface="Proxima Nova Rg" panose="02000506030000020004" pitchFamily="2" charset="0"/>
                <a:cs typeface="AcuminProSemiCond-Medium"/>
              </a:rPr>
              <a:t>tes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A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 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 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atedipis reter 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etey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 dolor.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DA7E0AC-C3C6-0FB3-8B42-735DC44D4A8F}"/>
              </a:ext>
            </a:extLst>
          </p:cNvPr>
          <p:cNvSpPr txBox="1"/>
          <p:nvPr/>
        </p:nvSpPr>
        <p:spPr>
          <a:xfrm>
            <a:off x="12260452" y="90818"/>
            <a:ext cx="29573348" cy="5852782"/>
          </a:xfrm>
          <a:prstGeom prst="rect">
            <a:avLst/>
          </a:prstGeom>
          <a:noFill/>
        </p:spPr>
        <p:txBody>
          <a:bodyPr wrap="square" tIns="0" bIns="0" anchor="ctr" anchorCtr="0">
            <a:noAutofit/>
          </a:bodyPr>
          <a:lstStyle/>
          <a:p>
            <a:pPr eaLnBrk="0" fontAlgn="ctr" hangingPunct="0">
              <a:spcBef>
                <a:spcPts val="0"/>
              </a:spcBef>
              <a:defRPr/>
            </a:pPr>
            <a:r>
              <a:rPr lang="en-US" sz="9600" b="1" spc="-129" dirty="0">
                <a:solidFill>
                  <a:srgbClr val="004987"/>
                </a:solidFill>
                <a:latin typeface="Proxima Nova Rg" panose="02000506030000020004" pitchFamily="2" charset="0"/>
                <a:ea typeface="Futura Std Light" charset="0"/>
                <a:cs typeface="Arial" panose="020B0604020202020204" pitchFamily="34" charset="0"/>
              </a:rPr>
              <a:t>Poster title line one here </a:t>
            </a:r>
          </a:p>
          <a:p>
            <a:pPr eaLnBrk="0" fontAlgn="ctr" hangingPunct="0">
              <a:spcBef>
                <a:spcPts val="1200"/>
              </a:spcBef>
              <a:defRPr/>
            </a:pPr>
            <a: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cs typeface="Arial" panose="020B0604020202020204" pitchFamily="34" charset="0"/>
              </a:rPr>
              <a:t>Names of researcher(s)</a:t>
            </a:r>
            <a:b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cs typeface="Arial" panose="020B0604020202020204" pitchFamily="34" charset="0"/>
              </a:rPr>
            </a:br>
            <a: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ea typeface="Futura Std Light" charset="0"/>
                <a:cs typeface="Arial" panose="020B0604020202020204" pitchFamily="34" charset="0"/>
              </a:rPr>
              <a:t>Department</a:t>
            </a:r>
          </a:p>
        </p:txBody>
      </p:sp>
    </p:spTree>
    <p:extLst>
      <p:ext uri="{BB962C8B-B14F-4D97-AF65-F5344CB8AC3E}">
        <p14:creationId xmlns:p14="http://schemas.microsoft.com/office/powerpoint/2010/main" val="1986433736"/>
      </p:ext>
    </p:extLst>
  </p:cSld>
  <p:clrMapOvr>
    <a:masterClrMapping/>
  </p:clrMapOvr>
</p:sld>
</file>

<file path=ppt/theme/theme1.xml><?xml version="1.0" encoding="utf-8"?>
<a:theme xmlns:a="http://schemas.openxmlformats.org/drawingml/2006/main" name="~4728944">
  <a:themeElements>
    <a:clrScheme name="UCDH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BEE7"/>
      </a:accent1>
      <a:accent2>
        <a:srgbClr val="00406E"/>
      </a:accent2>
      <a:accent3>
        <a:srgbClr val="FFFFFF"/>
      </a:accent3>
      <a:accent4>
        <a:srgbClr val="00406E"/>
      </a:accent4>
      <a:accent5>
        <a:srgbClr val="F9C722"/>
      </a:accent5>
      <a:accent6>
        <a:srgbClr val="00406E"/>
      </a:accent6>
      <a:hlink>
        <a:srgbClr val="0432FF"/>
      </a:hlink>
      <a:folHlink>
        <a:srgbClr val="00406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2" id="{6CCA1FAC-FFE8-5942-8B6D-DB7BBE7AC585}" vid="{D6EE3BF2-C669-0E49-9F78-894381F8D65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8798</TotalTime>
  <Words>1679</Words>
  <Application>Microsoft Macintosh PowerPoint</Application>
  <PresentationFormat>Custom</PresentationFormat>
  <Paragraphs>58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</vt:lpstr>
      <vt:lpstr>Proxima Nova Medium</vt:lpstr>
      <vt:lpstr>Proxima Nova Regular</vt:lpstr>
      <vt:lpstr>Proxima Nova Rg</vt:lpstr>
      <vt:lpstr>Times</vt:lpstr>
      <vt:lpstr>Times New Roman</vt:lpstr>
      <vt:lpstr>Wingdings</vt:lpstr>
      <vt:lpstr>~4728944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Jenny A Carrick</dc:creator>
  <cp:lastModifiedBy>Brittany Collins</cp:lastModifiedBy>
  <cp:revision>35</cp:revision>
  <cp:lastPrinted>2019-05-21T22:24:44Z</cp:lastPrinted>
  <dcterms:created xsi:type="dcterms:W3CDTF">2019-01-18T19:03:01Z</dcterms:created>
  <dcterms:modified xsi:type="dcterms:W3CDTF">2024-04-05T19:08:21Z</dcterms:modified>
</cp:coreProperties>
</file>