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3" r:id="rId3"/>
  </p:sldIdLst>
  <p:sldSz cx="438912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5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00BFE8"/>
    <a:srgbClr val="00416E"/>
    <a:srgbClr val="FAC822"/>
    <a:srgbClr val="DCAA00"/>
    <a:srgbClr val="4E8F00"/>
    <a:srgbClr val="D8A600"/>
    <a:srgbClr val="0A2D56"/>
    <a:srgbClr val="5E8628"/>
    <a:srgbClr val="002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455" autoAdjust="0"/>
    <p:restoredTop sz="81769" autoAdjust="0"/>
  </p:normalViewPr>
  <p:slideViewPr>
    <p:cSldViewPr>
      <p:cViewPr varScale="1">
        <p:scale>
          <a:sx n="20" d="100"/>
          <a:sy n="20" d="100"/>
        </p:scale>
        <p:origin x="3248" y="288"/>
      </p:cViewPr>
      <p:guideLst>
        <p:guide orient="horz" pos="2880"/>
        <p:guide pos="23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5" d="100"/>
        <a:sy n="4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AF-7449-BFEE-D59DFECC2E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AF-7449-BFEE-D59DFECC2E6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6AF-7449-BFEE-D59DFECC2E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2188412087130505"/>
          <c:h val="4.1828239883139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Arial" panose="020B0604020202020204" pitchFamily="34" charset="0"/>
                <a:cs typeface="Arial" panose="020B0604020202020204" pitchFamily="34" charset="0"/>
              </a:rPr>
              <a:t>Right click</a:t>
            </a: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 to edit </a:t>
            </a:r>
            <a:b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chart data in Excel</a:t>
            </a:r>
            <a:endParaRPr lang="en-US" sz="28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2BF-574A-BAA7-7F353243F533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2BF-574A-BAA7-7F353243F533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2BF-574A-BAA7-7F353243F533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2BF-574A-BAA7-7F353243F53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2BF-574A-BAA7-7F353243F5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1836920473233344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2702625465105993E-2"/>
          <c:y val="0.11375058617563386"/>
          <c:w val="0.85810114031683948"/>
          <c:h val="0.740097070684965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B7A5-124F-A952-C13593CF6FD1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B7A5-124F-A952-C13593CF6FD1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B7A5-124F-A952-C13593CF6FD1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B7A5-124F-A952-C13593CF6FD1}"/>
              </c:ext>
            </c:extLst>
          </c:dPt>
          <c:dPt>
            <c:idx val="4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B7A5-124F-A952-C13593CF6FD1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B7A5-124F-A952-C13593CF6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1731631"/>
        <c:axId val="2131733343"/>
      </c:lineChart>
      <c:catAx>
        <c:axId val="21317316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31733343"/>
        <c:crosses val="autoZero"/>
        <c:auto val="1"/>
        <c:lblAlgn val="ctr"/>
        <c:lblOffset val="100"/>
        <c:noMultiLvlLbl val="0"/>
      </c:catAx>
      <c:valAx>
        <c:axId val="213173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1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59714078293402"/>
          <c:y val="0.94908577710185027"/>
          <c:w val="0.52195988676805605"/>
          <c:h val="5.091427767530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35197340482417844"/>
          <c:y val="2.0960083545801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87-7945-9DF2-2B4E754C62E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87-7945-9DF2-2B4E754C62E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887-7945-9DF2-2B4E754C62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Chart Title</a:t>
            </a:r>
          </a:p>
        </c:rich>
      </c:tx>
      <c:layout>
        <c:manualLayout>
          <c:xMode val="edge"/>
          <c:yMode val="edge"/>
          <c:x val="0.3531555890072564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5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dirty="0">
                <a:latin typeface="Arial" panose="020B0604020202020204" pitchFamily="34" charset="0"/>
                <a:cs typeface="Arial" panose="020B0604020202020204" pitchFamily="34" charset="0"/>
              </a:rPr>
              <a:t>Right click</a:t>
            </a: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 to edit </a:t>
            </a:r>
            <a:b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chart data in Excel</a:t>
            </a:r>
            <a:endParaRPr lang="en-US" sz="28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90-7047-B3C8-43216090164B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090-7047-B3C8-43216090164B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090-7047-B3C8-43216090164B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090-7047-B3C8-43216090164B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090-7047-B3C8-4321609016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5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82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588D3F-C4C4-0944-961A-E34F2D2C0FA2}"/>
              </a:ext>
            </a:extLst>
          </p:cNvPr>
          <p:cNvCxnSpPr/>
          <p:nvPr userDrawn="1"/>
        </p:nvCxnSpPr>
        <p:spPr bwMode="auto">
          <a:xfrm>
            <a:off x="0" y="5791200"/>
            <a:ext cx="4389120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A8BD5AA-FD73-6045-84CC-9C2BA3DBA517}"/>
              </a:ext>
            </a:extLst>
          </p:cNvPr>
          <p:cNvSpPr/>
          <p:nvPr userDrawn="1"/>
        </p:nvSpPr>
        <p:spPr bwMode="auto">
          <a:xfrm>
            <a:off x="0" y="0"/>
            <a:ext cx="438912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A1CF5D-6C7A-3A62-9C69-49E21C034C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6800" y="2438400"/>
            <a:ext cx="92202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10975341" cy="6172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6124722"/>
            <a:ext cx="43891200" cy="685800"/>
          </a:xfrm>
          <a:prstGeom prst="rect">
            <a:avLst/>
          </a:prstGeom>
          <a:solidFill>
            <a:srgbClr val="FAC82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A3380D27-8E05-8602-1A4D-66E2EB7801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F72F51-FBA5-81BA-5804-79597F6AE1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71501" y="2286000"/>
            <a:ext cx="9745218" cy="156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99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</p:sldLayoutIdLst>
  <p:txStyles>
    <p:titleStyle>
      <a:lvl1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2pPr>
      <a:lvl3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3pPr>
      <a:lvl4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4pPr>
      <a:lvl5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5pPr>
      <a:lvl6pPr marL="75105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6pPr>
      <a:lvl7pPr marL="150210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7pPr>
      <a:lvl8pPr marL="225315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8pPr>
      <a:lvl9pPr marL="300420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9pPr>
    </p:titleStyle>
    <p:bodyStyle>
      <a:lvl1pPr marL="375526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375526" algn="l"/>
        </a:tabLst>
        <a:defRPr sz="3943">
          <a:solidFill>
            <a:schemeClr val="tx1"/>
          </a:solidFill>
          <a:latin typeface="+mn-lt"/>
          <a:ea typeface="+mn-ea"/>
          <a:cs typeface="+mn-cs"/>
        </a:defRPr>
      </a:lvl1pPr>
      <a:lvl2pPr marL="938813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877627" indent="-375526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7372293" indent="-1058773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9474191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0225242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6pPr>
      <a:lvl7pPr marL="1097629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7pPr>
      <a:lvl8pPr marL="1172734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8pPr>
      <a:lvl9pPr marL="12478394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1pPr>
      <a:lvl2pPr marL="75105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2pPr>
      <a:lvl3pPr marL="150210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3pPr>
      <a:lvl4pPr marL="225315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4pPr>
      <a:lvl5pPr marL="300420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5pPr>
      <a:lvl6pPr marL="3755253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6pPr>
      <a:lvl7pPr marL="4506304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7pPr>
      <a:lvl8pPr marL="525735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8pPr>
      <a:lvl9pPr marL="600840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9E0EADA2-9467-6184-6B56-5C0F7B7432D1}"/>
              </a:ext>
            </a:extLst>
          </p:cNvPr>
          <p:cNvSpPr txBox="1"/>
          <p:nvPr/>
        </p:nvSpPr>
        <p:spPr>
          <a:xfrm>
            <a:off x="12260452" y="1209040"/>
            <a:ext cx="29573348" cy="4277360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000" b="1" spc="-129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Poster title line one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  <a:t>Names of researcher(s), d</a:t>
            </a:r>
            <a:r>
              <a:rPr lang="en-US" sz="3600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epartment</a:t>
            </a:r>
          </a:p>
        </p:txBody>
      </p:sp>
      <p:sp>
        <p:nvSpPr>
          <p:cNvPr id="31" name="TextBox 46">
            <a:extLst>
              <a:ext uri="{FF2B5EF4-FFF2-40B4-BE49-F238E27FC236}">
                <a16:creationId xmlns:a16="http://schemas.microsoft.com/office/drawing/2014/main" id="{98D28663-E6FD-C76A-0F62-F2E34F164B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381" y="24765000"/>
            <a:ext cx="8534401" cy="549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0" anchor="b" anchorCtr="0">
            <a:spAutoFit/>
          </a:bodyPr>
          <a:lstStyle/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 tres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Tuei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 etreodo.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 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 tresmod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 etsad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 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.</a:t>
            </a:r>
            <a:endParaRPr lang="en-US" sz="3200" dirty="0"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2" name="TextBox 46">
            <a:extLst>
              <a:ext uri="{FF2B5EF4-FFF2-40B4-BE49-F238E27FC236}">
                <a16:creationId xmlns:a16="http://schemas.microsoft.com/office/drawing/2014/main" id="{38C1E11D-4036-2340-BD5F-3A525C7B9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2" y="7196584"/>
            <a:ext cx="8534400" cy="676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33" name="Chart 32">
            <a:extLst>
              <a:ext uri="{FF2B5EF4-FFF2-40B4-BE49-F238E27FC236}">
                <a16:creationId xmlns:a16="http://schemas.microsoft.com/office/drawing/2014/main" id="{B913D2C4-983E-7C00-BFEF-AA5CE40234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2840619"/>
              </p:ext>
            </p:extLst>
          </p:nvPr>
        </p:nvGraphicFramePr>
        <p:xfrm>
          <a:off x="12360860" y="14871862"/>
          <a:ext cx="19262140" cy="829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E0F5004B-BCBF-959F-D4F5-995867806F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100664"/>
              </p:ext>
            </p:extLst>
          </p:nvPr>
        </p:nvGraphicFramePr>
        <p:xfrm>
          <a:off x="22402800" y="7252492"/>
          <a:ext cx="5181600" cy="6830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5" name="TextBox 46">
            <a:extLst>
              <a:ext uri="{FF2B5EF4-FFF2-40B4-BE49-F238E27FC236}">
                <a16:creationId xmlns:a16="http://schemas.microsoft.com/office/drawing/2014/main" id="{65E82131-F566-D163-A5C5-11636A7308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4287" y="7190909"/>
            <a:ext cx="8534400" cy="23573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erattres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sitdryc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 tres.</a:t>
            </a:r>
            <a:r>
              <a:rPr lang="en-US" sz="3200" spc="131" dirty="0">
                <a:cs typeface="Arial" panose="020B0604020202020204" pitchFamily="34" charset="0"/>
              </a:rPr>
              <a:t> Lineas ete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 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commote.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etey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36" name="Chart 35">
            <a:extLst>
              <a:ext uri="{FF2B5EF4-FFF2-40B4-BE49-F238E27FC236}">
                <a16:creationId xmlns:a16="http://schemas.microsoft.com/office/drawing/2014/main" id="{8126C78F-52D0-8D0D-C00A-3CF089882E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8494416"/>
              </p:ext>
            </p:extLst>
          </p:nvPr>
        </p:nvGraphicFramePr>
        <p:xfrm>
          <a:off x="11610585" y="23850600"/>
          <a:ext cx="9965739" cy="63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7" name="TextBox 46">
            <a:extLst>
              <a:ext uri="{FF2B5EF4-FFF2-40B4-BE49-F238E27FC236}">
                <a16:creationId xmlns:a16="http://schemas.microsoft.com/office/drawing/2014/main" id="{D5C8AA96-DF1B-99CC-3968-9595F2F228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7190909"/>
            <a:ext cx="8534400" cy="2374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 turs 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sitentu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 trusoe it in 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etey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bieit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etey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 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cing.</a:t>
            </a: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38" name="TextBox 46">
            <a:extLst>
              <a:ext uri="{FF2B5EF4-FFF2-40B4-BE49-F238E27FC236}">
                <a16:creationId xmlns:a16="http://schemas.microsoft.com/office/drawing/2014/main" id="{62F190C4-507D-0E9E-FAC5-E3D309038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8566923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cs typeface="Arial" panose="020B0604020202020204" pitchFamily="34" charset="0"/>
              </a:rPr>
              <a:t>Lorem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ipsum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sitet,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spc="-16" dirty="0">
                <a:cs typeface="Arial" panose="020B0604020202020204" pitchFamily="34" charset="0"/>
              </a:rPr>
              <a:t>adipiscing </a:t>
            </a:r>
            <a:r>
              <a:rPr lang="en-US" sz="2000" dirty="0">
                <a:cs typeface="Arial" panose="020B0604020202020204" pitchFamily="34" charset="0"/>
              </a:rPr>
              <a:t>elit,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sed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cs typeface="Arial" panose="020B0604020202020204" pitchFamily="34" charset="0"/>
              </a:rPr>
              <a:t>W</a:t>
            </a:r>
            <a:r>
              <a:rPr lang="en-US" sz="2000" dirty="0">
                <a:cs typeface="Arial" panose="020B0604020202020204" pitchFamily="34" charset="0"/>
              </a:rPr>
              <a:t>enim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mium inim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veam,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quiam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 uibmmy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nostrud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16" dirty="0">
                <a:cs typeface="Arial" panose="020B0604020202020204" pitchFamily="34" charset="0"/>
              </a:rPr>
              <a:t>ation </a:t>
            </a:r>
            <a:r>
              <a:rPr lang="en-US" sz="2000" dirty="0">
                <a:cs typeface="Arial" panose="020B0604020202020204" pitchFamily="34" charset="0"/>
              </a:rPr>
              <a:t>ullamcorper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suscipit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lobortis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nisl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aliquip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4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commodo.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Duis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 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 ullam tre 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utem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vel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iriure</a:t>
            </a:r>
            <a:r>
              <a:rPr lang="en-US" sz="2000" spc="123" dirty="0">
                <a:cs typeface="Arial" panose="020B0604020202020204" pitchFamily="34" charset="0"/>
              </a:rPr>
              <a:t>.</a:t>
            </a:r>
            <a:endParaRPr lang="en-US" sz="2000" dirty="0">
              <a:ea typeface="Futura Std Book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31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FB1019-43B4-AD21-D740-A56A732EB106}"/>
              </a:ext>
            </a:extLst>
          </p:cNvPr>
          <p:cNvSpPr txBox="1"/>
          <p:nvPr/>
        </p:nvSpPr>
        <p:spPr>
          <a:xfrm>
            <a:off x="12260452" y="90818"/>
            <a:ext cx="29573348" cy="5852782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600" b="1" spc="-129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Poster title line one here 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  <a:t>Names of researcher(s)</a:t>
            </a:r>
            <a:b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25FE34CF-0B0C-85DF-A265-F36CEF1F22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1" y="8045899"/>
            <a:ext cx="8973496" cy="1414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trusitomm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lueoborti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enitem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 tres to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aliqutreip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 tresmodo.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lum tes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trusito eumot mm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wisity eli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tre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iriure.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nibhevan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tres toil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 terat 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dres solor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ete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nont eummy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 tres an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 toreme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sit.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CE3049AA-DFE6-A9A2-0D54-282149665A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1189677"/>
              </p:ext>
            </p:extLst>
          </p:nvPr>
        </p:nvGraphicFramePr>
        <p:xfrm>
          <a:off x="12360860" y="23288923"/>
          <a:ext cx="19262140" cy="787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9C4D7D7-1D1E-6F47-E61A-866EB91B12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4660505"/>
              </p:ext>
            </p:extLst>
          </p:nvPr>
        </p:nvGraphicFramePr>
        <p:xfrm>
          <a:off x="22479000" y="8706964"/>
          <a:ext cx="5181600" cy="5852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46">
            <a:extLst>
              <a:ext uri="{FF2B5EF4-FFF2-40B4-BE49-F238E27FC236}">
                <a16:creationId xmlns:a16="http://schemas.microsoft.com/office/drawing/2014/main" id="{B0FEC006-33BA-3DA1-74DA-8D8D434C5D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6224" y="8027671"/>
            <a:ext cx="8534400" cy="1477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 tres 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doloirner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 et ante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.</a:t>
            </a:r>
            <a:endParaRPr lang="en-US" sz="3200" spc="131" dirty="0">
              <a:cs typeface="Arial" panose="020B0604020202020204" pitchFamily="34" charset="0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 et ante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 trusfe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Uten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wheta 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 emet,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sedet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tres  caite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thiem incint</a:t>
            </a:r>
            <a:r>
              <a:rPr lang="en-US" sz="3200" spc="-4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 treset,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nonummy.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26A3BA60-1DDA-2E2A-E61A-F7D1502090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6985874"/>
              </p:ext>
            </p:extLst>
          </p:nvPr>
        </p:nvGraphicFramePr>
        <p:xfrm>
          <a:off x="22599162" y="8184789"/>
          <a:ext cx="5181600" cy="6552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F69FAAC-EACB-AD10-0071-02C30C0A7B2C}"/>
              </a:ext>
            </a:extLst>
          </p:cNvPr>
          <p:cNvSpPr txBox="1"/>
          <p:nvPr/>
        </p:nvSpPr>
        <p:spPr>
          <a:xfrm>
            <a:off x="22849858" y="15900767"/>
            <a:ext cx="8973495" cy="5740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8316" fontAlgn="t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iriure. 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ter et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 </a:t>
            </a:r>
            <a:r>
              <a:rPr lang="en-US" sz="3200" spc="147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 terat 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volutpre opat.</a:t>
            </a:r>
            <a:endParaRPr lang="en-US" sz="3200" spc="131" dirty="0">
              <a:cs typeface="Arial" panose="020B0604020202020204" pitchFamily="34" charset="0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dres solor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nont eummy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neuismod tres an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sit.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9" name="TextBox 46">
            <a:extLst>
              <a:ext uri="{FF2B5EF4-FFF2-40B4-BE49-F238E27FC236}">
                <a16:creationId xmlns:a16="http://schemas.microsoft.com/office/drawing/2014/main" id="{C5D40705-F7C1-A0F9-F93B-1E4BA057D7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9245025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cs typeface="Arial" panose="020B0604020202020204" pitchFamily="34" charset="0"/>
              </a:rPr>
              <a:t>Lorem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ipsum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sitet,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spc="-16" dirty="0">
                <a:cs typeface="Arial" panose="020B0604020202020204" pitchFamily="34" charset="0"/>
              </a:rPr>
              <a:t>adipiscing </a:t>
            </a:r>
            <a:r>
              <a:rPr lang="en-US" sz="2000" dirty="0">
                <a:cs typeface="Arial" panose="020B0604020202020204" pitchFamily="34" charset="0"/>
              </a:rPr>
              <a:t>elit,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sed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cs typeface="Arial" panose="020B0604020202020204" pitchFamily="34" charset="0"/>
              </a:rPr>
              <a:t>W</a:t>
            </a:r>
            <a:r>
              <a:rPr lang="en-US" sz="2000" dirty="0">
                <a:cs typeface="Arial" panose="020B0604020202020204" pitchFamily="34" charset="0"/>
              </a:rPr>
              <a:t>enim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mium inim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veam,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quiam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 uibmmy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nostrud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16" dirty="0">
                <a:cs typeface="Arial" panose="020B0604020202020204" pitchFamily="34" charset="0"/>
              </a:rPr>
              <a:t>ation </a:t>
            </a:r>
            <a:r>
              <a:rPr lang="en-US" sz="2000" dirty="0">
                <a:cs typeface="Arial" panose="020B0604020202020204" pitchFamily="34" charset="0"/>
              </a:rPr>
              <a:t>ullamcorper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suscipit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lobortis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nisl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aliquip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4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commodo.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Duis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 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 ullam tre 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utem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vel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iriure</a:t>
            </a:r>
            <a:r>
              <a:rPr lang="en-US" sz="2000" spc="123" dirty="0">
                <a:cs typeface="Arial" panose="020B0604020202020204" pitchFamily="34" charset="0"/>
              </a:rPr>
              <a:t>.</a:t>
            </a:r>
            <a:endParaRPr lang="en-US" sz="2000" dirty="0"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10" name="Picture Placeholder 32">
            <a:extLst>
              <a:ext uri="{FF2B5EF4-FFF2-40B4-BE49-F238E27FC236}">
                <a16:creationId xmlns:a16="http://schemas.microsoft.com/office/drawing/2014/main" id="{EFA326C4-1CFC-770F-C626-1B587C99E78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Box 46">
            <a:extLst>
              <a:ext uri="{FF2B5EF4-FFF2-40B4-BE49-F238E27FC236}">
                <a16:creationId xmlns:a16="http://schemas.microsoft.com/office/drawing/2014/main" id="{E9BDCFED-4122-A288-47FC-B547DD0F6A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8027671"/>
            <a:ext cx="8627060" cy="2325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 tres 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-33" dirty="0">
                <a:cs typeface="Arial" panose="020B0604020202020204" pitchFamily="34" charset="0"/>
              </a:rPr>
              <a:t> Wisi tripen a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tersa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tes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-4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 tres.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-16" dirty="0">
                <a:cs typeface="Arial" panose="020B0604020202020204" pitchFamily="34" charset="0"/>
              </a:rPr>
              <a:t> tation </a:t>
            </a:r>
            <a:r>
              <a:rPr lang="en-US" sz="3200" dirty="0">
                <a:cs typeface="Arial" panose="020B0604020202020204" pitchFamily="34" charset="0"/>
              </a:rPr>
              <a:t>ullamc etey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etey orper 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eirese </a:t>
            </a:r>
            <a:r>
              <a:rPr lang="en-US" sz="3200" dirty="0">
                <a:cs typeface="Arial" panose="020B0604020202020204" pitchFamily="34" charset="0"/>
              </a:rPr>
              <a:t>commodo 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 tre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 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 dolor.</a:t>
            </a:r>
          </a:p>
        </p:txBody>
      </p:sp>
    </p:spTree>
    <p:extLst>
      <p:ext uri="{BB962C8B-B14F-4D97-AF65-F5344CB8AC3E}">
        <p14:creationId xmlns:p14="http://schemas.microsoft.com/office/powerpoint/2010/main" val="1986433736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UCDH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BEE7"/>
      </a:accent1>
      <a:accent2>
        <a:srgbClr val="00406E"/>
      </a:accent2>
      <a:accent3>
        <a:srgbClr val="FFFFFF"/>
      </a:accent3>
      <a:accent4>
        <a:srgbClr val="00406E"/>
      </a:accent4>
      <a:accent5>
        <a:srgbClr val="F9C722"/>
      </a:accent5>
      <a:accent6>
        <a:srgbClr val="00406E"/>
      </a:accent6>
      <a:hlink>
        <a:srgbClr val="0432FF"/>
      </a:hlink>
      <a:folHlink>
        <a:srgbClr val="0040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8805</TotalTime>
  <Words>1743</Words>
  <Application>Microsoft Macintosh PowerPoint</Application>
  <PresentationFormat>Custom</PresentationFormat>
  <Paragraphs>59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Futura Std Book</vt:lpstr>
      <vt:lpstr>Futura Std Light</vt:lpstr>
      <vt:lpstr>Proxima Nova Regular</vt:lpstr>
      <vt:lpstr>Proxima Nova Rg</vt:lpstr>
      <vt:lpstr>Times</vt:lpstr>
      <vt:lpstr>Times New Roman</vt:lpstr>
      <vt:lpstr>Wingdings</vt:lpstr>
      <vt:lpstr>~4728944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37</cp:revision>
  <cp:lastPrinted>2019-05-21T22:24:44Z</cp:lastPrinted>
  <dcterms:created xsi:type="dcterms:W3CDTF">2019-01-18T19:03:01Z</dcterms:created>
  <dcterms:modified xsi:type="dcterms:W3CDTF">2024-04-05T22:10:55Z</dcterms:modified>
</cp:coreProperties>
</file>