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2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3-5743-922C-B4C2160DEF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3-5743-922C-B4C2160DEF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3-5743-922C-B4C2160DEF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A-4844-ABAD-E628609522AE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A-4844-ABAD-E628609522AE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A-4844-ABAD-E628609522AE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A-4844-ABAD-E628609522A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15A-4844-ABAD-E628609522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05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4B639F65-3456-DEC6-3960-87D71A57DA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1200" y="1752600"/>
            <a:ext cx="6727173" cy="2819400"/>
          </a:xfrm>
          <a:prstGeom prst="rect">
            <a:avLst/>
          </a:prstGeom>
        </p:spPr>
      </p:pic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8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6D782C6-2A8F-B67E-D4B8-9ACE2866F8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1115" y="1562995"/>
            <a:ext cx="7510111" cy="346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Tuei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Lineas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ete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trusoe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47" dirty="0" err="1">
                <a:latin typeface="Proxima Nova Rg" panose="02000506030000020004" pitchFamily="2" charset="0"/>
                <a:cs typeface="AcuminProSemiCond-Medium"/>
              </a:rPr>
              <a:t>bieit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88303C-8EC8-B10E-02F7-A883BD560956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21" name="TextBox 46">
            <a:extLst>
              <a:ext uri="{FF2B5EF4-FFF2-40B4-BE49-F238E27FC236}">
                <a16:creationId xmlns:a16="http://schemas.microsoft.com/office/drawing/2014/main" id="{1DFBE0F9-7C28-1715-8D5D-A612FBD3A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tresmodo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trusito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eumot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40ADA3BF-BA3D-EFD4-15B6-07273A5A73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436048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FE378221-67FF-ADE9-243F-68699FCB2C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6894710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46">
            <a:extLst>
              <a:ext uri="{FF2B5EF4-FFF2-40B4-BE49-F238E27FC236}">
                <a16:creationId xmlns:a16="http://schemas.microsoft.com/office/drawing/2014/main" id="{6B3B344E-8B54-76EF-8A48-251775CAC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wheta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isi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emet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treset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B531F385-46E9-B08A-EE13-223599D9B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9399054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F1F581C6-6074-D2F3-1DE1-3A30322592C3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23" dirty="0" err="1">
                <a:latin typeface="Proxima Nova Rg" panose="02000506030000020004" pitchFamily="2" charset="0"/>
                <a:cs typeface="AcuminProSemiCond-Medium"/>
              </a:rPr>
              <a:t>tre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tieh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56" dirty="0" err="1">
                <a:latin typeface="Proxima Nova Rg" panose="02000506030000020004" pitchFamily="2" charset="0"/>
                <a:cs typeface="AcuminProSemiCond-Medium"/>
              </a:rPr>
              <a:t>ter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terat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volutpre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opat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dres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nont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31" name="TextBox 46">
            <a:extLst>
              <a:ext uri="{FF2B5EF4-FFF2-40B4-BE49-F238E27FC236}">
                <a16:creationId xmlns:a16="http://schemas.microsoft.com/office/drawing/2014/main" id="{3B544307-26A1-E075-924B-5B31E6E4B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2C021133-3E81-8E74-E617-92C2E724EF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" name="TextBox 46">
            <a:extLst>
              <a:ext uri="{FF2B5EF4-FFF2-40B4-BE49-F238E27FC236}">
                <a16:creationId xmlns:a16="http://schemas.microsoft.com/office/drawing/2014/main" id="{3DC4A2C8-6940-B1D7-E5A0-F0FEE2ECB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spc="-33" dirty="0" err="1">
                <a:latin typeface="Proxima Nova Rg" panose="02000506030000020004" pitchFamily="2" charset="0"/>
                <a:cs typeface="AcuminProSemiCond-Medium"/>
              </a:rPr>
              <a:t>tripen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1" dirty="0" err="1">
                <a:latin typeface="Proxima Nova Rg" panose="02000506030000020004" pitchFamily="2" charset="0"/>
                <a:cs typeface="AcuminProSemiCond-Medium"/>
              </a:rPr>
              <a:t>tersa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era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139" dirty="0" err="1">
                <a:latin typeface="Proxima Nova Rg" panose="02000506030000020004" pitchFamily="2" charset="0"/>
                <a:cs typeface="AcuminProSemiCond-Medium"/>
              </a:rPr>
              <a:t>tes</a:t>
            </a:r>
            <a:r>
              <a:rPr lang="en-US" sz="3400" dirty="0" err="1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409408552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8795</TotalTime>
  <Words>1681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35</cp:revision>
  <cp:lastPrinted>2019-05-21T22:24:44Z</cp:lastPrinted>
  <dcterms:created xsi:type="dcterms:W3CDTF">2019-01-18T19:03:01Z</dcterms:created>
  <dcterms:modified xsi:type="dcterms:W3CDTF">2024-04-05T19:08:45Z</dcterms:modified>
</cp:coreProperties>
</file>