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2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613" autoAdjust="0"/>
    <p:restoredTop sz="91429" autoAdjust="0"/>
  </p:normalViewPr>
  <p:slideViewPr>
    <p:cSldViewPr>
      <p:cViewPr>
        <p:scale>
          <a:sx n="28" d="100"/>
          <a:sy n="28" d="100"/>
        </p:scale>
        <p:origin x="2056" y="224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3-9049-9778-E2B6B5FD82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13-9049-9778-E2B6B5FD82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13-9049-9778-E2B6B5FD8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2188412087130505"/>
          <c:h val="4.1828239883139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AB-6043-9B3F-ACF01474AE7F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AB-6043-9B3F-ACF01474AE7F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AB-6043-9B3F-ACF01474AE7F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8AB-6043-9B3F-ACF01474AE7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AB-6043-9B3F-ACF01474AE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1836920473233344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89-8B40-9FDF-77F901761D36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89-8B40-9FDF-77F901761D36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89-8B40-9FDF-77F901761D36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89-8B40-9FDF-77F901761D36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C689-8B40-9FDF-77F901761D36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C689-8B40-9FDF-77F901761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73-5743-922C-B4C2160DEF7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3-5743-922C-B4C2160DEF7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73-5743-922C-B4C2160DEF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 Title</a:t>
            </a:r>
          </a:p>
        </c:rich>
      </c:tx>
      <c:layout>
        <c:manualLayout>
          <c:xMode val="edge"/>
          <c:yMode val="edge"/>
          <c:x val="0.3531555890072564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15A-4844-ABAD-E628609522AE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15A-4844-ABAD-E628609522AE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15A-4844-ABAD-E628609522AE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15A-4844-ABAD-E628609522AE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15A-4844-ABAD-E628609522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105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 descr="A black and white logo&#10;&#10;Description automatically generated">
            <a:extLst>
              <a:ext uri="{FF2B5EF4-FFF2-40B4-BE49-F238E27FC236}">
                <a16:creationId xmlns:a16="http://schemas.microsoft.com/office/drawing/2014/main" id="{4B639F65-3456-DEC6-3960-87D71A57DA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81200" y="1752600"/>
            <a:ext cx="6727173" cy="2819400"/>
          </a:xfrm>
          <a:prstGeom prst="rect">
            <a:avLst/>
          </a:prstGeom>
        </p:spPr>
      </p:pic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589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6D782C6-2A8F-B67E-D4B8-9ACE2866F8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1115" y="1562995"/>
            <a:ext cx="7510111" cy="346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7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5D2DF98-1A6E-8BE2-6DA4-63A1EAEF2685}"/>
              </a:ext>
            </a:extLst>
          </p:cNvPr>
          <p:cNvSpPr txBox="1"/>
          <p:nvPr/>
        </p:nvSpPr>
        <p:spPr>
          <a:xfrm>
            <a:off x="12260452" y="120904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2" name="TextBox 46">
            <a:extLst>
              <a:ext uri="{FF2B5EF4-FFF2-40B4-BE49-F238E27FC236}">
                <a16:creationId xmlns:a16="http://schemas.microsoft.com/office/drawing/2014/main" id="{65C981F2-0C73-6BCA-8256-BCCABD75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765000"/>
            <a:ext cx="8534401" cy="549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 tres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Tuei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 etreodo.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 tresmod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 etsad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 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.</a:t>
            </a:r>
            <a:endParaRPr lang="en-US" sz="32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DF749C09-43B1-065D-3D4D-8547461A6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676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D936C39-E091-A580-7321-451E036E6D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4360067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566CC5D-B3E7-8449-E2E7-1396B76E66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6464502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46">
            <a:extLst>
              <a:ext uri="{FF2B5EF4-FFF2-40B4-BE49-F238E27FC236}">
                <a16:creationId xmlns:a16="http://schemas.microsoft.com/office/drawing/2014/main" id="{EB07801D-C192-20C7-C0B7-07DC2A667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357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erattres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sitdryc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 tres.</a:t>
            </a:r>
            <a:r>
              <a:rPr lang="en-US" sz="3200" spc="131" dirty="0">
                <a:cs typeface="Arial" panose="020B0604020202020204" pitchFamily="34" charset="0"/>
              </a:rPr>
              <a:t> Lineas ete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 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commote.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4CFA147D-BC39-C469-9901-FDDA191521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4965237"/>
              </p:ext>
            </p:extLst>
          </p:nvPr>
        </p:nvGraphicFramePr>
        <p:xfrm>
          <a:off x="11610585" y="23850600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46">
            <a:extLst>
              <a:ext uri="{FF2B5EF4-FFF2-40B4-BE49-F238E27FC236}">
                <a16:creationId xmlns:a16="http://schemas.microsoft.com/office/drawing/2014/main" id="{7B0C3A7C-BF25-4FB9-13E8-066A49195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374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 turs 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sitentu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 trusoe it in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bieit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cing.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19" name="TextBox 46">
            <a:extLst>
              <a:ext uri="{FF2B5EF4-FFF2-40B4-BE49-F238E27FC236}">
                <a16:creationId xmlns:a16="http://schemas.microsoft.com/office/drawing/2014/main" id="{674AC6F9-1803-25AC-3E1B-D0ADB9AC0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C88303C-8EC8-B10E-02F7-A883BD560956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  <p:sp>
        <p:nvSpPr>
          <p:cNvPr id="21" name="TextBox 46">
            <a:extLst>
              <a:ext uri="{FF2B5EF4-FFF2-40B4-BE49-F238E27FC236}">
                <a16:creationId xmlns:a16="http://schemas.microsoft.com/office/drawing/2014/main" id="{1DFBE0F9-7C28-1715-8D5D-A612FBD3A8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14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lueoborti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enitem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 tres to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aliqutreip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 tresmodo.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lum tes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 eumot 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wisity eli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tre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nibhevan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tres toil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ete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 toreme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22" name="Chart 21">
            <a:extLst>
              <a:ext uri="{FF2B5EF4-FFF2-40B4-BE49-F238E27FC236}">
                <a16:creationId xmlns:a16="http://schemas.microsoft.com/office/drawing/2014/main" id="{40ADA3BF-BA3D-EFD4-15B6-07273A5A73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6884108"/>
              </p:ext>
            </p:extLst>
          </p:nvPr>
        </p:nvGraphicFramePr>
        <p:xfrm>
          <a:off x="12360860" y="232889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FE378221-67FF-ADE9-243F-68699FCB2C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6894710"/>
              </p:ext>
            </p:extLst>
          </p:nvPr>
        </p:nvGraphicFramePr>
        <p:xfrm>
          <a:off x="22479000" y="8706964"/>
          <a:ext cx="5181600" cy="5852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TextBox 46">
            <a:extLst>
              <a:ext uri="{FF2B5EF4-FFF2-40B4-BE49-F238E27FC236}">
                <a16:creationId xmlns:a16="http://schemas.microsoft.com/office/drawing/2014/main" id="{6B3B344E-8B54-76EF-8A48-251775CAC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77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 tres 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doloirner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.</a:t>
            </a:r>
            <a:endParaRPr lang="en-US" sz="3200" spc="131" dirty="0">
              <a:cs typeface="Arial" panose="020B0604020202020204" pitchFamily="34" charset="0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 trusfe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Uten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wheta 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emet,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sedet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 caite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thiem incint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 treset,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nonummy.</a:t>
            </a:r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B531F385-46E9-B08A-EE13-223599D9B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4512801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F1F581C6-6074-D2F3-1DE1-3A30322592C3}"/>
              </a:ext>
            </a:extLst>
          </p:cNvPr>
          <p:cNvSpPr txBox="1"/>
          <p:nvPr/>
        </p:nvSpPr>
        <p:spPr>
          <a:xfrm>
            <a:off x="22849858" y="15900767"/>
            <a:ext cx="8973495" cy="574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 fontAlgn="t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 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ter et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 </a:t>
            </a:r>
            <a:r>
              <a:rPr lang="en-US" sz="3200" spc="147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volutpre opat.</a:t>
            </a:r>
            <a:endParaRPr lang="en-US" sz="3200" spc="131" dirty="0">
              <a:cs typeface="Arial" panose="020B0604020202020204" pitchFamily="34" charset="0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31" name="TextBox 46">
            <a:extLst>
              <a:ext uri="{FF2B5EF4-FFF2-40B4-BE49-F238E27FC236}">
                <a16:creationId xmlns:a16="http://schemas.microsoft.com/office/drawing/2014/main" id="{3B544307-26A1-E075-924B-5B31E6E4B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2C021133-3E81-8E74-E617-92C2E724EF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4" name="TextBox 46">
            <a:extLst>
              <a:ext uri="{FF2B5EF4-FFF2-40B4-BE49-F238E27FC236}">
                <a16:creationId xmlns:a16="http://schemas.microsoft.com/office/drawing/2014/main" id="{3DC4A2C8-6940-B1D7-E5A0-F0FEE2ECB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325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 tres 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-33" dirty="0">
                <a:cs typeface="Arial" panose="020B0604020202020204" pitchFamily="34" charset="0"/>
              </a:rPr>
              <a:t> Wisi tripen a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tersa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tes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 tres.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-16" dirty="0">
                <a:cs typeface="Arial" panose="020B0604020202020204" pitchFamily="34" charset="0"/>
              </a:rPr>
              <a:t> tation </a:t>
            </a:r>
            <a:r>
              <a:rPr lang="en-US" sz="3200" dirty="0">
                <a:cs typeface="Arial" panose="020B0604020202020204" pitchFamily="34" charset="0"/>
              </a:rPr>
              <a:t>ullamc etey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 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eirese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 tre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 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dolor.</a:t>
            </a:r>
          </a:p>
        </p:txBody>
      </p:sp>
    </p:spTree>
    <p:extLst>
      <p:ext uri="{BB962C8B-B14F-4D97-AF65-F5344CB8AC3E}">
        <p14:creationId xmlns:p14="http://schemas.microsoft.com/office/powerpoint/2010/main" val="4094085528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8882</TotalTime>
  <Words>1743</Words>
  <Application>Microsoft Macintosh PowerPoint</Application>
  <PresentationFormat>Custom</PresentationFormat>
  <Paragraphs>59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Futura Std Book</vt:lpstr>
      <vt:lpstr>Futura Std Light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36</cp:revision>
  <cp:lastPrinted>2019-05-21T22:24:44Z</cp:lastPrinted>
  <dcterms:created xsi:type="dcterms:W3CDTF">2019-01-18T19:03:01Z</dcterms:created>
  <dcterms:modified xsi:type="dcterms:W3CDTF">2024-04-05T21:59:56Z</dcterms:modified>
</cp:coreProperties>
</file>