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7" r:id="rId2"/>
    <p:sldMasterId id="2147483653" r:id="rId3"/>
  </p:sldMasterIdLst>
  <p:notesMasterIdLst>
    <p:notesMasterId r:id="rId5"/>
  </p:notesMasterIdLst>
  <p:sldIdLst>
    <p:sldId id="263" r:id="rId4"/>
  </p:sldIdLst>
  <p:sldSz cx="27432000" cy="16459200"/>
  <p:notesSz cx="6858000" cy="9144000"/>
  <p:defaultTextStyle>
    <a:defPPr>
      <a:defRPr lang="en-US"/>
    </a:defPPr>
    <a:lvl1pPr marL="0" algn="l" defTabSz="2507943" rtl="0" eaLnBrk="1" latinLnBrk="0" hangingPunct="1">
      <a:defRPr sz="4900" kern="1200">
        <a:solidFill>
          <a:schemeClr val="tx1"/>
        </a:solidFill>
        <a:latin typeface="+mn-lt"/>
        <a:ea typeface="+mn-ea"/>
        <a:cs typeface="+mn-cs"/>
      </a:defRPr>
    </a:lvl1pPr>
    <a:lvl2pPr marL="1253972" algn="l" defTabSz="2507943" rtl="0" eaLnBrk="1" latinLnBrk="0" hangingPunct="1">
      <a:defRPr sz="4900" kern="1200">
        <a:solidFill>
          <a:schemeClr val="tx1"/>
        </a:solidFill>
        <a:latin typeface="+mn-lt"/>
        <a:ea typeface="+mn-ea"/>
        <a:cs typeface="+mn-cs"/>
      </a:defRPr>
    </a:lvl2pPr>
    <a:lvl3pPr marL="2507943" algn="l" defTabSz="2507943" rtl="0" eaLnBrk="1" latinLnBrk="0" hangingPunct="1">
      <a:defRPr sz="4900" kern="1200">
        <a:solidFill>
          <a:schemeClr val="tx1"/>
        </a:solidFill>
        <a:latin typeface="+mn-lt"/>
        <a:ea typeface="+mn-ea"/>
        <a:cs typeface="+mn-cs"/>
      </a:defRPr>
    </a:lvl3pPr>
    <a:lvl4pPr marL="3761915" algn="l" defTabSz="2507943" rtl="0" eaLnBrk="1" latinLnBrk="0" hangingPunct="1">
      <a:defRPr sz="4900" kern="1200">
        <a:solidFill>
          <a:schemeClr val="tx1"/>
        </a:solidFill>
        <a:latin typeface="+mn-lt"/>
        <a:ea typeface="+mn-ea"/>
        <a:cs typeface="+mn-cs"/>
      </a:defRPr>
    </a:lvl4pPr>
    <a:lvl5pPr marL="5015886" algn="l" defTabSz="2507943" rtl="0" eaLnBrk="1" latinLnBrk="0" hangingPunct="1">
      <a:defRPr sz="4900" kern="1200">
        <a:solidFill>
          <a:schemeClr val="tx1"/>
        </a:solidFill>
        <a:latin typeface="+mn-lt"/>
        <a:ea typeface="+mn-ea"/>
        <a:cs typeface="+mn-cs"/>
      </a:defRPr>
    </a:lvl5pPr>
    <a:lvl6pPr marL="6269858" algn="l" defTabSz="2507943" rtl="0" eaLnBrk="1" latinLnBrk="0" hangingPunct="1">
      <a:defRPr sz="4900" kern="1200">
        <a:solidFill>
          <a:schemeClr val="tx1"/>
        </a:solidFill>
        <a:latin typeface="+mn-lt"/>
        <a:ea typeface="+mn-ea"/>
        <a:cs typeface="+mn-cs"/>
      </a:defRPr>
    </a:lvl6pPr>
    <a:lvl7pPr marL="7523830" algn="l" defTabSz="2507943" rtl="0" eaLnBrk="1" latinLnBrk="0" hangingPunct="1">
      <a:defRPr sz="4900" kern="1200">
        <a:solidFill>
          <a:schemeClr val="tx1"/>
        </a:solidFill>
        <a:latin typeface="+mn-lt"/>
        <a:ea typeface="+mn-ea"/>
        <a:cs typeface="+mn-cs"/>
      </a:defRPr>
    </a:lvl7pPr>
    <a:lvl8pPr marL="8777801" algn="l" defTabSz="2507943" rtl="0" eaLnBrk="1" latinLnBrk="0" hangingPunct="1">
      <a:defRPr sz="4900" kern="1200">
        <a:solidFill>
          <a:schemeClr val="tx1"/>
        </a:solidFill>
        <a:latin typeface="+mn-lt"/>
        <a:ea typeface="+mn-ea"/>
        <a:cs typeface="+mn-cs"/>
      </a:defRPr>
    </a:lvl8pPr>
    <a:lvl9pPr marL="10031773" algn="l" defTabSz="2507943" rtl="0" eaLnBrk="1" latinLnBrk="0" hangingPunct="1">
      <a:defRPr sz="4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59">
          <p15:clr>
            <a:srgbClr val="A4A3A4"/>
          </p15:clr>
        </p15:guide>
        <p15:guide id="2" orient="horz" pos="144">
          <p15:clr>
            <a:srgbClr val="A4A3A4"/>
          </p15:clr>
        </p15:guide>
        <p15:guide id="3" orient="horz" pos="10080">
          <p15:clr>
            <a:srgbClr val="A4A3A4"/>
          </p15:clr>
        </p15:guide>
        <p15:guide id="4" orient="horz">
          <p15:clr>
            <a:srgbClr val="A4A3A4"/>
          </p15:clr>
        </p15:guide>
        <p15:guide id="5" pos="363">
          <p15:clr>
            <a:srgbClr val="A4A3A4"/>
          </p15:clr>
        </p15:guide>
        <p15:guide id="6" pos="1691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855"/>
    <a:srgbClr val="C99700"/>
    <a:srgbClr val="E3E9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595" autoAdjust="0"/>
    <p:restoredTop sz="94706" autoAdjust="0"/>
  </p:normalViewPr>
  <p:slideViewPr>
    <p:cSldViewPr snapToGrid="0" snapToObjects="1" showGuides="1">
      <p:cViewPr varScale="1">
        <p:scale>
          <a:sx n="46" d="100"/>
          <a:sy n="46" d="100"/>
        </p:scale>
        <p:origin x="51" y="45"/>
      </p:cViewPr>
      <p:guideLst>
        <p:guide orient="horz" pos="1659"/>
        <p:guide orient="horz" pos="144"/>
        <p:guide orient="horz" pos="10080"/>
        <p:guide orient="horz"/>
        <p:guide pos="363"/>
        <p:guide pos="1691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3/2/2020</a:t>
            </a:fld>
            <a:endParaRPr lang="en-US" dirty="0"/>
          </a:p>
        </p:txBody>
      </p:sp>
      <p:sp>
        <p:nvSpPr>
          <p:cNvPr id="4" name="Slide Image Placeholder 3"/>
          <p:cNvSpPr>
            <a:spLocks noGrp="1" noRot="1" noChangeAspect="1"/>
          </p:cNvSpPr>
          <p:nvPr>
            <p:ph type="sldImg" idx="2"/>
          </p:nvPr>
        </p:nvSpPr>
        <p:spPr>
          <a:xfrm>
            <a:off x="571500" y="685800"/>
            <a:ext cx="5715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3146657063"/>
      </p:ext>
    </p:extLst>
  </p:cSld>
  <p:clrMap bg1="lt1" tx1="dk1" bg2="lt2" tx2="dk2" accent1="accent1" accent2="accent2" accent3="accent3" accent4="accent4" accent5="accent5" accent6="accent6" hlink="hlink" folHlink="folHlink"/>
  <p:notesStyle>
    <a:lvl1pPr marL="0" algn="l" defTabSz="2507943" rtl="0" eaLnBrk="1" latinLnBrk="0" hangingPunct="1">
      <a:defRPr sz="3300" kern="1200">
        <a:solidFill>
          <a:schemeClr val="tx1"/>
        </a:solidFill>
        <a:latin typeface="+mn-lt"/>
        <a:ea typeface="+mn-ea"/>
        <a:cs typeface="+mn-cs"/>
      </a:defRPr>
    </a:lvl1pPr>
    <a:lvl2pPr marL="1253972" algn="l" defTabSz="2507943" rtl="0" eaLnBrk="1" latinLnBrk="0" hangingPunct="1">
      <a:defRPr sz="3300" kern="1200">
        <a:solidFill>
          <a:schemeClr val="tx1"/>
        </a:solidFill>
        <a:latin typeface="+mn-lt"/>
        <a:ea typeface="+mn-ea"/>
        <a:cs typeface="+mn-cs"/>
      </a:defRPr>
    </a:lvl2pPr>
    <a:lvl3pPr marL="2507943" algn="l" defTabSz="2507943" rtl="0" eaLnBrk="1" latinLnBrk="0" hangingPunct="1">
      <a:defRPr sz="3300" kern="1200">
        <a:solidFill>
          <a:schemeClr val="tx1"/>
        </a:solidFill>
        <a:latin typeface="+mn-lt"/>
        <a:ea typeface="+mn-ea"/>
        <a:cs typeface="+mn-cs"/>
      </a:defRPr>
    </a:lvl3pPr>
    <a:lvl4pPr marL="3761915" algn="l" defTabSz="2507943" rtl="0" eaLnBrk="1" latinLnBrk="0" hangingPunct="1">
      <a:defRPr sz="3300" kern="1200">
        <a:solidFill>
          <a:schemeClr val="tx1"/>
        </a:solidFill>
        <a:latin typeface="+mn-lt"/>
        <a:ea typeface="+mn-ea"/>
        <a:cs typeface="+mn-cs"/>
      </a:defRPr>
    </a:lvl4pPr>
    <a:lvl5pPr marL="5015886" algn="l" defTabSz="2507943" rtl="0" eaLnBrk="1" latinLnBrk="0" hangingPunct="1">
      <a:defRPr sz="3300" kern="1200">
        <a:solidFill>
          <a:schemeClr val="tx1"/>
        </a:solidFill>
        <a:latin typeface="+mn-lt"/>
        <a:ea typeface="+mn-ea"/>
        <a:cs typeface="+mn-cs"/>
      </a:defRPr>
    </a:lvl5pPr>
    <a:lvl6pPr marL="6269858" algn="l" defTabSz="2507943" rtl="0" eaLnBrk="1" latinLnBrk="0" hangingPunct="1">
      <a:defRPr sz="3300" kern="1200">
        <a:solidFill>
          <a:schemeClr val="tx1"/>
        </a:solidFill>
        <a:latin typeface="+mn-lt"/>
        <a:ea typeface="+mn-ea"/>
        <a:cs typeface="+mn-cs"/>
      </a:defRPr>
    </a:lvl6pPr>
    <a:lvl7pPr marL="7523830" algn="l" defTabSz="2507943" rtl="0" eaLnBrk="1" latinLnBrk="0" hangingPunct="1">
      <a:defRPr sz="3300" kern="1200">
        <a:solidFill>
          <a:schemeClr val="tx1"/>
        </a:solidFill>
        <a:latin typeface="+mn-lt"/>
        <a:ea typeface="+mn-ea"/>
        <a:cs typeface="+mn-cs"/>
      </a:defRPr>
    </a:lvl7pPr>
    <a:lvl8pPr marL="8777801" algn="l" defTabSz="2507943" rtl="0" eaLnBrk="1" latinLnBrk="0" hangingPunct="1">
      <a:defRPr sz="3300" kern="1200">
        <a:solidFill>
          <a:schemeClr val="tx1"/>
        </a:solidFill>
        <a:latin typeface="+mn-lt"/>
        <a:ea typeface="+mn-ea"/>
        <a:cs typeface="+mn-cs"/>
      </a:defRPr>
    </a:lvl8pPr>
    <a:lvl9pPr marL="10031773" algn="l" defTabSz="2507943" rtl="0" eaLnBrk="1" latinLnBrk="0" hangingPunct="1">
      <a:defRPr sz="3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A1A87D-CAF7-4BDC-A0D3-C0DBEDE81619}" type="slidenum">
              <a:rPr lang="en-US" smtClean="0"/>
              <a:pPr/>
              <a:t>1</a:t>
            </a:fld>
            <a:endParaRPr lang="en-US" dirty="0"/>
          </a:p>
        </p:txBody>
      </p:sp>
    </p:spTree>
    <p:extLst>
      <p:ext uri="{BB962C8B-B14F-4D97-AF65-F5344CB8AC3E}">
        <p14:creationId xmlns:p14="http://schemas.microsoft.com/office/powerpoint/2010/main" val="9585253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76461" y="3341566"/>
            <a:ext cx="6274921" cy="479239"/>
          </a:xfrm>
          <a:prstGeom prst="rect">
            <a:avLst/>
          </a:prstGeom>
        </p:spPr>
        <p:txBody>
          <a:bodyPr wrap="square" lIns="130622" tIns="130622" rIns="130622" bIns="130622">
            <a:spAutoFit/>
          </a:bodyPr>
          <a:lstStyle>
            <a:lvl1pPr marL="0" marR="0" indent="0" algn="l" defTabSz="2507943" rtl="0" eaLnBrk="1" fontAlgn="auto" latinLnBrk="0" hangingPunct="1">
              <a:lnSpc>
                <a:spcPct val="100000"/>
              </a:lnSpc>
              <a:spcBef>
                <a:spcPct val="20000"/>
              </a:spcBef>
              <a:spcAft>
                <a:spcPts val="0"/>
              </a:spcAft>
              <a:buClrTx/>
              <a:buSzTx/>
              <a:buFont typeface="Arial" pitchFamily="34" charset="0"/>
              <a:buNone/>
              <a:tabLst/>
              <a:defRPr sz="1400" baseline="0">
                <a:latin typeface="+mn-lt"/>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marL="0" marR="0" lvl="0" indent="0" algn="l" defTabSz="2507943" rtl="0" eaLnBrk="1" fontAlgn="auto" latinLnBrk="0" hangingPunct="1">
              <a:lnSpc>
                <a:spcPct val="100000"/>
              </a:lnSpc>
              <a:spcBef>
                <a:spcPct val="20000"/>
              </a:spcBef>
              <a:spcAft>
                <a:spcPts val="0"/>
              </a:spcAft>
              <a:buClrTx/>
              <a:buSzTx/>
              <a:buFont typeface="Arial" pitchFamily="34" charset="0"/>
              <a:buNone/>
              <a:tabLst/>
              <a:defRPr/>
            </a:pPr>
            <a:r>
              <a:rPr lang="en-US" dirty="0"/>
              <a:t>Type in or paste your text here</a:t>
            </a:r>
          </a:p>
        </p:txBody>
      </p:sp>
      <p:sp>
        <p:nvSpPr>
          <p:cNvPr id="6" name="Text Placeholder 5"/>
          <p:cNvSpPr>
            <a:spLocks noGrp="1"/>
          </p:cNvSpPr>
          <p:nvPr>
            <p:ph type="body" sz="quarter" idx="11" hasCustomPrompt="1"/>
          </p:nvPr>
        </p:nvSpPr>
        <p:spPr>
          <a:xfrm>
            <a:off x="576461" y="2948667"/>
            <a:ext cx="6280547" cy="382517"/>
          </a:xfrm>
          <a:prstGeom prst="rect">
            <a:avLst/>
          </a:prstGeom>
          <a:solidFill>
            <a:srgbClr val="002855"/>
          </a:solidFill>
        </p:spPr>
        <p:txBody>
          <a:bodyPr lIns="52249" tIns="52249" rIns="52249" bIns="52249" anchor="ctr" anchorCtr="0">
            <a:spAutoFit/>
          </a:bodyPr>
          <a:lstStyle>
            <a:lvl1pPr algn="ctr">
              <a:buNone/>
              <a:defRPr sz="1800" b="1" u="none" baseline="0">
                <a:solidFill>
                  <a:schemeClr val="bg1"/>
                </a:solidFill>
              </a:defRPr>
            </a:lvl1pPr>
          </a:lstStyle>
          <a:p>
            <a:pPr lvl="0"/>
            <a:r>
              <a:rPr lang="en-US" dirty="0"/>
              <a:t>(click to edit) INTRODUCTION or ABSTRACT</a:t>
            </a:r>
          </a:p>
        </p:txBody>
      </p:sp>
      <p:sp>
        <p:nvSpPr>
          <p:cNvPr id="18" name="Picture Placeholder 13"/>
          <p:cNvSpPr>
            <a:spLocks noGrp="1"/>
          </p:cNvSpPr>
          <p:nvPr>
            <p:ph type="pic" sz="quarter" idx="18" hasCustomPrompt="1"/>
          </p:nvPr>
        </p:nvSpPr>
        <p:spPr>
          <a:xfrm>
            <a:off x="24098250" y="571500"/>
            <a:ext cx="2762250" cy="1257300"/>
          </a:xfrm>
          <a:prstGeom prst="rect">
            <a:avLst/>
          </a:prstGeom>
        </p:spPr>
        <p:txBody>
          <a:bodyPr lIns="52249" tIns="26124" rIns="52249" bIns="26124" anchor="ctr"/>
          <a:lstStyle>
            <a:lvl1pPr algn="ctr">
              <a:buNone/>
              <a:defRPr sz="2300">
                <a:solidFill>
                  <a:schemeClr val="bg1"/>
                </a:solidFill>
              </a:defRPr>
            </a:lvl1pPr>
          </a:lstStyle>
          <a:p>
            <a:r>
              <a:rPr lang="en-US" dirty="0"/>
              <a:t>LOO</a:t>
            </a:r>
          </a:p>
        </p:txBody>
      </p:sp>
      <p:sp>
        <p:nvSpPr>
          <p:cNvPr id="20" name="Text Placeholder 5"/>
          <p:cNvSpPr>
            <a:spLocks noGrp="1"/>
          </p:cNvSpPr>
          <p:nvPr>
            <p:ph type="body" sz="quarter" idx="20" hasCustomPrompt="1"/>
          </p:nvPr>
        </p:nvSpPr>
        <p:spPr>
          <a:xfrm>
            <a:off x="576461" y="7674416"/>
            <a:ext cx="6281539" cy="382517"/>
          </a:xfrm>
          <a:prstGeom prst="rect">
            <a:avLst/>
          </a:prstGeom>
          <a:solidFill>
            <a:srgbClr val="002855"/>
          </a:solidFill>
        </p:spPr>
        <p:txBody>
          <a:bodyPr wrap="square" lIns="52249" tIns="52249" rIns="52249" bIns="52249" anchor="ctr" anchorCtr="0">
            <a:spAutoFit/>
          </a:bodyPr>
          <a:lstStyle>
            <a:lvl1pPr algn="ctr">
              <a:buNone/>
              <a:defRPr sz="1800" b="1" u="none" baseline="0">
                <a:solidFill>
                  <a:schemeClr val="bg1"/>
                </a:solidFill>
                <a:latin typeface="+mn-lt"/>
              </a:defRPr>
            </a:lvl1pPr>
          </a:lstStyle>
          <a:p>
            <a:pPr lvl="0"/>
            <a:r>
              <a:rPr lang="en-US" dirty="0"/>
              <a:t>(click to edit)  OBJECTIVES</a:t>
            </a:r>
          </a:p>
        </p:txBody>
      </p:sp>
      <p:sp>
        <p:nvSpPr>
          <p:cNvPr id="21" name="Text Placeholder 3"/>
          <p:cNvSpPr>
            <a:spLocks noGrp="1"/>
          </p:cNvSpPr>
          <p:nvPr>
            <p:ph type="body" sz="quarter" idx="21" hasCustomPrompt="1"/>
          </p:nvPr>
        </p:nvSpPr>
        <p:spPr>
          <a:xfrm>
            <a:off x="7241978" y="3341566"/>
            <a:ext cx="6280546" cy="479239"/>
          </a:xfrm>
          <a:prstGeom prst="rect">
            <a:avLst/>
          </a:prstGeom>
        </p:spPr>
        <p:txBody>
          <a:bodyPr wrap="square" lIns="130622" tIns="130622" rIns="130622" bIns="130622">
            <a:spAutoFit/>
          </a:bodyPr>
          <a:lstStyle>
            <a:lvl1pPr marL="0" marR="0" indent="0" algn="l" defTabSz="2507943" rtl="0" eaLnBrk="1" fontAlgn="auto" latinLnBrk="0" hangingPunct="1">
              <a:lnSpc>
                <a:spcPct val="100000"/>
              </a:lnSpc>
              <a:spcBef>
                <a:spcPct val="20000"/>
              </a:spcBef>
              <a:spcAft>
                <a:spcPts val="0"/>
              </a:spcAft>
              <a:buClrTx/>
              <a:buSzTx/>
              <a:buFontTx/>
              <a:buNone/>
              <a:tabLst/>
              <a:defRPr sz="1400" baseline="0">
                <a:latin typeface="+mn-lt"/>
              </a:defRPr>
            </a:lvl1pPr>
            <a:lvl2pPr marL="1304925" indent="0">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7241977" y="2948667"/>
            <a:ext cx="6280547" cy="382517"/>
          </a:xfrm>
          <a:prstGeom prst="rect">
            <a:avLst/>
          </a:prstGeom>
          <a:solidFill>
            <a:srgbClr val="002855"/>
          </a:solidFill>
        </p:spPr>
        <p:txBody>
          <a:bodyPr lIns="52249" tIns="52249" rIns="52249" bIns="52249" anchor="ctr" anchorCtr="0">
            <a:spAutoFit/>
          </a:bodyPr>
          <a:lstStyle>
            <a:lvl1pPr algn="ctr">
              <a:buNone/>
              <a:defRPr sz="1800" b="1" u="none" baseline="0">
                <a:solidFill>
                  <a:schemeClr val="bg1"/>
                </a:solidFill>
                <a:latin typeface="+mn-lt"/>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13906500" y="3341566"/>
            <a:ext cx="6286500" cy="479239"/>
          </a:xfrm>
          <a:prstGeom prst="rect">
            <a:avLst/>
          </a:prstGeom>
        </p:spPr>
        <p:txBody>
          <a:bodyPr wrap="square" lIns="130622" tIns="130622" rIns="130622" bIns="130622">
            <a:spAutoFit/>
          </a:bodyPr>
          <a:lstStyle>
            <a:lvl1pPr marL="0" marR="0" indent="0" algn="l" defTabSz="2507943" rtl="0" eaLnBrk="1" fontAlgn="auto" latinLnBrk="0" hangingPunct="1">
              <a:lnSpc>
                <a:spcPct val="100000"/>
              </a:lnSpc>
              <a:spcBef>
                <a:spcPct val="20000"/>
              </a:spcBef>
              <a:spcAft>
                <a:spcPts val="0"/>
              </a:spcAft>
              <a:buClrTx/>
              <a:buSzTx/>
              <a:buFont typeface="Arial" pitchFamily="34" charset="0"/>
              <a:buNone/>
              <a:tabLst/>
              <a:defRPr sz="1400" baseline="0">
                <a:latin typeface="+mn-lt"/>
              </a:defRPr>
            </a:lvl1pPr>
            <a:lvl2pPr marL="563293" marR="0" indent="-342900" algn="l" defTabSz="2507943" rtl="0" eaLnBrk="1" fontAlgn="auto" latinLnBrk="0" hangingPunct="1">
              <a:lnSpc>
                <a:spcPct val="100000"/>
              </a:lnSpc>
              <a:spcBef>
                <a:spcPct val="20000"/>
              </a:spcBef>
              <a:spcAft>
                <a:spcPts val="0"/>
              </a:spcAft>
              <a:buClrTx/>
              <a:buSzTx/>
              <a:buFont typeface="+mj-lt"/>
              <a:buAutoNum type="romanUcPeriod"/>
              <a:tabLst/>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marL="0" marR="0" lvl="0" indent="0" algn="l" defTabSz="2507943" rtl="0" eaLnBrk="1" fontAlgn="auto" latinLnBrk="0" hangingPunct="1">
              <a:lnSpc>
                <a:spcPct val="100000"/>
              </a:lnSpc>
              <a:spcBef>
                <a:spcPct val="20000"/>
              </a:spcBef>
              <a:spcAft>
                <a:spcPts val="0"/>
              </a:spcAft>
              <a:buClrTx/>
              <a:buSzTx/>
              <a:buFont typeface="Arial" pitchFamily="34" charset="0"/>
              <a:buNone/>
              <a:tabLst/>
              <a:defRPr/>
            </a:pPr>
            <a:r>
              <a:rPr lang="en-US" dirty="0"/>
              <a:t>Type in or paste your text here</a:t>
            </a:r>
          </a:p>
        </p:txBody>
      </p:sp>
      <p:sp>
        <p:nvSpPr>
          <p:cNvPr id="24" name="Text Placeholder 5"/>
          <p:cNvSpPr>
            <a:spLocks noGrp="1"/>
          </p:cNvSpPr>
          <p:nvPr>
            <p:ph type="body" sz="quarter" idx="24" hasCustomPrompt="1"/>
          </p:nvPr>
        </p:nvSpPr>
        <p:spPr>
          <a:xfrm>
            <a:off x="13906500" y="2948667"/>
            <a:ext cx="6286500" cy="382517"/>
          </a:xfrm>
          <a:prstGeom prst="rect">
            <a:avLst/>
          </a:prstGeom>
          <a:solidFill>
            <a:srgbClr val="002855"/>
          </a:solidFill>
        </p:spPr>
        <p:txBody>
          <a:bodyPr lIns="52249" tIns="52249" rIns="52249" bIns="52249" anchor="ctr" anchorCtr="0">
            <a:spAutoFit/>
          </a:bodyPr>
          <a:lstStyle>
            <a:lvl1pPr algn="ctr">
              <a:buNone/>
              <a:defRPr sz="1800" b="1" u="none" baseline="0">
                <a:solidFill>
                  <a:schemeClr val="bg1"/>
                </a:solidFill>
                <a:latin typeface="+mn-lt"/>
              </a:defRPr>
            </a:lvl1pPr>
          </a:lstStyle>
          <a:p>
            <a:pPr lvl="0"/>
            <a:r>
              <a:rPr lang="en-US" dirty="0"/>
              <a:t>(click to edit)  RESULTS</a:t>
            </a:r>
          </a:p>
        </p:txBody>
      </p:sp>
      <p:sp>
        <p:nvSpPr>
          <p:cNvPr id="25" name="Text Placeholder 5"/>
          <p:cNvSpPr>
            <a:spLocks noGrp="1"/>
          </p:cNvSpPr>
          <p:nvPr>
            <p:ph type="body" sz="quarter" idx="25" hasCustomPrompt="1"/>
          </p:nvPr>
        </p:nvSpPr>
        <p:spPr>
          <a:xfrm>
            <a:off x="20575984" y="2948667"/>
            <a:ext cx="6279386" cy="382517"/>
          </a:xfrm>
          <a:prstGeom prst="rect">
            <a:avLst/>
          </a:prstGeom>
          <a:solidFill>
            <a:srgbClr val="002855"/>
          </a:solidFill>
        </p:spPr>
        <p:txBody>
          <a:bodyPr wrap="square" lIns="52249" tIns="52249" rIns="52249" bIns="52249" anchor="ctr" anchorCtr="0">
            <a:spAutoFit/>
          </a:bodyPr>
          <a:lstStyle>
            <a:lvl1pPr algn="ctr">
              <a:buNone/>
              <a:defRPr sz="1800" b="1" u="none" baseline="0">
                <a:solidFill>
                  <a:schemeClr val="bg1"/>
                </a:solidFill>
                <a:latin typeface="+mn-lt"/>
              </a:defRPr>
            </a:lvl1pPr>
          </a:lstStyle>
          <a:p>
            <a:pPr lvl="0"/>
            <a:r>
              <a:rPr lang="en-US" dirty="0"/>
              <a:t>(click to edit)  CONCLUSIONS</a:t>
            </a:r>
          </a:p>
        </p:txBody>
      </p:sp>
      <p:sp>
        <p:nvSpPr>
          <p:cNvPr id="26" name="Text Placeholder 3"/>
          <p:cNvSpPr>
            <a:spLocks noGrp="1"/>
          </p:cNvSpPr>
          <p:nvPr>
            <p:ph type="body" sz="quarter" idx="26" hasCustomPrompt="1"/>
          </p:nvPr>
        </p:nvSpPr>
        <p:spPr>
          <a:xfrm>
            <a:off x="20572839" y="7709372"/>
            <a:ext cx="6279386" cy="479239"/>
          </a:xfrm>
          <a:prstGeom prst="rect">
            <a:avLst/>
          </a:prstGeom>
        </p:spPr>
        <p:txBody>
          <a:bodyPr wrap="square" lIns="130622" tIns="130622" rIns="130622" bIns="130622">
            <a:spAutoFit/>
          </a:bodyPr>
          <a:lstStyle>
            <a:lvl1pPr marL="0" marR="0" indent="0" algn="l" defTabSz="2507943" rtl="0" eaLnBrk="1" fontAlgn="auto" latinLnBrk="0" hangingPunct="1">
              <a:lnSpc>
                <a:spcPct val="100000"/>
              </a:lnSpc>
              <a:spcBef>
                <a:spcPct val="20000"/>
              </a:spcBef>
              <a:spcAft>
                <a:spcPts val="0"/>
              </a:spcAft>
              <a:buClrTx/>
              <a:buSzTx/>
              <a:buFont typeface="Arial" pitchFamily="34" charset="0"/>
              <a:buNone/>
              <a:tabLst/>
              <a:defRPr sz="1400" baseline="0">
                <a:latin typeface="+mn-lt"/>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marL="0" marR="0" lvl="0" indent="0" algn="l" defTabSz="2507943" rtl="0" eaLnBrk="1" fontAlgn="auto" latinLnBrk="0" hangingPunct="1">
              <a:lnSpc>
                <a:spcPct val="100000"/>
              </a:lnSpc>
              <a:spcBef>
                <a:spcPct val="20000"/>
              </a:spcBef>
              <a:spcAft>
                <a:spcPts val="0"/>
              </a:spcAft>
              <a:buClrTx/>
              <a:buSzTx/>
              <a:buFont typeface="Arial" pitchFamily="34" charset="0"/>
              <a:buNone/>
              <a:tabLst/>
              <a:defRPr/>
            </a:pPr>
            <a:r>
              <a:rPr lang="en-US" dirty="0"/>
              <a:t>Type in or paste your text here</a:t>
            </a:r>
          </a:p>
        </p:txBody>
      </p:sp>
      <p:sp>
        <p:nvSpPr>
          <p:cNvPr id="27" name="Text Placeholder 5"/>
          <p:cNvSpPr>
            <a:spLocks noGrp="1"/>
          </p:cNvSpPr>
          <p:nvPr>
            <p:ph type="body" sz="quarter" idx="27" hasCustomPrompt="1"/>
          </p:nvPr>
        </p:nvSpPr>
        <p:spPr>
          <a:xfrm>
            <a:off x="20572839" y="7322011"/>
            <a:ext cx="6287661" cy="382517"/>
          </a:xfrm>
          <a:prstGeom prst="rect">
            <a:avLst/>
          </a:prstGeom>
          <a:solidFill>
            <a:srgbClr val="002855"/>
          </a:solidFill>
        </p:spPr>
        <p:txBody>
          <a:bodyPr wrap="square" lIns="52249" tIns="52249" rIns="52249" bIns="52249" anchor="ctr" anchorCtr="0">
            <a:spAutoFit/>
          </a:bodyPr>
          <a:lstStyle>
            <a:lvl1pPr algn="ctr">
              <a:buNone/>
              <a:defRPr sz="1800" b="1" u="none" baseline="0">
                <a:solidFill>
                  <a:schemeClr val="bg1"/>
                </a:solidFill>
                <a:latin typeface="+mn-lt"/>
              </a:defRPr>
            </a:lvl1pPr>
          </a:lstStyle>
          <a:p>
            <a:pPr lvl="0"/>
            <a:r>
              <a:rPr lang="en-US" dirty="0"/>
              <a:t>(click to edit)  REFERENCES</a:t>
            </a:r>
          </a:p>
        </p:txBody>
      </p:sp>
      <p:sp>
        <p:nvSpPr>
          <p:cNvPr id="29" name="Text Placeholder 5"/>
          <p:cNvSpPr>
            <a:spLocks noGrp="1"/>
          </p:cNvSpPr>
          <p:nvPr>
            <p:ph type="body" sz="quarter" idx="29" hasCustomPrompt="1"/>
          </p:nvPr>
        </p:nvSpPr>
        <p:spPr>
          <a:xfrm>
            <a:off x="20575984" y="12921433"/>
            <a:ext cx="6279386" cy="382517"/>
          </a:xfrm>
          <a:prstGeom prst="rect">
            <a:avLst/>
          </a:prstGeom>
          <a:solidFill>
            <a:srgbClr val="002855"/>
          </a:solidFill>
        </p:spPr>
        <p:txBody>
          <a:bodyPr wrap="square" lIns="52249" tIns="52249" rIns="52249" bIns="52249" anchor="ctr" anchorCtr="0">
            <a:spAutoFit/>
          </a:bodyPr>
          <a:lstStyle>
            <a:lvl1pPr algn="ctr">
              <a:buNone/>
              <a:defRPr sz="1800" b="1" u="none" baseline="0">
                <a:solidFill>
                  <a:schemeClr val="bg1"/>
                </a:solidFill>
                <a:latin typeface="+mn-lt"/>
              </a:defRPr>
            </a:lvl1pPr>
          </a:lstStyle>
          <a:p>
            <a:pPr lvl="0"/>
            <a:r>
              <a:rPr lang="en-US" dirty="0"/>
              <a:t>(click to edit)  ACKNOWLEDGEMENTS  or  CONTACT</a:t>
            </a:r>
          </a:p>
        </p:txBody>
      </p:sp>
      <p:sp>
        <p:nvSpPr>
          <p:cNvPr id="60" name="Text Placeholder 3"/>
          <p:cNvSpPr>
            <a:spLocks noGrp="1"/>
          </p:cNvSpPr>
          <p:nvPr>
            <p:ph type="body" sz="quarter" idx="96" hasCustomPrompt="1"/>
          </p:nvPr>
        </p:nvSpPr>
        <p:spPr>
          <a:xfrm>
            <a:off x="576460" y="8094153"/>
            <a:ext cx="6274921" cy="479239"/>
          </a:xfrm>
          <a:prstGeom prst="rect">
            <a:avLst/>
          </a:prstGeom>
        </p:spPr>
        <p:txBody>
          <a:bodyPr wrap="square" lIns="130622" tIns="130622" rIns="130622" bIns="130622">
            <a:spAutoFit/>
          </a:bodyPr>
          <a:lstStyle>
            <a:lvl1pPr marL="0" marR="0" indent="0" algn="l" defTabSz="2507943" rtl="0" eaLnBrk="1" fontAlgn="auto" latinLnBrk="0" hangingPunct="1">
              <a:lnSpc>
                <a:spcPct val="100000"/>
              </a:lnSpc>
              <a:spcBef>
                <a:spcPct val="20000"/>
              </a:spcBef>
              <a:spcAft>
                <a:spcPts val="0"/>
              </a:spcAft>
              <a:buClrTx/>
              <a:buSzTx/>
              <a:buFont typeface="Arial" pitchFamily="34" charset="0"/>
              <a:buNone/>
              <a:tabLst/>
              <a:defRPr sz="1400" baseline="0">
                <a:latin typeface="+mn-lt"/>
              </a:defRPr>
            </a:lvl1pPr>
            <a:lvl2pPr marL="1373188" indent="0">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marL="0" marR="0" lvl="0" indent="0" algn="l" defTabSz="2507943" rtl="0" eaLnBrk="1" fontAlgn="auto" latinLnBrk="0" hangingPunct="1">
              <a:lnSpc>
                <a:spcPct val="100000"/>
              </a:lnSpc>
              <a:spcBef>
                <a:spcPct val="20000"/>
              </a:spcBef>
              <a:spcAft>
                <a:spcPts val="0"/>
              </a:spcAft>
              <a:buClrTx/>
              <a:buSzTx/>
              <a:buFont typeface="Arial" pitchFamily="34" charset="0"/>
              <a:buNone/>
              <a:tabLst/>
              <a:defRPr/>
            </a:pPr>
            <a:r>
              <a:rPr lang="en-US" dirty="0"/>
              <a:t>Type in or paste your text here</a:t>
            </a:r>
          </a:p>
        </p:txBody>
      </p:sp>
      <p:sp>
        <p:nvSpPr>
          <p:cNvPr id="103" name="Text Placeholder 3"/>
          <p:cNvSpPr>
            <a:spLocks noGrp="1"/>
          </p:cNvSpPr>
          <p:nvPr>
            <p:ph type="body" sz="quarter" idx="107"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mn-lt"/>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51" name="Text Placeholder 3"/>
          <p:cNvSpPr>
            <a:spLocks noGrp="1"/>
          </p:cNvSpPr>
          <p:nvPr>
            <p:ph type="body" sz="quarter" idx="116"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mn-lt"/>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52" name="Text Placeholder 3"/>
          <p:cNvSpPr>
            <a:spLocks noGrp="1"/>
          </p:cNvSpPr>
          <p:nvPr>
            <p:ph type="body" sz="quarter" idx="117"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mn-lt"/>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53" name="Text Placeholder 3"/>
          <p:cNvSpPr>
            <a:spLocks noGrp="1"/>
          </p:cNvSpPr>
          <p:nvPr>
            <p:ph type="body" sz="quarter" idx="118"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mn-lt"/>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54" name="Text Placeholder 3"/>
          <p:cNvSpPr>
            <a:spLocks noGrp="1"/>
          </p:cNvSpPr>
          <p:nvPr>
            <p:ph type="body" sz="quarter" idx="119"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mn-lt"/>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55" name="Text Placeholder 3"/>
          <p:cNvSpPr>
            <a:spLocks noGrp="1"/>
          </p:cNvSpPr>
          <p:nvPr>
            <p:ph type="body" sz="quarter" idx="120"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mn-lt"/>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56" name="Text Placeholder 3"/>
          <p:cNvSpPr>
            <a:spLocks noGrp="1"/>
          </p:cNvSpPr>
          <p:nvPr>
            <p:ph type="body" sz="quarter" idx="121"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mn-lt"/>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57" name="Text Placeholder 3"/>
          <p:cNvSpPr>
            <a:spLocks noGrp="1"/>
          </p:cNvSpPr>
          <p:nvPr>
            <p:ph type="body" sz="quarter" idx="122"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mn-lt"/>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58" name="Text Placeholder 3"/>
          <p:cNvSpPr>
            <a:spLocks noGrp="1"/>
          </p:cNvSpPr>
          <p:nvPr>
            <p:ph type="body" sz="quarter" idx="123"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mn-lt"/>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59" name="Text Placeholder 3"/>
          <p:cNvSpPr>
            <a:spLocks noGrp="1"/>
          </p:cNvSpPr>
          <p:nvPr>
            <p:ph type="body" sz="quarter" idx="124"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mn-lt"/>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61" name="Text Placeholder 3"/>
          <p:cNvSpPr>
            <a:spLocks noGrp="1"/>
          </p:cNvSpPr>
          <p:nvPr>
            <p:ph type="body" sz="quarter" idx="125"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mn-lt"/>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83" name="Picture Placeholder 13"/>
          <p:cNvSpPr>
            <a:spLocks noGrp="1"/>
          </p:cNvSpPr>
          <p:nvPr>
            <p:ph type="pic" sz="quarter" idx="115"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84" name="Picture Placeholder 13"/>
          <p:cNvSpPr>
            <a:spLocks noGrp="1"/>
          </p:cNvSpPr>
          <p:nvPr>
            <p:ph type="pic" sz="quarter" idx="126"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85" name="Picture Placeholder 13"/>
          <p:cNvSpPr>
            <a:spLocks noGrp="1"/>
          </p:cNvSpPr>
          <p:nvPr>
            <p:ph type="pic" sz="quarter" idx="127"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86" name="Picture Placeholder 13"/>
          <p:cNvSpPr>
            <a:spLocks noGrp="1"/>
          </p:cNvSpPr>
          <p:nvPr>
            <p:ph type="pic" sz="quarter" idx="128"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87" name="Picture Placeholder 13"/>
          <p:cNvSpPr>
            <a:spLocks noGrp="1"/>
          </p:cNvSpPr>
          <p:nvPr>
            <p:ph type="pic" sz="quarter" idx="129"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89" name="Picture Placeholder 13"/>
          <p:cNvSpPr>
            <a:spLocks noGrp="1"/>
          </p:cNvSpPr>
          <p:nvPr>
            <p:ph type="pic" sz="quarter" idx="130"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92" name="Picture Placeholder 13"/>
          <p:cNvSpPr>
            <a:spLocks noGrp="1"/>
          </p:cNvSpPr>
          <p:nvPr>
            <p:ph type="pic" sz="quarter" idx="131"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95" name="Picture Placeholder 13"/>
          <p:cNvSpPr>
            <a:spLocks noGrp="1"/>
          </p:cNvSpPr>
          <p:nvPr>
            <p:ph type="pic" sz="quarter" idx="132"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98" name="Picture Placeholder 13"/>
          <p:cNvSpPr>
            <a:spLocks noGrp="1"/>
          </p:cNvSpPr>
          <p:nvPr>
            <p:ph type="pic" sz="quarter" idx="133"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112" name="Picture Placeholder 13"/>
          <p:cNvSpPr>
            <a:spLocks noGrp="1"/>
          </p:cNvSpPr>
          <p:nvPr>
            <p:ph type="pic" sz="quarter" idx="134"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62" name="Text Placeholder 5"/>
          <p:cNvSpPr>
            <a:spLocks noGrp="1"/>
          </p:cNvSpPr>
          <p:nvPr>
            <p:ph type="body" sz="quarter" idx="136" hasCustomPrompt="1"/>
          </p:nvPr>
        </p:nvSpPr>
        <p:spPr>
          <a:xfrm>
            <a:off x="-6494189" y="10221631"/>
            <a:ext cx="6281539" cy="382517"/>
          </a:xfrm>
          <a:prstGeom prst="rect">
            <a:avLst/>
          </a:prstGeom>
          <a:noFill/>
        </p:spPr>
        <p:txBody>
          <a:bodyPr wrap="square" lIns="52249" tIns="52249" rIns="52249" bIns="52249" anchor="ctr" anchorCtr="0">
            <a:spAutoFit/>
          </a:bodyPr>
          <a:lstStyle>
            <a:lvl1pPr algn="ctr">
              <a:buNone/>
              <a:defRPr sz="1800" b="1" u="sng" baseline="0">
                <a:solidFill>
                  <a:schemeClr val="accent5">
                    <a:lumMod val="50000"/>
                  </a:schemeClr>
                </a:solidFill>
              </a:defRPr>
            </a:lvl1pPr>
          </a:lstStyle>
          <a:p>
            <a:pPr lvl="0"/>
            <a:r>
              <a:rPr lang="en-US" dirty="0"/>
              <a:t>SECTION HEADER PLACEHOLDER</a:t>
            </a:r>
          </a:p>
        </p:txBody>
      </p:sp>
      <p:sp>
        <p:nvSpPr>
          <p:cNvPr id="63" name="Text Placeholder 5"/>
          <p:cNvSpPr>
            <a:spLocks noGrp="1"/>
          </p:cNvSpPr>
          <p:nvPr>
            <p:ph type="body" sz="quarter" idx="137" hasCustomPrompt="1"/>
          </p:nvPr>
        </p:nvSpPr>
        <p:spPr>
          <a:xfrm>
            <a:off x="-6494189" y="10221631"/>
            <a:ext cx="6281539" cy="382517"/>
          </a:xfrm>
          <a:prstGeom prst="rect">
            <a:avLst/>
          </a:prstGeom>
          <a:noFill/>
        </p:spPr>
        <p:txBody>
          <a:bodyPr wrap="square" lIns="52249" tIns="52249" rIns="52249" bIns="52249" anchor="ctr" anchorCtr="0">
            <a:spAutoFit/>
          </a:bodyPr>
          <a:lstStyle>
            <a:lvl1pPr algn="ctr">
              <a:buNone/>
              <a:defRPr sz="1800" b="1" u="sng" baseline="0">
                <a:solidFill>
                  <a:schemeClr val="accent5">
                    <a:lumMod val="50000"/>
                  </a:schemeClr>
                </a:solidFill>
              </a:defRPr>
            </a:lvl1pPr>
          </a:lstStyle>
          <a:p>
            <a:pPr lvl="0"/>
            <a:r>
              <a:rPr lang="en-US" dirty="0"/>
              <a:t>SECTION HEADER PLACEHOLDER</a:t>
            </a:r>
          </a:p>
        </p:txBody>
      </p:sp>
      <p:sp>
        <p:nvSpPr>
          <p:cNvPr id="64" name="Text Placeholder 5"/>
          <p:cNvSpPr>
            <a:spLocks noGrp="1"/>
          </p:cNvSpPr>
          <p:nvPr>
            <p:ph type="body" sz="quarter" idx="138" hasCustomPrompt="1"/>
          </p:nvPr>
        </p:nvSpPr>
        <p:spPr>
          <a:xfrm>
            <a:off x="-6494189" y="10221631"/>
            <a:ext cx="6281539" cy="382517"/>
          </a:xfrm>
          <a:prstGeom prst="rect">
            <a:avLst/>
          </a:prstGeom>
          <a:noFill/>
        </p:spPr>
        <p:txBody>
          <a:bodyPr wrap="square" lIns="52249" tIns="52249" rIns="52249" bIns="52249" anchor="ctr" anchorCtr="0">
            <a:spAutoFit/>
          </a:bodyPr>
          <a:lstStyle>
            <a:lvl1pPr algn="ctr">
              <a:buNone/>
              <a:defRPr sz="1800" b="1" u="sng" baseline="0">
                <a:solidFill>
                  <a:schemeClr val="accent5">
                    <a:lumMod val="50000"/>
                  </a:schemeClr>
                </a:solidFill>
              </a:defRPr>
            </a:lvl1pPr>
          </a:lstStyle>
          <a:p>
            <a:pPr lvl="0"/>
            <a:r>
              <a:rPr lang="en-US" dirty="0"/>
              <a:t>SECTION HEADER PLACEHOLDER</a:t>
            </a:r>
          </a:p>
        </p:txBody>
      </p:sp>
      <p:sp>
        <p:nvSpPr>
          <p:cNvPr id="65" name="Text Placeholder 5"/>
          <p:cNvSpPr>
            <a:spLocks noGrp="1"/>
          </p:cNvSpPr>
          <p:nvPr>
            <p:ph type="body" sz="quarter" idx="139" hasCustomPrompt="1"/>
          </p:nvPr>
        </p:nvSpPr>
        <p:spPr>
          <a:xfrm>
            <a:off x="-6494189" y="10221631"/>
            <a:ext cx="6281539" cy="382517"/>
          </a:xfrm>
          <a:prstGeom prst="rect">
            <a:avLst/>
          </a:prstGeom>
          <a:noFill/>
        </p:spPr>
        <p:txBody>
          <a:bodyPr wrap="square" lIns="52249" tIns="52249" rIns="52249" bIns="52249" anchor="ctr" anchorCtr="0">
            <a:spAutoFit/>
          </a:bodyPr>
          <a:lstStyle>
            <a:lvl1pPr algn="ctr">
              <a:buNone/>
              <a:defRPr sz="1800" b="1" u="sng" baseline="0">
                <a:solidFill>
                  <a:schemeClr val="accent5">
                    <a:lumMod val="50000"/>
                  </a:schemeClr>
                </a:solidFill>
              </a:defRPr>
            </a:lvl1pPr>
          </a:lstStyle>
          <a:p>
            <a:pPr lvl="0"/>
            <a:r>
              <a:rPr lang="en-US" dirty="0"/>
              <a:t>SECTION HEADER PLACEHOLDER</a:t>
            </a:r>
          </a:p>
        </p:txBody>
      </p:sp>
      <p:sp>
        <p:nvSpPr>
          <p:cNvPr id="66" name="Text Placeholder 5"/>
          <p:cNvSpPr>
            <a:spLocks noGrp="1"/>
          </p:cNvSpPr>
          <p:nvPr>
            <p:ph type="body" sz="quarter" idx="140" hasCustomPrompt="1"/>
          </p:nvPr>
        </p:nvSpPr>
        <p:spPr>
          <a:xfrm>
            <a:off x="-6494189" y="10221631"/>
            <a:ext cx="6281539" cy="382517"/>
          </a:xfrm>
          <a:prstGeom prst="rect">
            <a:avLst/>
          </a:prstGeom>
          <a:noFill/>
        </p:spPr>
        <p:txBody>
          <a:bodyPr wrap="square" lIns="52249" tIns="52249" rIns="52249" bIns="52249" anchor="ctr" anchorCtr="0">
            <a:spAutoFit/>
          </a:bodyPr>
          <a:lstStyle>
            <a:lvl1pPr algn="ctr">
              <a:buNone/>
              <a:defRPr sz="1800" b="1" u="sng" baseline="0">
                <a:solidFill>
                  <a:schemeClr val="accent5">
                    <a:lumMod val="50000"/>
                  </a:schemeClr>
                </a:solidFill>
              </a:defRPr>
            </a:lvl1pPr>
          </a:lstStyle>
          <a:p>
            <a:pPr lvl="0"/>
            <a:r>
              <a:rPr lang="en-US" dirty="0"/>
              <a:t>SECTION HEADER PLACEHOLDER</a:t>
            </a:r>
          </a:p>
        </p:txBody>
      </p:sp>
      <p:sp>
        <p:nvSpPr>
          <p:cNvPr id="67" name="Text Placeholder 5"/>
          <p:cNvSpPr>
            <a:spLocks noGrp="1"/>
          </p:cNvSpPr>
          <p:nvPr>
            <p:ph type="body" sz="quarter" idx="141" hasCustomPrompt="1"/>
          </p:nvPr>
        </p:nvSpPr>
        <p:spPr>
          <a:xfrm>
            <a:off x="-6494189" y="10221631"/>
            <a:ext cx="6281539" cy="382517"/>
          </a:xfrm>
          <a:prstGeom prst="rect">
            <a:avLst/>
          </a:prstGeom>
          <a:noFill/>
        </p:spPr>
        <p:txBody>
          <a:bodyPr wrap="square" lIns="52249" tIns="52249" rIns="52249" bIns="52249" anchor="ctr" anchorCtr="0">
            <a:spAutoFit/>
          </a:bodyPr>
          <a:lstStyle>
            <a:lvl1pPr algn="ctr">
              <a:buNone/>
              <a:defRPr sz="1800" b="1" u="sng" baseline="0">
                <a:solidFill>
                  <a:schemeClr val="accent5">
                    <a:lumMod val="50000"/>
                  </a:schemeClr>
                </a:solidFill>
              </a:defRPr>
            </a:lvl1pPr>
          </a:lstStyle>
          <a:p>
            <a:pPr lvl="0"/>
            <a:r>
              <a:rPr lang="en-US" dirty="0"/>
              <a:t>SECTION HEADER PLACEHOLDER</a:t>
            </a:r>
          </a:p>
        </p:txBody>
      </p:sp>
      <p:sp>
        <p:nvSpPr>
          <p:cNvPr id="68" name="Text Placeholder 5"/>
          <p:cNvSpPr>
            <a:spLocks noGrp="1"/>
          </p:cNvSpPr>
          <p:nvPr>
            <p:ph type="body" sz="quarter" idx="142" hasCustomPrompt="1"/>
          </p:nvPr>
        </p:nvSpPr>
        <p:spPr>
          <a:xfrm>
            <a:off x="-6494189" y="10221631"/>
            <a:ext cx="6281539" cy="382517"/>
          </a:xfrm>
          <a:prstGeom prst="rect">
            <a:avLst/>
          </a:prstGeom>
          <a:noFill/>
        </p:spPr>
        <p:txBody>
          <a:bodyPr wrap="square" lIns="52249" tIns="52249" rIns="52249" bIns="52249" anchor="ctr" anchorCtr="0">
            <a:spAutoFit/>
          </a:bodyPr>
          <a:lstStyle>
            <a:lvl1pPr algn="ctr">
              <a:buNone/>
              <a:defRPr sz="1800" b="1" u="sng" baseline="0">
                <a:solidFill>
                  <a:schemeClr val="accent5">
                    <a:lumMod val="50000"/>
                  </a:schemeClr>
                </a:solidFill>
              </a:defRPr>
            </a:lvl1pPr>
          </a:lstStyle>
          <a:p>
            <a:pPr lvl="0"/>
            <a:r>
              <a:rPr lang="en-US" dirty="0"/>
              <a:t>SECTION HEADER PLACEHOLDER</a:t>
            </a:r>
          </a:p>
        </p:txBody>
      </p:sp>
      <p:sp>
        <p:nvSpPr>
          <p:cNvPr id="69" name="Text Placeholder 5"/>
          <p:cNvSpPr>
            <a:spLocks noGrp="1"/>
          </p:cNvSpPr>
          <p:nvPr>
            <p:ph type="body" sz="quarter" idx="143" hasCustomPrompt="1"/>
          </p:nvPr>
        </p:nvSpPr>
        <p:spPr>
          <a:xfrm>
            <a:off x="-6494189" y="10221631"/>
            <a:ext cx="6281539" cy="382517"/>
          </a:xfrm>
          <a:prstGeom prst="rect">
            <a:avLst/>
          </a:prstGeom>
          <a:noFill/>
        </p:spPr>
        <p:txBody>
          <a:bodyPr wrap="square" lIns="52249" tIns="52249" rIns="52249" bIns="52249" anchor="ctr" anchorCtr="0">
            <a:spAutoFit/>
          </a:bodyPr>
          <a:lstStyle>
            <a:lvl1pPr algn="ctr">
              <a:buNone/>
              <a:defRPr sz="1800" b="1" u="sng" baseline="0">
                <a:solidFill>
                  <a:schemeClr val="accent5">
                    <a:lumMod val="50000"/>
                  </a:schemeClr>
                </a:solidFill>
              </a:defRPr>
            </a:lvl1pPr>
          </a:lstStyle>
          <a:p>
            <a:pPr lvl="0"/>
            <a:r>
              <a:rPr lang="en-US" dirty="0"/>
              <a:t>SECTION HEADER PLACEHOLDER</a:t>
            </a:r>
          </a:p>
        </p:txBody>
      </p:sp>
      <p:sp>
        <p:nvSpPr>
          <p:cNvPr id="70" name="Text Placeholder 5"/>
          <p:cNvSpPr>
            <a:spLocks noGrp="1"/>
          </p:cNvSpPr>
          <p:nvPr>
            <p:ph type="body" sz="quarter" idx="144" hasCustomPrompt="1"/>
          </p:nvPr>
        </p:nvSpPr>
        <p:spPr>
          <a:xfrm>
            <a:off x="-6494189" y="10221631"/>
            <a:ext cx="6281539" cy="382517"/>
          </a:xfrm>
          <a:prstGeom prst="rect">
            <a:avLst/>
          </a:prstGeom>
          <a:noFill/>
        </p:spPr>
        <p:txBody>
          <a:bodyPr wrap="square" lIns="52249" tIns="52249" rIns="52249" bIns="52249" anchor="ctr" anchorCtr="0">
            <a:spAutoFit/>
          </a:bodyPr>
          <a:lstStyle>
            <a:lvl1pPr algn="ctr">
              <a:buNone/>
              <a:defRPr sz="1800" b="1" u="sng" baseline="0">
                <a:solidFill>
                  <a:schemeClr val="accent5">
                    <a:lumMod val="50000"/>
                  </a:schemeClr>
                </a:solidFill>
              </a:defRPr>
            </a:lvl1pPr>
          </a:lstStyle>
          <a:p>
            <a:pPr lvl="0"/>
            <a:r>
              <a:rPr lang="en-US" dirty="0"/>
              <a:t>SECTION HEADER PLACEHOLDER</a:t>
            </a:r>
          </a:p>
        </p:txBody>
      </p:sp>
      <p:sp>
        <p:nvSpPr>
          <p:cNvPr id="71" name="Text Placeholder 5"/>
          <p:cNvSpPr>
            <a:spLocks noGrp="1"/>
          </p:cNvSpPr>
          <p:nvPr>
            <p:ph type="body" sz="quarter" idx="145" hasCustomPrompt="1"/>
          </p:nvPr>
        </p:nvSpPr>
        <p:spPr>
          <a:xfrm>
            <a:off x="-6494189" y="10221631"/>
            <a:ext cx="6281539" cy="382517"/>
          </a:xfrm>
          <a:prstGeom prst="rect">
            <a:avLst/>
          </a:prstGeom>
          <a:noFill/>
        </p:spPr>
        <p:txBody>
          <a:bodyPr wrap="square" lIns="52249" tIns="52249" rIns="52249" bIns="52249" anchor="ctr" anchorCtr="0">
            <a:spAutoFit/>
          </a:bodyPr>
          <a:lstStyle>
            <a:lvl1pPr algn="ctr">
              <a:buNone/>
              <a:defRPr sz="1800" b="1" u="sng" baseline="0">
                <a:solidFill>
                  <a:schemeClr val="accent5">
                    <a:lumMod val="50000"/>
                  </a:schemeClr>
                </a:solidFill>
              </a:defRPr>
            </a:lvl1pPr>
          </a:lstStyle>
          <a:p>
            <a:pPr lvl="0"/>
            <a:r>
              <a:rPr lang="en-US" dirty="0"/>
              <a:t>SECTION HEADER PLACEHOLDER</a:t>
            </a:r>
          </a:p>
        </p:txBody>
      </p:sp>
      <p:sp>
        <p:nvSpPr>
          <p:cNvPr id="72" name="Text Placeholder 5"/>
          <p:cNvSpPr>
            <a:spLocks noGrp="1"/>
          </p:cNvSpPr>
          <p:nvPr>
            <p:ph type="body" sz="quarter" idx="146" hasCustomPrompt="1"/>
          </p:nvPr>
        </p:nvSpPr>
        <p:spPr>
          <a:xfrm>
            <a:off x="-6494189" y="10221631"/>
            <a:ext cx="6281539" cy="382517"/>
          </a:xfrm>
          <a:prstGeom prst="rect">
            <a:avLst/>
          </a:prstGeom>
          <a:noFill/>
        </p:spPr>
        <p:txBody>
          <a:bodyPr wrap="square" lIns="52249" tIns="52249" rIns="52249" bIns="52249" anchor="ctr" anchorCtr="0">
            <a:spAutoFit/>
          </a:bodyPr>
          <a:lstStyle>
            <a:lvl1pPr algn="ctr">
              <a:buNone/>
              <a:defRPr sz="1800" b="1" u="sng" baseline="0">
                <a:solidFill>
                  <a:schemeClr val="accent5">
                    <a:lumMod val="50000"/>
                  </a:schemeClr>
                </a:solidFill>
              </a:defRPr>
            </a:lvl1pPr>
          </a:lstStyle>
          <a:p>
            <a:pPr lvl="0"/>
            <a:r>
              <a:rPr lang="en-US" dirty="0"/>
              <a:t>SECTION HEADER PLACEHOLDER</a:t>
            </a:r>
          </a:p>
        </p:txBody>
      </p:sp>
      <p:sp>
        <p:nvSpPr>
          <p:cNvPr id="73" name="Text Placeholder 5"/>
          <p:cNvSpPr>
            <a:spLocks noGrp="1"/>
          </p:cNvSpPr>
          <p:nvPr>
            <p:ph type="body" sz="quarter" idx="147" hasCustomPrompt="1"/>
          </p:nvPr>
        </p:nvSpPr>
        <p:spPr>
          <a:xfrm>
            <a:off x="-6494189" y="10221631"/>
            <a:ext cx="6281539" cy="382517"/>
          </a:xfrm>
          <a:prstGeom prst="rect">
            <a:avLst/>
          </a:prstGeom>
          <a:noFill/>
        </p:spPr>
        <p:txBody>
          <a:bodyPr wrap="square" lIns="52249" tIns="52249" rIns="52249" bIns="52249" anchor="ctr" anchorCtr="0">
            <a:spAutoFit/>
          </a:bodyPr>
          <a:lstStyle>
            <a:lvl1pPr algn="ctr">
              <a:buNone/>
              <a:defRPr sz="1800" b="1" u="sng" baseline="0">
                <a:solidFill>
                  <a:schemeClr val="accent5">
                    <a:lumMod val="50000"/>
                  </a:schemeClr>
                </a:solidFill>
              </a:defRPr>
            </a:lvl1pPr>
          </a:lstStyle>
          <a:p>
            <a:pPr lvl="0"/>
            <a:r>
              <a:rPr lang="en-US" dirty="0"/>
              <a:t>SECTION HEADER PLACEHOLDER</a:t>
            </a:r>
          </a:p>
        </p:txBody>
      </p:sp>
      <p:sp>
        <p:nvSpPr>
          <p:cNvPr id="74" name="Text Placeholder 5"/>
          <p:cNvSpPr>
            <a:spLocks noGrp="1"/>
          </p:cNvSpPr>
          <p:nvPr>
            <p:ph type="body" sz="quarter" idx="148" hasCustomPrompt="1"/>
          </p:nvPr>
        </p:nvSpPr>
        <p:spPr>
          <a:xfrm>
            <a:off x="-6494189" y="10221631"/>
            <a:ext cx="6281539" cy="382517"/>
          </a:xfrm>
          <a:prstGeom prst="rect">
            <a:avLst/>
          </a:prstGeom>
          <a:noFill/>
        </p:spPr>
        <p:txBody>
          <a:bodyPr wrap="square" lIns="52249" tIns="52249" rIns="52249" bIns="52249" anchor="ctr" anchorCtr="0">
            <a:spAutoFit/>
          </a:bodyPr>
          <a:lstStyle>
            <a:lvl1pPr algn="ctr">
              <a:buNone/>
              <a:defRPr sz="1800" b="1" u="sng" baseline="0">
                <a:solidFill>
                  <a:schemeClr val="accent5">
                    <a:lumMod val="50000"/>
                  </a:schemeClr>
                </a:solidFill>
              </a:defRPr>
            </a:lvl1pPr>
          </a:lstStyle>
          <a:p>
            <a:pPr lvl="0"/>
            <a:r>
              <a:rPr lang="en-US" dirty="0"/>
              <a:t>SECTION HEADER PLACEHOLDER</a:t>
            </a:r>
          </a:p>
        </p:txBody>
      </p:sp>
      <p:sp>
        <p:nvSpPr>
          <p:cNvPr id="75" name="Text Placeholder 5"/>
          <p:cNvSpPr>
            <a:spLocks noGrp="1"/>
          </p:cNvSpPr>
          <p:nvPr>
            <p:ph type="body" sz="quarter" idx="149" hasCustomPrompt="1"/>
          </p:nvPr>
        </p:nvSpPr>
        <p:spPr>
          <a:xfrm>
            <a:off x="-6494189" y="10221631"/>
            <a:ext cx="6281539" cy="382517"/>
          </a:xfrm>
          <a:prstGeom prst="rect">
            <a:avLst/>
          </a:prstGeom>
          <a:noFill/>
        </p:spPr>
        <p:txBody>
          <a:bodyPr wrap="square" lIns="52249" tIns="52249" rIns="52249" bIns="52249" anchor="ctr" anchorCtr="0">
            <a:spAutoFit/>
          </a:bodyPr>
          <a:lstStyle>
            <a:lvl1pPr algn="ctr">
              <a:buNone/>
              <a:defRPr sz="1800" b="1" u="sng" baseline="0">
                <a:solidFill>
                  <a:schemeClr val="bg1"/>
                </a:solidFill>
              </a:defRPr>
            </a:lvl1pPr>
          </a:lstStyle>
          <a:p>
            <a:pPr lvl="0"/>
            <a:r>
              <a:rPr lang="en-US" dirty="0"/>
              <a:t>SECTION HEADER PLACEHOLDER</a:t>
            </a:r>
          </a:p>
        </p:txBody>
      </p:sp>
      <p:sp>
        <p:nvSpPr>
          <p:cNvPr id="76" name="Text Placeholder 76"/>
          <p:cNvSpPr>
            <a:spLocks noGrp="1"/>
          </p:cNvSpPr>
          <p:nvPr>
            <p:ph type="body" sz="quarter" idx="150" hasCustomPrompt="1"/>
          </p:nvPr>
        </p:nvSpPr>
        <p:spPr>
          <a:xfrm>
            <a:off x="3662362" y="1078170"/>
            <a:ext cx="20107276" cy="598230"/>
          </a:xfrm>
          <a:prstGeom prst="rect">
            <a:avLst/>
          </a:prstGeom>
        </p:spPr>
        <p:txBody>
          <a:bodyPr>
            <a:normAutofit/>
          </a:bodyPr>
          <a:lstStyle>
            <a:lvl1pPr algn="ctr">
              <a:buFontTx/>
              <a:buNone/>
              <a:defRPr sz="3600">
                <a:solidFill>
                  <a:srgbClr val="002855"/>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7" name="Text Placeholder 76"/>
          <p:cNvSpPr>
            <a:spLocks noGrp="1"/>
          </p:cNvSpPr>
          <p:nvPr>
            <p:ph type="body" sz="quarter" idx="184" hasCustomPrompt="1"/>
          </p:nvPr>
        </p:nvSpPr>
        <p:spPr>
          <a:xfrm>
            <a:off x="3662362" y="1676399"/>
            <a:ext cx="20107276" cy="634555"/>
          </a:xfrm>
          <a:prstGeom prst="rect">
            <a:avLst/>
          </a:prstGeom>
        </p:spPr>
        <p:txBody>
          <a:bodyPr>
            <a:normAutofit/>
          </a:bodyPr>
          <a:lstStyle>
            <a:lvl1pPr algn="ctr">
              <a:buFontTx/>
              <a:buNone/>
              <a:defRPr sz="2800">
                <a:solidFill>
                  <a:srgbClr val="002855"/>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8" name="Text Placeholder 76"/>
          <p:cNvSpPr>
            <a:spLocks noGrp="1"/>
          </p:cNvSpPr>
          <p:nvPr>
            <p:ph type="body" sz="quarter" idx="185" hasCustomPrompt="1"/>
          </p:nvPr>
        </p:nvSpPr>
        <p:spPr>
          <a:xfrm>
            <a:off x="3662362" y="232386"/>
            <a:ext cx="20107276" cy="834414"/>
          </a:xfrm>
          <a:prstGeom prst="rect">
            <a:avLst/>
          </a:prstGeom>
        </p:spPr>
        <p:txBody>
          <a:bodyPr>
            <a:normAutofit/>
          </a:bodyPr>
          <a:lstStyle>
            <a:lvl1pPr algn="ctr">
              <a:buFontTx/>
              <a:buNone/>
              <a:defRPr sz="4800">
                <a:solidFill>
                  <a:srgbClr val="002855"/>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
        <p:nvSpPr>
          <p:cNvPr id="79" name="Text Placeholder 3"/>
          <p:cNvSpPr>
            <a:spLocks noGrp="1"/>
          </p:cNvSpPr>
          <p:nvPr>
            <p:ph type="body" sz="quarter" idx="186" hasCustomPrompt="1"/>
          </p:nvPr>
        </p:nvSpPr>
        <p:spPr>
          <a:xfrm>
            <a:off x="20572840" y="3341566"/>
            <a:ext cx="6282530" cy="479239"/>
          </a:xfrm>
          <a:prstGeom prst="rect">
            <a:avLst/>
          </a:prstGeom>
        </p:spPr>
        <p:txBody>
          <a:bodyPr wrap="square" lIns="130622" tIns="130622" rIns="130622" bIns="130622">
            <a:spAutoFit/>
          </a:bodyPr>
          <a:lstStyle>
            <a:lvl1pPr marL="0" marR="0" indent="0" algn="l" defTabSz="2507943" rtl="0" eaLnBrk="1" fontAlgn="auto" latinLnBrk="0" hangingPunct="1">
              <a:lnSpc>
                <a:spcPct val="100000"/>
              </a:lnSpc>
              <a:spcBef>
                <a:spcPct val="20000"/>
              </a:spcBef>
              <a:spcAft>
                <a:spcPts val="0"/>
              </a:spcAft>
              <a:buClrTx/>
              <a:buSzTx/>
              <a:buFont typeface="Arial" pitchFamily="34" charset="0"/>
              <a:buNone/>
              <a:tabLst/>
              <a:defRPr sz="1400">
                <a:latin typeface="+mn-lt"/>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marL="0" marR="0" lvl="0" indent="0" algn="l" defTabSz="2507943" rtl="0" eaLnBrk="1" fontAlgn="auto" latinLnBrk="0" hangingPunct="1">
              <a:lnSpc>
                <a:spcPct val="100000"/>
              </a:lnSpc>
              <a:spcBef>
                <a:spcPct val="20000"/>
              </a:spcBef>
              <a:spcAft>
                <a:spcPts val="0"/>
              </a:spcAft>
              <a:buClrTx/>
              <a:buSzTx/>
              <a:buFont typeface="Arial" pitchFamily="34" charset="0"/>
              <a:buNone/>
              <a:tabLst/>
              <a:defRPr/>
            </a:pPr>
            <a:r>
              <a:rPr lang="en-US" dirty="0"/>
              <a:t>Type in or paste your text here</a:t>
            </a:r>
          </a:p>
        </p:txBody>
      </p:sp>
      <p:sp>
        <p:nvSpPr>
          <p:cNvPr id="80" name="Text Placeholder 3"/>
          <p:cNvSpPr>
            <a:spLocks noGrp="1"/>
          </p:cNvSpPr>
          <p:nvPr>
            <p:ph type="body" sz="quarter" idx="187" hasCustomPrompt="1"/>
          </p:nvPr>
        </p:nvSpPr>
        <p:spPr>
          <a:xfrm>
            <a:off x="20572839" y="13303950"/>
            <a:ext cx="6279386" cy="479239"/>
          </a:xfrm>
          <a:prstGeom prst="rect">
            <a:avLst/>
          </a:prstGeom>
        </p:spPr>
        <p:txBody>
          <a:bodyPr wrap="square" lIns="130622" tIns="130622" rIns="130622" bIns="130622">
            <a:spAutoFit/>
          </a:bodyPr>
          <a:lstStyle>
            <a:lvl1pPr marL="0" marR="0" indent="0" algn="l" defTabSz="2507943" rtl="0" eaLnBrk="1" fontAlgn="auto" latinLnBrk="0" hangingPunct="1">
              <a:lnSpc>
                <a:spcPct val="100000"/>
              </a:lnSpc>
              <a:spcBef>
                <a:spcPct val="20000"/>
              </a:spcBef>
              <a:spcAft>
                <a:spcPts val="0"/>
              </a:spcAft>
              <a:buClrTx/>
              <a:buSzTx/>
              <a:buFont typeface="Arial" pitchFamily="34" charset="0"/>
              <a:buNone/>
              <a:tabLst/>
              <a:defRPr sz="1400" baseline="0">
                <a:latin typeface="+mn-lt"/>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marL="0" marR="0" lvl="0" indent="0" algn="l" defTabSz="2507943" rtl="0" eaLnBrk="1" fontAlgn="auto" latinLnBrk="0" hangingPunct="1">
              <a:lnSpc>
                <a:spcPct val="100000"/>
              </a:lnSpc>
              <a:spcBef>
                <a:spcPct val="20000"/>
              </a:spcBef>
              <a:spcAft>
                <a:spcPts val="0"/>
              </a:spcAft>
              <a:buClrTx/>
              <a:buSzTx/>
              <a:buFont typeface="Arial" pitchFamily="34" charset="0"/>
              <a:buNone/>
              <a:tabLst/>
              <a:defRPr/>
            </a:pPr>
            <a:r>
              <a:rPr lang="en-US" dirty="0"/>
              <a:t>Type in or paste your text here</a:t>
            </a:r>
          </a:p>
        </p:txBody>
      </p:sp>
      <p:sp>
        <p:nvSpPr>
          <p:cNvPr id="81" name="Text Box 14"/>
          <p:cNvSpPr txBox="1">
            <a:spLocks noChangeArrowheads="1"/>
          </p:cNvSpPr>
          <p:nvPr userDrawn="1"/>
        </p:nvSpPr>
        <p:spPr bwMode="auto">
          <a:xfrm>
            <a:off x="918370" y="16156940"/>
            <a:ext cx="1571625" cy="188840"/>
          </a:xfrm>
          <a:prstGeom prst="rect">
            <a:avLst/>
          </a:prstGeom>
          <a:noFill/>
          <a:ln w="9525">
            <a:noFill/>
            <a:miter lim="800000"/>
            <a:headEnd/>
            <a:tailEnd/>
          </a:ln>
          <a:effectLst/>
        </p:spPr>
        <p:txBody>
          <a:bodyPr lIns="52150" tIns="26070" rIns="52150" bIns="26070">
            <a:spAutoFit/>
          </a:bodyPr>
          <a:lstStyle/>
          <a:p>
            <a:pPr eaLnBrk="0" hangingPunct="0">
              <a:lnSpc>
                <a:spcPct val="65000"/>
              </a:lnSpc>
              <a:spcBef>
                <a:spcPct val="50000"/>
              </a:spcBef>
              <a:defRPr/>
            </a:pPr>
            <a:r>
              <a:rPr lang="en-US" sz="300" b="1" dirty="0">
                <a:solidFill>
                  <a:schemeClr val="bg1">
                    <a:lumMod val="50000"/>
                  </a:schemeClr>
                </a:solidFill>
                <a:latin typeface="Arial" charset="0"/>
              </a:rPr>
              <a:t>RESEARCH POSTER PRESENTATION DESIGN © 2012</a:t>
            </a:r>
          </a:p>
          <a:p>
            <a:pPr eaLnBrk="0" hangingPunct="0">
              <a:lnSpc>
                <a:spcPct val="65000"/>
              </a:lnSpc>
              <a:spcBef>
                <a:spcPct val="50000"/>
              </a:spcBef>
              <a:defRPr/>
            </a:pPr>
            <a:r>
              <a:rPr lang="en-US" sz="600" b="1" dirty="0">
                <a:solidFill>
                  <a:schemeClr val="bg1">
                    <a:lumMod val="50000"/>
                  </a:schemeClr>
                </a:solidFill>
                <a:latin typeface="Arial" charset="0"/>
              </a:rPr>
              <a:t>www.PosterPresentations.com</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 3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65116" y="3354109"/>
            <a:ext cx="8494548"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576461" y="2946900"/>
            <a:ext cx="8483204" cy="382517"/>
          </a:xfrm>
          <a:prstGeom prst="rect">
            <a:avLst/>
          </a:prstGeom>
          <a:solidFill>
            <a:srgbClr val="002855"/>
          </a:solidFill>
        </p:spPr>
        <p:txBody>
          <a:bodyPr wrap="square" lIns="52249" tIns="52249" rIns="52249" bIns="52249" anchor="ctr" anchorCtr="0">
            <a:spAutoFit/>
          </a:bodyPr>
          <a:lstStyle>
            <a:lvl1pPr algn="ctr">
              <a:buNone/>
              <a:defRPr sz="1800" b="1" u="none" baseline="0">
                <a:solidFill>
                  <a:schemeClr val="bg1"/>
                </a:solidFill>
                <a:latin typeface="Arial" pitchFamily="34" charset="0"/>
                <a:cs typeface="Arial" pitchFamily="34" charset="0"/>
              </a:defRPr>
            </a:lvl1pPr>
          </a:lstStyle>
          <a:p>
            <a:pPr lvl="0"/>
            <a:r>
              <a:rPr lang="en-US" dirty="0"/>
              <a:t>(click to add) INTRODUCTION or ABSTRACT</a:t>
            </a:r>
          </a:p>
        </p:txBody>
      </p:sp>
      <p:sp>
        <p:nvSpPr>
          <p:cNvPr id="19" name="Text Placeholder 3"/>
          <p:cNvSpPr>
            <a:spLocks noGrp="1"/>
          </p:cNvSpPr>
          <p:nvPr>
            <p:ph type="body" sz="quarter" idx="19" hasCustomPrompt="1"/>
          </p:nvPr>
        </p:nvSpPr>
        <p:spPr>
          <a:xfrm>
            <a:off x="576461" y="9035724"/>
            <a:ext cx="8495540"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20" name="Text Placeholder 5"/>
          <p:cNvSpPr>
            <a:spLocks noGrp="1"/>
          </p:cNvSpPr>
          <p:nvPr>
            <p:ph type="body" sz="quarter" idx="20" hasCustomPrompt="1"/>
          </p:nvPr>
        </p:nvSpPr>
        <p:spPr>
          <a:xfrm>
            <a:off x="588799" y="8644569"/>
            <a:ext cx="8483203" cy="382517"/>
          </a:xfrm>
          <a:prstGeom prst="rect">
            <a:avLst/>
          </a:prstGeom>
          <a:solidFill>
            <a:srgbClr val="002855"/>
          </a:solidFill>
        </p:spPr>
        <p:txBody>
          <a:bodyPr wrap="square" lIns="52249" tIns="52249" rIns="52249" bIns="52249" anchor="ctr" anchorCtr="0">
            <a:spAutoFit/>
          </a:bodyPr>
          <a:lstStyle>
            <a:lvl1pPr algn="ctr">
              <a:buNone/>
              <a:defRPr sz="1800" b="1" u="none" baseline="0">
                <a:solidFill>
                  <a:schemeClr val="bg1"/>
                </a:solidFill>
                <a:latin typeface="Arial" pitchFamily="34" charset="0"/>
                <a:cs typeface="Arial" pitchFamily="34" charset="0"/>
              </a:defRPr>
            </a:lvl1pPr>
          </a:lstStyle>
          <a:p>
            <a:pPr lvl="0"/>
            <a:r>
              <a:rPr lang="en-US" dirty="0"/>
              <a:t>(click to add)  OBJECTIVES</a:t>
            </a:r>
          </a:p>
        </p:txBody>
      </p:sp>
      <p:sp>
        <p:nvSpPr>
          <p:cNvPr id="21" name="Text Placeholder 3"/>
          <p:cNvSpPr>
            <a:spLocks noGrp="1"/>
          </p:cNvSpPr>
          <p:nvPr>
            <p:ph type="body" sz="quarter" idx="21" hasCustomPrompt="1"/>
          </p:nvPr>
        </p:nvSpPr>
        <p:spPr>
          <a:xfrm>
            <a:off x="9471422" y="10733346"/>
            <a:ext cx="8482209"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9471422" y="10309786"/>
            <a:ext cx="8482209" cy="382517"/>
          </a:xfrm>
          <a:prstGeom prst="rect">
            <a:avLst/>
          </a:prstGeom>
          <a:solidFill>
            <a:srgbClr val="002855"/>
          </a:solidFill>
        </p:spPr>
        <p:txBody>
          <a:bodyPr wrap="square" lIns="52249" tIns="52249" rIns="52249" bIns="52249" anchor="ctr" anchorCtr="0">
            <a:spAutoFit/>
          </a:bodyPr>
          <a:lstStyle>
            <a:lvl1pPr algn="ctr">
              <a:buNone/>
              <a:defRPr sz="1800" b="1" u="none" baseline="0">
                <a:solidFill>
                  <a:schemeClr val="bg1"/>
                </a:solidFill>
                <a:latin typeface="Arial" pitchFamily="34" charset="0"/>
                <a:cs typeface="Arial" pitchFamily="34" charset="0"/>
              </a:defRPr>
            </a:lvl1pPr>
          </a:lstStyle>
          <a:p>
            <a:pPr lvl="0"/>
            <a:r>
              <a:rPr lang="en-US" dirty="0"/>
              <a:t>(click to add)  MATERIALS &amp; METHODS</a:t>
            </a:r>
          </a:p>
        </p:txBody>
      </p:sp>
      <p:sp>
        <p:nvSpPr>
          <p:cNvPr id="23" name="Text Placeholder 3"/>
          <p:cNvSpPr>
            <a:spLocks noGrp="1"/>
          </p:cNvSpPr>
          <p:nvPr>
            <p:ph type="body" sz="quarter" idx="23" hasCustomPrompt="1"/>
          </p:nvPr>
        </p:nvSpPr>
        <p:spPr>
          <a:xfrm>
            <a:off x="9476384" y="3378398"/>
            <a:ext cx="8482209"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9471422" y="2946900"/>
            <a:ext cx="8487172" cy="382517"/>
          </a:xfrm>
          <a:prstGeom prst="rect">
            <a:avLst/>
          </a:prstGeom>
          <a:solidFill>
            <a:srgbClr val="002855"/>
          </a:solidFill>
        </p:spPr>
        <p:txBody>
          <a:bodyPr wrap="square" lIns="52249" tIns="52249" rIns="52249" bIns="52249" anchor="ctr" anchorCtr="0">
            <a:spAutoFit/>
          </a:bodyPr>
          <a:lstStyle>
            <a:lvl1pPr algn="ctr">
              <a:buNone/>
              <a:defRPr sz="1800" b="1" u="none" baseline="0">
                <a:solidFill>
                  <a:schemeClr val="bg1"/>
                </a:solidFill>
                <a:latin typeface="Arial" pitchFamily="34" charset="0"/>
                <a:cs typeface="Arial" pitchFamily="34" charset="0"/>
              </a:defRPr>
            </a:lvl1pPr>
          </a:lstStyle>
          <a:p>
            <a:pPr lvl="0"/>
            <a:r>
              <a:rPr lang="en-US" dirty="0"/>
              <a:t>(click to add)  RESULTS</a:t>
            </a:r>
          </a:p>
        </p:txBody>
      </p:sp>
      <p:sp>
        <p:nvSpPr>
          <p:cNvPr id="25" name="Text Placeholder 5"/>
          <p:cNvSpPr>
            <a:spLocks noGrp="1"/>
          </p:cNvSpPr>
          <p:nvPr>
            <p:ph type="body" sz="quarter" idx="25" hasCustomPrompt="1"/>
          </p:nvPr>
        </p:nvSpPr>
        <p:spPr>
          <a:xfrm>
            <a:off x="18372337" y="2946900"/>
            <a:ext cx="8485018" cy="382517"/>
          </a:xfrm>
          <a:prstGeom prst="rect">
            <a:avLst/>
          </a:prstGeom>
          <a:solidFill>
            <a:srgbClr val="002855"/>
          </a:solidFill>
        </p:spPr>
        <p:txBody>
          <a:bodyPr wrap="square" lIns="52249" tIns="52249" rIns="52249" bIns="52249" anchor="ctr" anchorCtr="0">
            <a:spAutoFit/>
          </a:bodyPr>
          <a:lstStyle>
            <a:lvl1pPr algn="ctr">
              <a:buNone/>
              <a:defRPr sz="1800" b="1" u="none" baseline="0">
                <a:solidFill>
                  <a:schemeClr val="bg1"/>
                </a:solidFill>
                <a:latin typeface="Arial" pitchFamily="34" charset="0"/>
                <a:cs typeface="Arial" pitchFamily="34" charset="0"/>
              </a:defRPr>
            </a:lvl1pPr>
          </a:lstStyle>
          <a:p>
            <a:pPr lvl="0"/>
            <a:r>
              <a:rPr lang="en-US" dirty="0"/>
              <a:t>(click to add)  CONCLUSIONS</a:t>
            </a:r>
          </a:p>
        </p:txBody>
      </p:sp>
      <p:sp>
        <p:nvSpPr>
          <p:cNvPr id="26" name="Text Placeholder 3"/>
          <p:cNvSpPr>
            <a:spLocks noGrp="1"/>
          </p:cNvSpPr>
          <p:nvPr>
            <p:ph type="body" sz="quarter" idx="26" hasCustomPrompt="1"/>
          </p:nvPr>
        </p:nvSpPr>
        <p:spPr>
          <a:xfrm>
            <a:off x="18372337" y="3354109"/>
            <a:ext cx="8485018"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8372337" y="8628515"/>
            <a:ext cx="8485018" cy="382517"/>
          </a:xfrm>
          <a:prstGeom prst="rect">
            <a:avLst/>
          </a:prstGeom>
          <a:solidFill>
            <a:srgbClr val="002855"/>
          </a:solidFill>
        </p:spPr>
        <p:txBody>
          <a:bodyPr wrap="square" lIns="52249" tIns="52249" rIns="52249" bIns="52249" anchor="ctr" anchorCtr="0">
            <a:spAutoFit/>
          </a:bodyPr>
          <a:lstStyle>
            <a:lvl1pPr algn="ctr">
              <a:buNone/>
              <a:defRPr sz="1800" b="1" u="none" baseline="0">
                <a:solidFill>
                  <a:schemeClr val="bg1"/>
                </a:solidFill>
                <a:latin typeface="Arial" pitchFamily="34" charset="0"/>
                <a:cs typeface="Arial" pitchFamily="34" charset="0"/>
              </a:defRPr>
            </a:lvl1pPr>
          </a:lstStyle>
          <a:p>
            <a:pPr lvl="0"/>
            <a:r>
              <a:rPr lang="en-US" dirty="0"/>
              <a:t>(click to add)  REFERENCES</a:t>
            </a:r>
          </a:p>
        </p:txBody>
      </p:sp>
      <p:sp>
        <p:nvSpPr>
          <p:cNvPr id="28" name="Text Placeholder 3"/>
          <p:cNvSpPr>
            <a:spLocks noGrp="1"/>
          </p:cNvSpPr>
          <p:nvPr>
            <p:ph type="body" sz="quarter" idx="28" hasCustomPrompt="1"/>
          </p:nvPr>
        </p:nvSpPr>
        <p:spPr>
          <a:xfrm>
            <a:off x="18369192" y="9056044"/>
            <a:ext cx="8488163"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8372337" y="12862783"/>
            <a:ext cx="8485018" cy="382517"/>
          </a:xfrm>
          <a:prstGeom prst="rect">
            <a:avLst/>
          </a:prstGeom>
          <a:solidFill>
            <a:srgbClr val="002855"/>
          </a:solidFill>
        </p:spPr>
        <p:txBody>
          <a:bodyPr wrap="square" lIns="52249" tIns="52249" rIns="52249" bIns="52249" anchor="ctr" anchorCtr="0">
            <a:spAutoFit/>
          </a:bodyPr>
          <a:lstStyle>
            <a:lvl1pPr algn="ctr">
              <a:buNone/>
              <a:defRPr sz="1800" b="1" u="none" baseline="0">
                <a:solidFill>
                  <a:schemeClr val="bg1"/>
                </a:solidFill>
                <a:latin typeface="Arial" pitchFamily="34" charset="0"/>
                <a:cs typeface="Arial" pitchFamily="34" charset="0"/>
              </a:defRPr>
            </a:lvl1pPr>
          </a:lstStyle>
          <a:p>
            <a:pPr lvl="0"/>
            <a:r>
              <a:rPr lang="en-US" dirty="0"/>
              <a:t>(click to add)  ACKNOWLEDGEMENTS  or  CONTACT</a:t>
            </a:r>
          </a:p>
        </p:txBody>
      </p:sp>
      <p:sp>
        <p:nvSpPr>
          <p:cNvPr id="30" name="Text Placeholder 3"/>
          <p:cNvSpPr>
            <a:spLocks noGrp="1"/>
          </p:cNvSpPr>
          <p:nvPr>
            <p:ph type="body" sz="quarter" idx="30" hasCustomPrompt="1"/>
          </p:nvPr>
        </p:nvSpPr>
        <p:spPr>
          <a:xfrm>
            <a:off x="18372337" y="13290312"/>
            <a:ext cx="8488163"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60" name="Picture Placeholder 13"/>
          <p:cNvSpPr>
            <a:spLocks noGrp="1"/>
          </p:cNvSpPr>
          <p:nvPr>
            <p:ph type="pic" sz="quarter" idx="15" hasCustomPrompt="1"/>
          </p:nvPr>
        </p:nvSpPr>
        <p:spPr>
          <a:xfrm>
            <a:off x="571500" y="571500"/>
            <a:ext cx="2762250" cy="1257300"/>
          </a:xfrm>
          <a:prstGeom prst="rect">
            <a:avLst/>
          </a:prstGeom>
        </p:spPr>
        <p:txBody>
          <a:bodyPr lIns="52249" tIns="26124" rIns="52249" bIns="26124" anchor="ctr"/>
          <a:lstStyle>
            <a:lvl1pPr algn="ctr">
              <a:buNone/>
              <a:defRPr sz="2300">
                <a:solidFill>
                  <a:schemeClr val="bg1"/>
                </a:solidFill>
              </a:defRPr>
            </a:lvl1pPr>
          </a:lstStyle>
          <a:p>
            <a:r>
              <a:rPr lang="en-US" dirty="0"/>
              <a:t>LOGO</a:t>
            </a:r>
          </a:p>
        </p:txBody>
      </p:sp>
      <p:sp>
        <p:nvSpPr>
          <p:cNvPr id="61" name="Picture Placeholder 13"/>
          <p:cNvSpPr>
            <a:spLocks noGrp="1"/>
          </p:cNvSpPr>
          <p:nvPr>
            <p:ph type="pic" sz="quarter" idx="18" hasCustomPrompt="1"/>
          </p:nvPr>
        </p:nvSpPr>
        <p:spPr>
          <a:xfrm>
            <a:off x="24098250" y="571500"/>
            <a:ext cx="2762250" cy="1257300"/>
          </a:xfrm>
          <a:prstGeom prst="rect">
            <a:avLst/>
          </a:prstGeom>
        </p:spPr>
        <p:txBody>
          <a:bodyPr lIns="52249" tIns="26124" rIns="52249" bIns="26124" anchor="ctr"/>
          <a:lstStyle>
            <a:lvl1pPr algn="ctr">
              <a:buNone/>
              <a:defRPr sz="2300">
                <a:solidFill>
                  <a:schemeClr val="bg1"/>
                </a:solidFill>
              </a:defRPr>
            </a:lvl1pPr>
          </a:lstStyle>
          <a:p>
            <a:r>
              <a:rPr lang="en-US" dirty="0"/>
              <a:t>LOGO</a:t>
            </a:r>
          </a:p>
        </p:txBody>
      </p:sp>
      <p:sp>
        <p:nvSpPr>
          <p:cNvPr id="72" name="Text Placeholder 76"/>
          <p:cNvSpPr>
            <a:spLocks noGrp="1"/>
          </p:cNvSpPr>
          <p:nvPr>
            <p:ph type="body" sz="quarter" idx="150" hasCustomPrompt="1"/>
          </p:nvPr>
        </p:nvSpPr>
        <p:spPr>
          <a:xfrm>
            <a:off x="3662362" y="1078170"/>
            <a:ext cx="20107276" cy="598230"/>
          </a:xfrm>
          <a:prstGeom prst="rect">
            <a:avLst/>
          </a:prstGeom>
        </p:spPr>
        <p:txBody>
          <a:bodyPr>
            <a:noAutofit/>
          </a:bodyPr>
          <a:lstStyle>
            <a:lvl1pPr algn="ctr">
              <a:buFontTx/>
              <a:buNone/>
              <a:defRPr sz="3600">
                <a:solidFill>
                  <a:srgbClr val="002855"/>
                </a:solidFill>
                <a:latin typeface="Arial" pitchFamily="34" charset="0"/>
                <a:cs typeface="Arial"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5" name="Text Placeholder 76"/>
          <p:cNvSpPr>
            <a:spLocks noGrp="1"/>
          </p:cNvSpPr>
          <p:nvPr>
            <p:ph type="body" sz="quarter" idx="184" hasCustomPrompt="1"/>
          </p:nvPr>
        </p:nvSpPr>
        <p:spPr>
          <a:xfrm>
            <a:off x="3662362" y="1676399"/>
            <a:ext cx="20107276" cy="634555"/>
          </a:xfrm>
          <a:prstGeom prst="rect">
            <a:avLst/>
          </a:prstGeom>
        </p:spPr>
        <p:txBody>
          <a:bodyPr>
            <a:noAutofit/>
          </a:bodyPr>
          <a:lstStyle>
            <a:lvl1pPr algn="ctr">
              <a:buFontTx/>
              <a:buNone/>
              <a:defRPr sz="2800">
                <a:solidFill>
                  <a:srgbClr val="002855"/>
                </a:solidFill>
                <a:latin typeface="Arial" pitchFamily="34" charset="0"/>
                <a:cs typeface="Arial"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7" name="Text Placeholder 76"/>
          <p:cNvSpPr>
            <a:spLocks noGrp="1"/>
          </p:cNvSpPr>
          <p:nvPr>
            <p:ph type="body" sz="quarter" idx="185" hasCustomPrompt="1"/>
          </p:nvPr>
        </p:nvSpPr>
        <p:spPr>
          <a:xfrm>
            <a:off x="3662362" y="232386"/>
            <a:ext cx="20107276" cy="834414"/>
          </a:xfrm>
          <a:prstGeom prst="rect">
            <a:avLst/>
          </a:prstGeom>
        </p:spPr>
        <p:txBody>
          <a:bodyPr>
            <a:normAutofit/>
          </a:bodyPr>
          <a:lstStyle>
            <a:lvl1pPr algn="ctr">
              <a:buFontTx/>
              <a:buNone/>
              <a:defRPr sz="4800">
                <a:solidFill>
                  <a:srgbClr val="002855"/>
                </a:solidFill>
                <a:latin typeface="Arial" pitchFamily="34" charset="0"/>
                <a:cs typeface="Arial"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
        <p:nvSpPr>
          <p:cNvPr id="63" name="Text Placeholder 5"/>
          <p:cNvSpPr>
            <a:spLocks noGrp="1"/>
          </p:cNvSpPr>
          <p:nvPr>
            <p:ph type="body" sz="quarter" idx="95" hasCustomPrompt="1"/>
          </p:nvPr>
        </p:nvSpPr>
        <p:spPr>
          <a:xfrm>
            <a:off x="-6494189" y="10221631"/>
            <a:ext cx="6281539" cy="382517"/>
          </a:xfrm>
          <a:prstGeom prst="rect">
            <a:avLst/>
          </a:prstGeom>
          <a:solidFill>
            <a:srgbClr val="002855"/>
          </a:solidFill>
        </p:spPr>
        <p:txBody>
          <a:bodyPr wrap="square" lIns="52249" tIns="52249" rIns="52249" bIns="52249" anchor="ctr" anchorCtr="0">
            <a:spAutoFit/>
          </a:bodyPr>
          <a:lstStyle>
            <a:lvl1pPr algn="ctr">
              <a:buNone/>
              <a:defRPr sz="1800" b="1" u="sng" baseline="0">
                <a:solidFill>
                  <a:schemeClr val="bg1"/>
                </a:solidFill>
                <a:latin typeface="Arial" pitchFamily="34" charset="0"/>
                <a:cs typeface="Arial" pitchFamily="34" charset="0"/>
              </a:defRPr>
            </a:lvl1pPr>
          </a:lstStyle>
          <a:p>
            <a:pPr lvl="0"/>
            <a:r>
              <a:rPr lang="en-US" dirty="0"/>
              <a:t>SECTION HEADER PLACEHOLDER</a:t>
            </a:r>
          </a:p>
        </p:txBody>
      </p:sp>
      <p:sp>
        <p:nvSpPr>
          <p:cNvPr id="66" name="Text Placeholder 3"/>
          <p:cNvSpPr>
            <a:spLocks noGrp="1"/>
          </p:cNvSpPr>
          <p:nvPr>
            <p:ph type="body" sz="quarter" idx="107"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Arial" pitchFamily="34" charset="0"/>
                <a:cs typeface="Arial"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69" name="Text Placeholder 3"/>
          <p:cNvSpPr>
            <a:spLocks noGrp="1"/>
          </p:cNvSpPr>
          <p:nvPr>
            <p:ph type="body" sz="quarter" idx="116"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Arial" pitchFamily="34" charset="0"/>
                <a:cs typeface="Arial"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78" name="Text Placeholder 3"/>
          <p:cNvSpPr>
            <a:spLocks noGrp="1"/>
          </p:cNvSpPr>
          <p:nvPr>
            <p:ph type="body" sz="quarter" idx="117"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Arial" pitchFamily="34" charset="0"/>
                <a:cs typeface="Arial"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79" name="Text Placeholder 3"/>
          <p:cNvSpPr>
            <a:spLocks noGrp="1"/>
          </p:cNvSpPr>
          <p:nvPr>
            <p:ph type="body" sz="quarter" idx="118"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Arial" pitchFamily="34" charset="0"/>
                <a:cs typeface="Arial"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80" name="Text Placeholder 3"/>
          <p:cNvSpPr>
            <a:spLocks noGrp="1"/>
          </p:cNvSpPr>
          <p:nvPr>
            <p:ph type="body" sz="quarter" idx="119"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Arial" pitchFamily="34" charset="0"/>
                <a:cs typeface="Arial"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81" name="Text Placeholder 3"/>
          <p:cNvSpPr>
            <a:spLocks noGrp="1"/>
          </p:cNvSpPr>
          <p:nvPr>
            <p:ph type="body" sz="quarter" idx="120"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Arial" pitchFamily="34" charset="0"/>
                <a:cs typeface="Arial"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82" name="Text Placeholder 3"/>
          <p:cNvSpPr>
            <a:spLocks noGrp="1"/>
          </p:cNvSpPr>
          <p:nvPr>
            <p:ph type="body" sz="quarter" idx="121"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Arial" pitchFamily="34" charset="0"/>
                <a:cs typeface="Arial"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83" name="Text Placeholder 3"/>
          <p:cNvSpPr>
            <a:spLocks noGrp="1"/>
          </p:cNvSpPr>
          <p:nvPr>
            <p:ph type="body" sz="quarter" idx="122"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Arial" pitchFamily="34" charset="0"/>
                <a:cs typeface="Arial"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84" name="Text Placeholder 3"/>
          <p:cNvSpPr>
            <a:spLocks noGrp="1"/>
          </p:cNvSpPr>
          <p:nvPr>
            <p:ph type="body" sz="quarter" idx="123"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Arial" pitchFamily="34" charset="0"/>
                <a:cs typeface="Arial"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85" name="Text Placeholder 3"/>
          <p:cNvSpPr>
            <a:spLocks noGrp="1"/>
          </p:cNvSpPr>
          <p:nvPr>
            <p:ph type="body" sz="quarter" idx="124"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Arial" pitchFamily="34" charset="0"/>
                <a:cs typeface="Arial"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86" name="Text Placeholder 3"/>
          <p:cNvSpPr>
            <a:spLocks noGrp="1"/>
          </p:cNvSpPr>
          <p:nvPr>
            <p:ph type="body" sz="quarter" idx="125"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Arial" pitchFamily="34" charset="0"/>
                <a:cs typeface="Arial"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87" name="Picture Placeholder 13"/>
          <p:cNvSpPr>
            <a:spLocks noGrp="1"/>
          </p:cNvSpPr>
          <p:nvPr>
            <p:ph type="pic" sz="quarter" idx="115"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88" name="Picture Placeholder 13"/>
          <p:cNvSpPr>
            <a:spLocks noGrp="1"/>
          </p:cNvSpPr>
          <p:nvPr>
            <p:ph type="pic" sz="quarter" idx="126"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89" name="Picture Placeholder 13"/>
          <p:cNvSpPr>
            <a:spLocks noGrp="1"/>
          </p:cNvSpPr>
          <p:nvPr>
            <p:ph type="pic" sz="quarter" idx="127"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90" name="Picture Placeholder 13"/>
          <p:cNvSpPr>
            <a:spLocks noGrp="1"/>
          </p:cNvSpPr>
          <p:nvPr>
            <p:ph type="pic" sz="quarter" idx="128"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91" name="Picture Placeholder 13"/>
          <p:cNvSpPr>
            <a:spLocks noGrp="1"/>
          </p:cNvSpPr>
          <p:nvPr>
            <p:ph type="pic" sz="quarter" idx="129"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92" name="Picture Placeholder 13"/>
          <p:cNvSpPr>
            <a:spLocks noGrp="1"/>
          </p:cNvSpPr>
          <p:nvPr>
            <p:ph type="pic" sz="quarter" idx="130"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93" name="Picture Placeholder 13"/>
          <p:cNvSpPr>
            <a:spLocks noGrp="1"/>
          </p:cNvSpPr>
          <p:nvPr>
            <p:ph type="pic" sz="quarter" idx="131"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94" name="Picture Placeholder 13"/>
          <p:cNvSpPr>
            <a:spLocks noGrp="1"/>
          </p:cNvSpPr>
          <p:nvPr>
            <p:ph type="pic" sz="quarter" idx="132"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95" name="Picture Placeholder 13"/>
          <p:cNvSpPr>
            <a:spLocks noGrp="1"/>
          </p:cNvSpPr>
          <p:nvPr>
            <p:ph type="pic" sz="quarter" idx="133"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96" name="Picture Placeholder 13"/>
          <p:cNvSpPr>
            <a:spLocks noGrp="1"/>
          </p:cNvSpPr>
          <p:nvPr>
            <p:ph type="pic" sz="quarter" idx="134"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97" name="Picture Placeholder 13"/>
          <p:cNvSpPr>
            <a:spLocks noGrp="1"/>
          </p:cNvSpPr>
          <p:nvPr>
            <p:ph type="pic" sz="quarter" idx="135"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98" name="Text Placeholder 5"/>
          <p:cNvSpPr>
            <a:spLocks noGrp="1"/>
          </p:cNvSpPr>
          <p:nvPr>
            <p:ph type="body" sz="quarter" idx="136" hasCustomPrompt="1"/>
          </p:nvPr>
        </p:nvSpPr>
        <p:spPr>
          <a:xfrm>
            <a:off x="-6494189" y="10221631"/>
            <a:ext cx="6281539" cy="382517"/>
          </a:xfrm>
          <a:prstGeom prst="rect">
            <a:avLst/>
          </a:prstGeom>
          <a:solidFill>
            <a:srgbClr val="002855"/>
          </a:solidFill>
        </p:spPr>
        <p:txBody>
          <a:bodyPr wrap="square" lIns="52249" tIns="52249" rIns="52249" bIns="52249" anchor="ctr" anchorCtr="0">
            <a:spAutoFit/>
          </a:bodyPr>
          <a:lstStyle>
            <a:lvl1pPr algn="ctr">
              <a:buNone/>
              <a:defRPr sz="1800" b="1" u="sng" baseline="0">
                <a:solidFill>
                  <a:schemeClr val="bg1"/>
                </a:solidFill>
                <a:latin typeface="Arial" pitchFamily="34" charset="0"/>
                <a:cs typeface="Arial" pitchFamily="34" charset="0"/>
              </a:defRPr>
            </a:lvl1pPr>
          </a:lstStyle>
          <a:p>
            <a:pPr lvl="0"/>
            <a:r>
              <a:rPr lang="en-US" dirty="0"/>
              <a:t>SECTION HEADER PLACEHOLDER</a:t>
            </a:r>
          </a:p>
        </p:txBody>
      </p:sp>
      <p:sp>
        <p:nvSpPr>
          <p:cNvPr id="99" name="Text Placeholder 5"/>
          <p:cNvSpPr>
            <a:spLocks noGrp="1"/>
          </p:cNvSpPr>
          <p:nvPr>
            <p:ph type="body" sz="quarter" idx="137" hasCustomPrompt="1"/>
          </p:nvPr>
        </p:nvSpPr>
        <p:spPr>
          <a:xfrm>
            <a:off x="-6494189" y="10221631"/>
            <a:ext cx="6281539" cy="382517"/>
          </a:xfrm>
          <a:prstGeom prst="rect">
            <a:avLst/>
          </a:prstGeom>
          <a:solidFill>
            <a:srgbClr val="002855"/>
          </a:solidFill>
        </p:spPr>
        <p:txBody>
          <a:bodyPr wrap="square" lIns="52249" tIns="52249" rIns="52249" bIns="52249" anchor="ctr" anchorCtr="0">
            <a:spAutoFit/>
          </a:bodyPr>
          <a:lstStyle>
            <a:lvl1pPr algn="ctr">
              <a:buNone/>
              <a:defRPr sz="1800" b="1" u="sng" baseline="0">
                <a:solidFill>
                  <a:schemeClr val="bg1"/>
                </a:solidFill>
                <a:latin typeface="Arial" pitchFamily="34" charset="0"/>
                <a:cs typeface="Arial" pitchFamily="34" charset="0"/>
              </a:defRPr>
            </a:lvl1pPr>
          </a:lstStyle>
          <a:p>
            <a:pPr lvl="0"/>
            <a:r>
              <a:rPr lang="en-US" dirty="0"/>
              <a:t>SECTION HEADER PLACEHOLDER</a:t>
            </a:r>
          </a:p>
        </p:txBody>
      </p:sp>
      <p:sp>
        <p:nvSpPr>
          <p:cNvPr id="100" name="Text Placeholder 5"/>
          <p:cNvSpPr>
            <a:spLocks noGrp="1"/>
          </p:cNvSpPr>
          <p:nvPr>
            <p:ph type="body" sz="quarter" idx="138" hasCustomPrompt="1"/>
          </p:nvPr>
        </p:nvSpPr>
        <p:spPr>
          <a:xfrm>
            <a:off x="-6494189" y="10221631"/>
            <a:ext cx="6281539" cy="382517"/>
          </a:xfrm>
          <a:prstGeom prst="rect">
            <a:avLst/>
          </a:prstGeom>
          <a:solidFill>
            <a:srgbClr val="002855"/>
          </a:solidFill>
        </p:spPr>
        <p:txBody>
          <a:bodyPr wrap="square" lIns="52249" tIns="52249" rIns="52249" bIns="52249" anchor="ctr" anchorCtr="0">
            <a:spAutoFit/>
          </a:bodyPr>
          <a:lstStyle>
            <a:lvl1pPr algn="ctr">
              <a:buNone/>
              <a:defRPr sz="1800" b="1" u="sng" baseline="0">
                <a:solidFill>
                  <a:schemeClr val="bg1"/>
                </a:solidFill>
                <a:latin typeface="Arial" pitchFamily="34" charset="0"/>
                <a:cs typeface="Arial" pitchFamily="34" charset="0"/>
              </a:defRPr>
            </a:lvl1pPr>
          </a:lstStyle>
          <a:p>
            <a:pPr lvl="0"/>
            <a:r>
              <a:rPr lang="en-US" dirty="0"/>
              <a:t>SECTION HEADER PLACEHOLDER</a:t>
            </a:r>
          </a:p>
        </p:txBody>
      </p:sp>
      <p:sp>
        <p:nvSpPr>
          <p:cNvPr id="101" name="Text Placeholder 5"/>
          <p:cNvSpPr>
            <a:spLocks noGrp="1"/>
          </p:cNvSpPr>
          <p:nvPr>
            <p:ph type="body" sz="quarter" idx="139" hasCustomPrompt="1"/>
          </p:nvPr>
        </p:nvSpPr>
        <p:spPr>
          <a:xfrm>
            <a:off x="-6494189" y="10221631"/>
            <a:ext cx="6281539" cy="382517"/>
          </a:xfrm>
          <a:prstGeom prst="rect">
            <a:avLst/>
          </a:prstGeom>
          <a:solidFill>
            <a:srgbClr val="002855"/>
          </a:solidFill>
        </p:spPr>
        <p:txBody>
          <a:bodyPr wrap="square" lIns="52249" tIns="52249" rIns="52249" bIns="52249" anchor="ctr" anchorCtr="0">
            <a:spAutoFit/>
          </a:bodyPr>
          <a:lstStyle>
            <a:lvl1pPr algn="ctr">
              <a:buNone/>
              <a:defRPr sz="1800" b="1" u="sng" baseline="0">
                <a:solidFill>
                  <a:schemeClr val="bg1"/>
                </a:solidFill>
                <a:latin typeface="Arial" pitchFamily="34" charset="0"/>
                <a:cs typeface="Arial" pitchFamily="34" charset="0"/>
              </a:defRPr>
            </a:lvl1pPr>
          </a:lstStyle>
          <a:p>
            <a:pPr lvl="0"/>
            <a:r>
              <a:rPr lang="en-US" dirty="0"/>
              <a:t>SECTION HEADER PLACEHOLDER</a:t>
            </a:r>
          </a:p>
        </p:txBody>
      </p:sp>
      <p:sp>
        <p:nvSpPr>
          <p:cNvPr id="102" name="Text Placeholder 5"/>
          <p:cNvSpPr>
            <a:spLocks noGrp="1"/>
          </p:cNvSpPr>
          <p:nvPr>
            <p:ph type="body" sz="quarter" idx="140" hasCustomPrompt="1"/>
          </p:nvPr>
        </p:nvSpPr>
        <p:spPr>
          <a:xfrm>
            <a:off x="-6494189" y="10221631"/>
            <a:ext cx="6281539" cy="382517"/>
          </a:xfrm>
          <a:prstGeom prst="rect">
            <a:avLst/>
          </a:prstGeom>
          <a:solidFill>
            <a:srgbClr val="002855"/>
          </a:solidFill>
        </p:spPr>
        <p:txBody>
          <a:bodyPr wrap="square" lIns="52249" tIns="52249" rIns="52249" bIns="52249" anchor="ctr" anchorCtr="0">
            <a:spAutoFit/>
          </a:bodyPr>
          <a:lstStyle>
            <a:lvl1pPr algn="ctr">
              <a:buNone/>
              <a:defRPr sz="1800" b="1" u="sng" baseline="0">
                <a:solidFill>
                  <a:schemeClr val="bg1"/>
                </a:solidFill>
                <a:latin typeface="Arial" pitchFamily="34" charset="0"/>
                <a:cs typeface="Arial" pitchFamily="34" charset="0"/>
              </a:defRPr>
            </a:lvl1pPr>
          </a:lstStyle>
          <a:p>
            <a:pPr lvl="0"/>
            <a:r>
              <a:rPr lang="en-US" dirty="0"/>
              <a:t>SECTION HEADER PLACEHOLDER</a:t>
            </a:r>
          </a:p>
        </p:txBody>
      </p:sp>
      <p:sp>
        <p:nvSpPr>
          <p:cNvPr id="103" name="Text Placeholder 5"/>
          <p:cNvSpPr>
            <a:spLocks noGrp="1"/>
          </p:cNvSpPr>
          <p:nvPr>
            <p:ph type="body" sz="quarter" idx="141" hasCustomPrompt="1"/>
          </p:nvPr>
        </p:nvSpPr>
        <p:spPr>
          <a:xfrm>
            <a:off x="-6494189" y="10221631"/>
            <a:ext cx="6281539" cy="382517"/>
          </a:xfrm>
          <a:prstGeom prst="rect">
            <a:avLst/>
          </a:prstGeom>
          <a:solidFill>
            <a:srgbClr val="002855"/>
          </a:solidFill>
        </p:spPr>
        <p:txBody>
          <a:bodyPr wrap="square" lIns="52249" tIns="52249" rIns="52249" bIns="52249" anchor="ctr" anchorCtr="0">
            <a:spAutoFit/>
          </a:bodyPr>
          <a:lstStyle>
            <a:lvl1pPr algn="ctr">
              <a:buNone/>
              <a:defRPr sz="1800" b="1" u="sng" baseline="0">
                <a:solidFill>
                  <a:schemeClr val="bg1"/>
                </a:solidFill>
                <a:latin typeface="Arial" pitchFamily="34" charset="0"/>
                <a:cs typeface="Arial" pitchFamily="34" charset="0"/>
              </a:defRPr>
            </a:lvl1pPr>
          </a:lstStyle>
          <a:p>
            <a:pPr lvl="0"/>
            <a:r>
              <a:rPr lang="en-US" dirty="0"/>
              <a:t>SECTION HEADER PLACEHOLDER</a:t>
            </a:r>
          </a:p>
        </p:txBody>
      </p:sp>
      <p:sp>
        <p:nvSpPr>
          <p:cNvPr id="104" name="Text Placeholder 5"/>
          <p:cNvSpPr>
            <a:spLocks noGrp="1"/>
          </p:cNvSpPr>
          <p:nvPr>
            <p:ph type="body" sz="quarter" idx="142" hasCustomPrompt="1"/>
          </p:nvPr>
        </p:nvSpPr>
        <p:spPr>
          <a:xfrm>
            <a:off x="-6494189" y="10221631"/>
            <a:ext cx="6281539" cy="382517"/>
          </a:xfrm>
          <a:prstGeom prst="rect">
            <a:avLst/>
          </a:prstGeom>
          <a:solidFill>
            <a:srgbClr val="002855"/>
          </a:solidFill>
        </p:spPr>
        <p:txBody>
          <a:bodyPr wrap="square" lIns="52249" tIns="52249" rIns="52249" bIns="52249" anchor="ctr" anchorCtr="0">
            <a:spAutoFit/>
          </a:bodyPr>
          <a:lstStyle>
            <a:lvl1pPr algn="ctr">
              <a:buNone/>
              <a:defRPr sz="1800" b="1" u="sng" baseline="0">
                <a:solidFill>
                  <a:schemeClr val="bg1"/>
                </a:solidFill>
                <a:latin typeface="Arial" pitchFamily="34" charset="0"/>
                <a:cs typeface="Arial" pitchFamily="34" charset="0"/>
              </a:defRPr>
            </a:lvl1pPr>
          </a:lstStyle>
          <a:p>
            <a:pPr lvl="0"/>
            <a:r>
              <a:rPr lang="en-US" dirty="0"/>
              <a:t>SECTION HEADER PLACEHOLDER</a:t>
            </a:r>
          </a:p>
        </p:txBody>
      </p:sp>
      <p:sp>
        <p:nvSpPr>
          <p:cNvPr id="112" name="Text Placeholder 5"/>
          <p:cNvSpPr>
            <a:spLocks noGrp="1"/>
          </p:cNvSpPr>
          <p:nvPr>
            <p:ph type="body" sz="quarter" idx="143" hasCustomPrompt="1"/>
          </p:nvPr>
        </p:nvSpPr>
        <p:spPr>
          <a:xfrm>
            <a:off x="-6494189" y="10221631"/>
            <a:ext cx="6281539" cy="382517"/>
          </a:xfrm>
          <a:prstGeom prst="rect">
            <a:avLst/>
          </a:prstGeom>
          <a:solidFill>
            <a:srgbClr val="002855"/>
          </a:solidFill>
        </p:spPr>
        <p:txBody>
          <a:bodyPr wrap="square" lIns="52249" tIns="52249" rIns="52249" bIns="52249" anchor="ctr" anchorCtr="0">
            <a:spAutoFit/>
          </a:bodyPr>
          <a:lstStyle>
            <a:lvl1pPr algn="ctr">
              <a:buNone/>
              <a:defRPr sz="1800" b="1" u="sng" baseline="0">
                <a:solidFill>
                  <a:schemeClr val="bg1"/>
                </a:solidFill>
                <a:latin typeface="Arial" pitchFamily="34" charset="0"/>
                <a:cs typeface="Arial" pitchFamily="34" charset="0"/>
              </a:defRPr>
            </a:lvl1pPr>
          </a:lstStyle>
          <a:p>
            <a:pPr lvl="0"/>
            <a:r>
              <a:rPr lang="en-US" dirty="0"/>
              <a:t>SECTION HEADER PLACEHOLDER</a:t>
            </a:r>
          </a:p>
        </p:txBody>
      </p:sp>
      <p:sp>
        <p:nvSpPr>
          <p:cNvPr id="113" name="Text Placeholder 5"/>
          <p:cNvSpPr>
            <a:spLocks noGrp="1"/>
          </p:cNvSpPr>
          <p:nvPr>
            <p:ph type="body" sz="quarter" idx="144" hasCustomPrompt="1"/>
          </p:nvPr>
        </p:nvSpPr>
        <p:spPr>
          <a:xfrm>
            <a:off x="-6494189" y="10221631"/>
            <a:ext cx="6281539" cy="382517"/>
          </a:xfrm>
          <a:prstGeom prst="rect">
            <a:avLst/>
          </a:prstGeom>
          <a:solidFill>
            <a:srgbClr val="002855"/>
          </a:solidFill>
        </p:spPr>
        <p:txBody>
          <a:bodyPr wrap="square" lIns="52249" tIns="52249" rIns="52249" bIns="52249" anchor="ctr" anchorCtr="0">
            <a:spAutoFit/>
          </a:bodyPr>
          <a:lstStyle>
            <a:lvl1pPr algn="ctr">
              <a:buNone/>
              <a:defRPr sz="1800" b="1" u="sng" baseline="0">
                <a:solidFill>
                  <a:schemeClr val="bg1"/>
                </a:solidFill>
                <a:latin typeface="Arial" pitchFamily="34" charset="0"/>
                <a:cs typeface="Arial" pitchFamily="34" charset="0"/>
              </a:defRPr>
            </a:lvl1pPr>
          </a:lstStyle>
          <a:p>
            <a:pPr lvl="0"/>
            <a:r>
              <a:rPr lang="en-US" dirty="0"/>
              <a:t>SECTION HEADER PLACEHOLDER</a:t>
            </a:r>
          </a:p>
        </p:txBody>
      </p:sp>
      <p:sp>
        <p:nvSpPr>
          <p:cNvPr id="132" name="Text Placeholder 5"/>
          <p:cNvSpPr>
            <a:spLocks noGrp="1"/>
          </p:cNvSpPr>
          <p:nvPr>
            <p:ph type="body" sz="quarter" idx="145" hasCustomPrompt="1"/>
          </p:nvPr>
        </p:nvSpPr>
        <p:spPr>
          <a:xfrm>
            <a:off x="-6494189" y="10221631"/>
            <a:ext cx="6281539" cy="382517"/>
          </a:xfrm>
          <a:prstGeom prst="rect">
            <a:avLst/>
          </a:prstGeom>
          <a:solidFill>
            <a:srgbClr val="002855"/>
          </a:solidFill>
        </p:spPr>
        <p:txBody>
          <a:bodyPr wrap="square" lIns="52249" tIns="52249" rIns="52249" bIns="52249" anchor="ctr" anchorCtr="0">
            <a:spAutoFit/>
          </a:bodyPr>
          <a:lstStyle>
            <a:lvl1pPr algn="ctr">
              <a:buNone/>
              <a:defRPr sz="1800" b="1" u="sng" baseline="0">
                <a:solidFill>
                  <a:schemeClr val="bg1"/>
                </a:solidFill>
                <a:latin typeface="Arial" pitchFamily="34" charset="0"/>
                <a:cs typeface="Arial" pitchFamily="34" charset="0"/>
              </a:defRPr>
            </a:lvl1pPr>
          </a:lstStyle>
          <a:p>
            <a:pPr lvl="0"/>
            <a:r>
              <a:rPr lang="en-US" dirty="0"/>
              <a:t>SECTION HEADER PLACEHOLDER</a:t>
            </a:r>
          </a:p>
        </p:txBody>
      </p:sp>
      <p:sp>
        <p:nvSpPr>
          <p:cNvPr id="133" name="Text Placeholder 5"/>
          <p:cNvSpPr>
            <a:spLocks noGrp="1"/>
          </p:cNvSpPr>
          <p:nvPr>
            <p:ph type="body" sz="quarter" idx="146" hasCustomPrompt="1"/>
          </p:nvPr>
        </p:nvSpPr>
        <p:spPr>
          <a:xfrm>
            <a:off x="-6494189" y="10221631"/>
            <a:ext cx="6281539" cy="382517"/>
          </a:xfrm>
          <a:prstGeom prst="rect">
            <a:avLst/>
          </a:prstGeom>
          <a:solidFill>
            <a:srgbClr val="002855"/>
          </a:solidFill>
        </p:spPr>
        <p:txBody>
          <a:bodyPr wrap="square" lIns="52249" tIns="52249" rIns="52249" bIns="52249" anchor="ctr" anchorCtr="0">
            <a:spAutoFit/>
          </a:bodyPr>
          <a:lstStyle>
            <a:lvl1pPr algn="ctr">
              <a:buNone/>
              <a:defRPr sz="1800" b="1" u="sng" baseline="0">
                <a:solidFill>
                  <a:schemeClr val="bg1"/>
                </a:solidFill>
                <a:latin typeface="Arial" pitchFamily="34" charset="0"/>
                <a:cs typeface="Arial" pitchFamily="34" charset="0"/>
              </a:defRPr>
            </a:lvl1pPr>
          </a:lstStyle>
          <a:p>
            <a:pPr lvl="0"/>
            <a:r>
              <a:rPr lang="en-US" dirty="0"/>
              <a:t>SECTION HEADER PLACEHOLDER</a:t>
            </a:r>
          </a:p>
        </p:txBody>
      </p:sp>
      <p:sp>
        <p:nvSpPr>
          <p:cNvPr id="134" name="Text Placeholder 5"/>
          <p:cNvSpPr>
            <a:spLocks noGrp="1"/>
          </p:cNvSpPr>
          <p:nvPr>
            <p:ph type="body" sz="quarter" idx="147" hasCustomPrompt="1"/>
          </p:nvPr>
        </p:nvSpPr>
        <p:spPr>
          <a:xfrm>
            <a:off x="-6494189" y="10221631"/>
            <a:ext cx="6281539" cy="382517"/>
          </a:xfrm>
          <a:prstGeom prst="rect">
            <a:avLst/>
          </a:prstGeom>
          <a:solidFill>
            <a:srgbClr val="002855"/>
          </a:solidFill>
        </p:spPr>
        <p:txBody>
          <a:bodyPr wrap="square" lIns="52249" tIns="52249" rIns="52249" bIns="52249" anchor="ctr" anchorCtr="0">
            <a:spAutoFit/>
          </a:bodyPr>
          <a:lstStyle>
            <a:lvl1pPr algn="ctr">
              <a:buNone/>
              <a:defRPr sz="1800" b="1" u="sng" baseline="0">
                <a:solidFill>
                  <a:schemeClr val="bg1"/>
                </a:solidFill>
                <a:latin typeface="Arial" pitchFamily="34" charset="0"/>
                <a:cs typeface="Arial" pitchFamily="34" charset="0"/>
              </a:defRPr>
            </a:lvl1pPr>
          </a:lstStyle>
          <a:p>
            <a:pPr lvl="0"/>
            <a:r>
              <a:rPr lang="en-US" dirty="0"/>
              <a:t>SECTION HEADER PLACEHOLDER</a:t>
            </a:r>
          </a:p>
        </p:txBody>
      </p:sp>
      <p:sp>
        <p:nvSpPr>
          <p:cNvPr id="135" name="Text Placeholder 5"/>
          <p:cNvSpPr>
            <a:spLocks noGrp="1"/>
          </p:cNvSpPr>
          <p:nvPr>
            <p:ph type="body" sz="quarter" idx="148" hasCustomPrompt="1"/>
          </p:nvPr>
        </p:nvSpPr>
        <p:spPr>
          <a:xfrm>
            <a:off x="-6494189" y="10221631"/>
            <a:ext cx="6281539" cy="382517"/>
          </a:xfrm>
          <a:prstGeom prst="rect">
            <a:avLst/>
          </a:prstGeom>
          <a:solidFill>
            <a:srgbClr val="002855"/>
          </a:solidFill>
        </p:spPr>
        <p:txBody>
          <a:bodyPr wrap="square" lIns="52249" tIns="52249" rIns="52249" bIns="52249" anchor="ctr" anchorCtr="0">
            <a:spAutoFit/>
          </a:bodyPr>
          <a:lstStyle>
            <a:lvl1pPr algn="ctr">
              <a:buNone/>
              <a:defRPr sz="1800" b="1" u="sng" baseline="0">
                <a:solidFill>
                  <a:schemeClr val="bg1"/>
                </a:solidFill>
                <a:latin typeface="Arial" pitchFamily="34" charset="0"/>
                <a:cs typeface="Arial" pitchFamily="34" charset="0"/>
              </a:defRPr>
            </a:lvl1pPr>
          </a:lstStyle>
          <a:p>
            <a:pPr lvl="0"/>
            <a:r>
              <a:rPr lang="en-US" dirty="0"/>
              <a:t>SECTION HEADER PLACEHOLDER</a:t>
            </a:r>
          </a:p>
        </p:txBody>
      </p:sp>
      <p:sp>
        <p:nvSpPr>
          <p:cNvPr id="136" name="Text Placeholder 5"/>
          <p:cNvSpPr>
            <a:spLocks noGrp="1"/>
          </p:cNvSpPr>
          <p:nvPr>
            <p:ph type="body" sz="quarter" idx="149" hasCustomPrompt="1"/>
          </p:nvPr>
        </p:nvSpPr>
        <p:spPr>
          <a:xfrm>
            <a:off x="-6494189" y="10221631"/>
            <a:ext cx="6281539" cy="382517"/>
          </a:xfrm>
          <a:prstGeom prst="rect">
            <a:avLst/>
          </a:prstGeom>
          <a:solidFill>
            <a:srgbClr val="002855"/>
          </a:solidFill>
        </p:spPr>
        <p:txBody>
          <a:bodyPr wrap="square" lIns="52249" tIns="52249" rIns="52249" bIns="52249" anchor="ctr" anchorCtr="0">
            <a:spAutoFit/>
          </a:bodyPr>
          <a:lstStyle>
            <a:lvl1pPr algn="ctr">
              <a:buNone/>
              <a:defRPr sz="1800" b="1" u="sng" baseline="0">
                <a:solidFill>
                  <a:schemeClr val="bg1"/>
                </a:solidFill>
                <a:latin typeface="Arial" pitchFamily="34" charset="0"/>
                <a:cs typeface="Arial" pitchFamily="34" charset="0"/>
              </a:defRPr>
            </a:lvl1pPr>
          </a:lstStyle>
          <a:p>
            <a:pPr lvl="0"/>
            <a:r>
              <a:rPr lang="en-US" dirty="0"/>
              <a:t>SECTION HEADER PLACEHOLDER</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ide center column">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68308" y="3416455"/>
            <a:ext cx="6285508"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570789" y="3009246"/>
            <a:ext cx="6280547" cy="382517"/>
          </a:xfrm>
          <a:prstGeom prst="rect">
            <a:avLst/>
          </a:prstGeom>
          <a:solidFill>
            <a:srgbClr val="002855"/>
          </a:solidFill>
        </p:spPr>
        <p:txBody>
          <a:bodyPr lIns="52249" tIns="52249" rIns="52249" bIns="52249" anchor="ctr" anchorCtr="0">
            <a:spAutoFit/>
          </a:bodyPr>
          <a:lstStyle>
            <a:lvl1pPr algn="ctr">
              <a:buNone/>
              <a:defRPr sz="1800" b="1" u="none" baseline="0">
                <a:solidFill>
                  <a:schemeClr val="bg1"/>
                </a:solidFill>
                <a:latin typeface="Arial" pitchFamily="34" charset="0"/>
                <a:cs typeface="Arial" pitchFamily="34" charset="0"/>
              </a:defRPr>
            </a:lvl1pPr>
          </a:lstStyle>
          <a:p>
            <a:pPr lvl="0"/>
            <a:r>
              <a:rPr lang="en-US" dirty="0"/>
              <a:t>(click to add) INTRODUCTION or ABSTRACT</a:t>
            </a:r>
          </a:p>
        </p:txBody>
      </p:sp>
      <p:sp>
        <p:nvSpPr>
          <p:cNvPr id="19" name="Text Placeholder 3"/>
          <p:cNvSpPr>
            <a:spLocks noGrp="1"/>
          </p:cNvSpPr>
          <p:nvPr>
            <p:ph type="body" sz="quarter" idx="19" hasCustomPrompt="1"/>
          </p:nvPr>
        </p:nvSpPr>
        <p:spPr>
          <a:xfrm>
            <a:off x="567812" y="7540814"/>
            <a:ext cx="6286500"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20" name="Text Placeholder 5"/>
          <p:cNvSpPr>
            <a:spLocks noGrp="1"/>
          </p:cNvSpPr>
          <p:nvPr>
            <p:ph type="body" sz="quarter" idx="20" hasCustomPrompt="1"/>
          </p:nvPr>
        </p:nvSpPr>
        <p:spPr>
          <a:xfrm>
            <a:off x="570293" y="7129339"/>
            <a:ext cx="6281539" cy="382517"/>
          </a:xfrm>
          <a:prstGeom prst="rect">
            <a:avLst/>
          </a:prstGeom>
          <a:solidFill>
            <a:srgbClr val="002855"/>
          </a:solidFill>
        </p:spPr>
        <p:txBody>
          <a:bodyPr wrap="square" lIns="52249" tIns="52249" rIns="52249" bIns="52249" anchor="ctr" anchorCtr="0">
            <a:spAutoFit/>
          </a:bodyPr>
          <a:lstStyle>
            <a:lvl1pPr algn="ctr">
              <a:buNone/>
              <a:defRPr sz="1800" b="1" u="none" baseline="0">
                <a:solidFill>
                  <a:schemeClr val="bg1"/>
                </a:solidFill>
                <a:latin typeface="Arial" pitchFamily="34" charset="0"/>
                <a:cs typeface="Arial" pitchFamily="34" charset="0"/>
              </a:defRPr>
            </a:lvl1pPr>
          </a:lstStyle>
          <a:p>
            <a:pPr lvl="0"/>
            <a:r>
              <a:rPr lang="en-US" dirty="0"/>
              <a:t>(click to add)  OBJECTIVES</a:t>
            </a:r>
          </a:p>
        </p:txBody>
      </p:sp>
      <p:sp>
        <p:nvSpPr>
          <p:cNvPr id="21" name="Text Placeholder 3"/>
          <p:cNvSpPr>
            <a:spLocks noGrp="1"/>
          </p:cNvSpPr>
          <p:nvPr>
            <p:ph type="body" sz="quarter" idx="21" hasCustomPrompt="1"/>
          </p:nvPr>
        </p:nvSpPr>
        <p:spPr>
          <a:xfrm>
            <a:off x="7241977" y="3432806"/>
            <a:ext cx="12950030"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7241977" y="3009246"/>
            <a:ext cx="12950031" cy="382517"/>
          </a:xfrm>
          <a:prstGeom prst="rect">
            <a:avLst/>
          </a:prstGeom>
          <a:solidFill>
            <a:srgbClr val="002855"/>
          </a:solidFill>
        </p:spPr>
        <p:txBody>
          <a:bodyPr wrap="square" lIns="52249" tIns="52249" rIns="52249" bIns="52249" anchor="ctr" anchorCtr="0">
            <a:spAutoFit/>
          </a:bodyPr>
          <a:lstStyle>
            <a:lvl1pPr algn="ctr">
              <a:buNone/>
              <a:defRPr sz="1800" b="1" u="none" baseline="0">
                <a:solidFill>
                  <a:schemeClr val="bg1"/>
                </a:solidFill>
                <a:latin typeface="Arial" pitchFamily="34" charset="0"/>
                <a:cs typeface="Arial" pitchFamily="34" charset="0"/>
              </a:defRPr>
            </a:lvl1pPr>
          </a:lstStyle>
          <a:p>
            <a:pPr lvl="0"/>
            <a:r>
              <a:rPr lang="en-US" dirty="0"/>
              <a:t>(header)  MATERIALS &amp; METHODS</a:t>
            </a:r>
          </a:p>
        </p:txBody>
      </p:sp>
      <p:sp>
        <p:nvSpPr>
          <p:cNvPr id="23" name="Text Placeholder 3"/>
          <p:cNvSpPr>
            <a:spLocks noGrp="1"/>
          </p:cNvSpPr>
          <p:nvPr>
            <p:ph type="body" sz="quarter" idx="23" hasCustomPrompt="1"/>
          </p:nvPr>
        </p:nvSpPr>
        <p:spPr>
          <a:xfrm>
            <a:off x="7241977" y="10987984"/>
            <a:ext cx="12950031"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7241977" y="10560455"/>
            <a:ext cx="12950031" cy="382517"/>
          </a:xfrm>
          <a:prstGeom prst="rect">
            <a:avLst/>
          </a:prstGeom>
          <a:solidFill>
            <a:srgbClr val="002855"/>
          </a:solidFill>
        </p:spPr>
        <p:txBody>
          <a:bodyPr wrap="square" lIns="52249" tIns="52249" rIns="52249" bIns="52249" anchor="ctr" anchorCtr="0">
            <a:spAutoFit/>
          </a:bodyPr>
          <a:lstStyle>
            <a:lvl1pPr algn="ctr">
              <a:buNone/>
              <a:defRPr sz="1800" b="1" u="none" baseline="0">
                <a:solidFill>
                  <a:schemeClr val="bg1"/>
                </a:solidFill>
                <a:latin typeface="Arial" pitchFamily="34" charset="0"/>
                <a:cs typeface="Arial" pitchFamily="34" charset="0"/>
              </a:defRPr>
            </a:lvl1pPr>
          </a:lstStyle>
          <a:p>
            <a:pPr lvl="0"/>
            <a:r>
              <a:rPr lang="en-US" dirty="0"/>
              <a:t>(click to add)  RESULTS</a:t>
            </a:r>
          </a:p>
        </p:txBody>
      </p:sp>
      <p:sp>
        <p:nvSpPr>
          <p:cNvPr id="25" name="Text Placeholder 5"/>
          <p:cNvSpPr>
            <a:spLocks noGrp="1"/>
          </p:cNvSpPr>
          <p:nvPr>
            <p:ph type="body" sz="quarter" idx="25" hasCustomPrompt="1"/>
          </p:nvPr>
        </p:nvSpPr>
        <p:spPr>
          <a:xfrm>
            <a:off x="20600583" y="3009246"/>
            <a:ext cx="6279386" cy="382517"/>
          </a:xfrm>
          <a:prstGeom prst="rect">
            <a:avLst/>
          </a:prstGeom>
          <a:solidFill>
            <a:srgbClr val="002855"/>
          </a:solidFill>
        </p:spPr>
        <p:txBody>
          <a:bodyPr wrap="square" lIns="52249" tIns="52249" rIns="52249" bIns="52249" anchor="ctr" anchorCtr="0">
            <a:spAutoFit/>
          </a:bodyPr>
          <a:lstStyle>
            <a:lvl1pPr algn="ctr">
              <a:buNone/>
              <a:defRPr sz="1800" b="1" u="none" baseline="0">
                <a:solidFill>
                  <a:schemeClr val="bg1"/>
                </a:solidFill>
                <a:latin typeface="Arial" pitchFamily="34" charset="0"/>
                <a:cs typeface="Arial" pitchFamily="34" charset="0"/>
              </a:defRPr>
            </a:lvl1pPr>
          </a:lstStyle>
          <a:p>
            <a:pPr lvl="0"/>
            <a:r>
              <a:rPr lang="en-US" dirty="0"/>
              <a:t>(click to add)  CONCLUSIONS</a:t>
            </a:r>
          </a:p>
        </p:txBody>
      </p:sp>
      <p:sp>
        <p:nvSpPr>
          <p:cNvPr id="26" name="Text Placeholder 3"/>
          <p:cNvSpPr>
            <a:spLocks noGrp="1"/>
          </p:cNvSpPr>
          <p:nvPr>
            <p:ph type="body" sz="quarter" idx="26" hasCustomPrompt="1"/>
          </p:nvPr>
        </p:nvSpPr>
        <p:spPr>
          <a:xfrm>
            <a:off x="20600583" y="3436775"/>
            <a:ext cx="6279386"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0600583" y="7159451"/>
            <a:ext cx="6279386" cy="382517"/>
          </a:xfrm>
          <a:prstGeom prst="rect">
            <a:avLst/>
          </a:prstGeom>
          <a:solidFill>
            <a:srgbClr val="002855"/>
          </a:solidFill>
        </p:spPr>
        <p:txBody>
          <a:bodyPr wrap="square" lIns="52249" tIns="52249" rIns="52249" bIns="52249" anchor="ctr" anchorCtr="0">
            <a:spAutoFit/>
          </a:bodyPr>
          <a:lstStyle>
            <a:lvl1pPr algn="ctr">
              <a:buNone/>
              <a:defRPr sz="1800" b="1" u="none" baseline="0">
                <a:solidFill>
                  <a:schemeClr val="bg1"/>
                </a:solidFill>
                <a:latin typeface="Arial" pitchFamily="34" charset="0"/>
                <a:cs typeface="Arial" pitchFamily="34" charset="0"/>
              </a:defRPr>
            </a:lvl1pPr>
          </a:lstStyle>
          <a:p>
            <a:pPr lvl="0"/>
            <a:r>
              <a:rPr lang="en-US" dirty="0"/>
              <a:t>(click to add)  REFERENCES</a:t>
            </a:r>
          </a:p>
        </p:txBody>
      </p:sp>
      <p:sp>
        <p:nvSpPr>
          <p:cNvPr id="28" name="Text Placeholder 3"/>
          <p:cNvSpPr>
            <a:spLocks noGrp="1"/>
          </p:cNvSpPr>
          <p:nvPr>
            <p:ph type="body" sz="quarter" idx="28" hasCustomPrompt="1"/>
          </p:nvPr>
        </p:nvSpPr>
        <p:spPr>
          <a:xfrm>
            <a:off x="20599011" y="7586980"/>
            <a:ext cx="6282531"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0600583" y="12862784"/>
            <a:ext cx="6279386" cy="382517"/>
          </a:xfrm>
          <a:prstGeom prst="rect">
            <a:avLst/>
          </a:prstGeom>
          <a:solidFill>
            <a:srgbClr val="002855"/>
          </a:solidFill>
        </p:spPr>
        <p:txBody>
          <a:bodyPr wrap="square" lIns="52249" tIns="52249" rIns="52249" bIns="52249" anchor="ctr" anchorCtr="0">
            <a:spAutoFit/>
          </a:bodyPr>
          <a:lstStyle>
            <a:lvl1pPr algn="ctr">
              <a:buNone/>
              <a:defRPr sz="1800" b="1" u="none" baseline="0">
                <a:solidFill>
                  <a:schemeClr val="bg1"/>
                </a:solidFill>
                <a:latin typeface="Arial" pitchFamily="34" charset="0"/>
                <a:cs typeface="Arial" pitchFamily="34" charset="0"/>
              </a:defRPr>
            </a:lvl1pPr>
          </a:lstStyle>
          <a:p>
            <a:pPr lvl="0"/>
            <a:r>
              <a:rPr lang="en-US" dirty="0"/>
              <a:t>(click to add)  ACKNOWLEDGEMENTS  or  CONTACT</a:t>
            </a:r>
          </a:p>
        </p:txBody>
      </p:sp>
      <p:sp>
        <p:nvSpPr>
          <p:cNvPr id="30" name="Text Placeholder 3"/>
          <p:cNvSpPr>
            <a:spLocks noGrp="1"/>
          </p:cNvSpPr>
          <p:nvPr>
            <p:ph type="body" sz="quarter" idx="30" hasCustomPrompt="1"/>
          </p:nvPr>
        </p:nvSpPr>
        <p:spPr>
          <a:xfrm>
            <a:off x="20599011" y="13290312"/>
            <a:ext cx="6282531"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59" name="Picture Placeholder 13"/>
          <p:cNvSpPr>
            <a:spLocks noGrp="1"/>
          </p:cNvSpPr>
          <p:nvPr>
            <p:ph type="pic" sz="quarter" idx="18" hasCustomPrompt="1"/>
          </p:nvPr>
        </p:nvSpPr>
        <p:spPr>
          <a:xfrm>
            <a:off x="24098250" y="571500"/>
            <a:ext cx="2762250" cy="1257300"/>
          </a:xfrm>
          <a:prstGeom prst="rect">
            <a:avLst/>
          </a:prstGeom>
        </p:spPr>
        <p:txBody>
          <a:bodyPr lIns="52249" tIns="26124" rIns="52249" bIns="26124" anchor="ctr"/>
          <a:lstStyle>
            <a:lvl1pPr algn="ctr">
              <a:buNone/>
              <a:defRPr sz="2300">
                <a:solidFill>
                  <a:schemeClr val="bg1"/>
                </a:solidFill>
              </a:defRPr>
            </a:lvl1pPr>
          </a:lstStyle>
          <a:p>
            <a:r>
              <a:rPr lang="en-US" dirty="0"/>
              <a:t>LOGO</a:t>
            </a:r>
          </a:p>
        </p:txBody>
      </p:sp>
      <p:sp>
        <p:nvSpPr>
          <p:cNvPr id="83" name="Text Placeholder 76"/>
          <p:cNvSpPr>
            <a:spLocks noGrp="1"/>
          </p:cNvSpPr>
          <p:nvPr>
            <p:ph type="body" sz="quarter" idx="150" hasCustomPrompt="1"/>
          </p:nvPr>
        </p:nvSpPr>
        <p:spPr>
          <a:xfrm>
            <a:off x="3662362" y="1078170"/>
            <a:ext cx="20107276" cy="598230"/>
          </a:xfrm>
          <a:prstGeom prst="rect">
            <a:avLst/>
          </a:prstGeom>
        </p:spPr>
        <p:txBody>
          <a:bodyPr>
            <a:noAutofit/>
          </a:bodyPr>
          <a:lstStyle>
            <a:lvl1pPr algn="ctr">
              <a:buFontTx/>
              <a:buNone/>
              <a:defRPr sz="3600">
                <a:solidFill>
                  <a:srgbClr val="002855"/>
                </a:solidFill>
                <a:latin typeface="Arial" pitchFamily="34" charset="0"/>
                <a:cs typeface="Arial"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84" name="Text Placeholder 76"/>
          <p:cNvSpPr>
            <a:spLocks noGrp="1"/>
          </p:cNvSpPr>
          <p:nvPr>
            <p:ph type="body" sz="quarter" idx="184" hasCustomPrompt="1"/>
          </p:nvPr>
        </p:nvSpPr>
        <p:spPr>
          <a:xfrm>
            <a:off x="3662362" y="1676399"/>
            <a:ext cx="20107276" cy="634555"/>
          </a:xfrm>
          <a:prstGeom prst="rect">
            <a:avLst/>
          </a:prstGeom>
        </p:spPr>
        <p:txBody>
          <a:bodyPr>
            <a:normAutofit/>
          </a:bodyPr>
          <a:lstStyle>
            <a:lvl1pPr algn="ctr">
              <a:buFontTx/>
              <a:buNone/>
              <a:defRPr sz="2800">
                <a:solidFill>
                  <a:srgbClr val="002855"/>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85" name="Text Placeholder 76"/>
          <p:cNvSpPr>
            <a:spLocks noGrp="1"/>
          </p:cNvSpPr>
          <p:nvPr>
            <p:ph type="body" sz="quarter" idx="185" hasCustomPrompt="1"/>
          </p:nvPr>
        </p:nvSpPr>
        <p:spPr>
          <a:xfrm>
            <a:off x="3662362" y="232386"/>
            <a:ext cx="20107276" cy="834414"/>
          </a:xfrm>
          <a:prstGeom prst="rect">
            <a:avLst/>
          </a:prstGeom>
        </p:spPr>
        <p:txBody>
          <a:bodyPr>
            <a:normAutofit/>
          </a:bodyPr>
          <a:lstStyle>
            <a:lvl1pPr algn="ctr">
              <a:buFontTx/>
              <a:buNone/>
              <a:defRPr sz="4800">
                <a:solidFill>
                  <a:srgbClr val="002855"/>
                </a:solidFill>
                <a:latin typeface="Arial" pitchFamily="34" charset="0"/>
                <a:cs typeface="Arial"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
        <p:nvSpPr>
          <p:cNvPr id="70" name="Text Placeholder 5"/>
          <p:cNvSpPr>
            <a:spLocks noGrp="1"/>
          </p:cNvSpPr>
          <p:nvPr>
            <p:ph type="body" sz="quarter" idx="95" hasCustomPrompt="1"/>
          </p:nvPr>
        </p:nvSpPr>
        <p:spPr>
          <a:xfrm>
            <a:off x="-6494189" y="10221631"/>
            <a:ext cx="6281539" cy="382517"/>
          </a:xfrm>
          <a:prstGeom prst="rect">
            <a:avLst/>
          </a:prstGeom>
          <a:solidFill>
            <a:srgbClr val="002855"/>
          </a:solidFill>
        </p:spPr>
        <p:txBody>
          <a:bodyPr wrap="square" lIns="52249" tIns="52249" rIns="52249" bIns="52249" anchor="ctr" anchorCtr="0">
            <a:spAutoFit/>
          </a:bodyPr>
          <a:lstStyle>
            <a:lvl1pPr algn="ctr">
              <a:buNone/>
              <a:defRPr sz="1800" b="1" u="sng" baseline="0">
                <a:solidFill>
                  <a:schemeClr val="bg1"/>
                </a:solidFill>
                <a:latin typeface="Arial" pitchFamily="34" charset="0"/>
                <a:cs typeface="Arial" pitchFamily="34" charset="0"/>
              </a:defRPr>
            </a:lvl1pPr>
          </a:lstStyle>
          <a:p>
            <a:pPr lvl="0"/>
            <a:r>
              <a:rPr lang="en-US" dirty="0"/>
              <a:t>SECTION HEADER PLACEHOLDER</a:t>
            </a:r>
          </a:p>
        </p:txBody>
      </p:sp>
      <p:sp>
        <p:nvSpPr>
          <p:cNvPr id="81" name="Text Placeholder 3"/>
          <p:cNvSpPr>
            <a:spLocks noGrp="1"/>
          </p:cNvSpPr>
          <p:nvPr>
            <p:ph type="body" sz="quarter" idx="107"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Arial" pitchFamily="34" charset="0"/>
                <a:cs typeface="Arial"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82" name="Text Placeholder 3"/>
          <p:cNvSpPr>
            <a:spLocks noGrp="1"/>
          </p:cNvSpPr>
          <p:nvPr>
            <p:ph type="body" sz="quarter" idx="116"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Arial" pitchFamily="34" charset="0"/>
                <a:cs typeface="Arial"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86" name="Text Placeholder 3"/>
          <p:cNvSpPr>
            <a:spLocks noGrp="1"/>
          </p:cNvSpPr>
          <p:nvPr>
            <p:ph type="body" sz="quarter" idx="117"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Arial" pitchFamily="34" charset="0"/>
                <a:cs typeface="Arial"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87" name="Text Placeholder 3"/>
          <p:cNvSpPr>
            <a:spLocks noGrp="1"/>
          </p:cNvSpPr>
          <p:nvPr>
            <p:ph type="body" sz="quarter" idx="118"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Arial" pitchFamily="34" charset="0"/>
                <a:cs typeface="Arial"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88" name="Text Placeholder 3"/>
          <p:cNvSpPr>
            <a:spLocks noGrp="1"/>
          </p:cNvSpPr>
          <p:nvPr>
            <p:ph type="body" sz="quarter" idx="119"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Arial" pitchFamily="34" charset="0"/>
                <a:cs typeface="Arial"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89" name="Text Placeholder 3"/>
          <p:cNvSpPr>
            <a:spLocks noGrp="1"/>
          </p:cNvSpPr>
          <p:nvPr>
            <p:ph type="body" sz="quarter" idx="120"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Arial" pitchFamily="34" charset="0"/>
                <a:cs typeface="Arial"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90" name="Text Placeholder 3"/>
          <p:cNvSpPr>
            <a:spLocks noGrp="1"/>
          </p:cNvSpPr>
          <p:nvPr>
            <p:ph type="body" sz="quarter" idx="121"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Arial" pitchFamily="34" charset="0"/>
                <a:cs typeface="Arial"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102" name="Text Placeholder 3"/>
          <p:cNvSpPr>
            <a:spLocks noGrp="1"/>
          </p:cNvSpPr>
          <p:nvPr>
            <p:ph type="body" sz="quarter" idx="122"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Arial" pitchFamily="34" charset="0"/>
                <a:cs typeface="Arial"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103" name="Text Placeholder 3"/>
          <p:cNvSpPr>
            <a:spLocks noGrp="1"/>
          </p:cNvSpPr>
          <p:nvPr>
            <p:ph type="body" sz="quarter" idx="123"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Arial" pitchFamily="34" charset="0"/>
                <a:cs typeface="Arial"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104" name="Text Placeholder 3"/>
          <p:cNvSpPr>
            <a:spLocks noGrp="1"/>
          </p:cNvSpPr>
          <p:nvPr>
            <p:ph type="body" sz="quarter" idx="124"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Arial" pitchFamily="34" charset="0"/>
                <a:cs typeface="Arial"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105" name="Text Placeholder 3"/>
          <p:cNvSpPr>
            <a:spLocks noGrp="1"/>
          </p:cNvSpPr>
          <p:nvPr>
            <p:ph type="body" sz="quarter" idx="125"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Arial" pitchFamily="34" charset="0"/>
                <a:cs typeface="Arial"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106" name="Picture Placeholder 13"/>
          <p:cNvSpPr>
            <a:spLocks noGrp="1"/>
          </p:cNvSpPr>
          <p:nvPr>
            <p:ph type="pic" sz="quarter" idx="115"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107" name="Picture Placeholder 13"/>
          <p:cNvSpPr>
            <a:spLocks noGrp="1"/>
          </p:cNvSpPr>
          <p:nvPr>
            <p:ph type="pic" sz="quarter" idx="126"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108" name="Picture Placeholder 13"/>
          <p:cNvSpPr>
            <a:spLocks noGrp="1"/>
          </p:cNvSpPr>
          <p:nvPr>
            <p:ph type="pic" sz="quarter" idx="127"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109" name="Picture Placeholder 13"/>
          <p:cNvSpPr>
            <a:spLocks noGrp="1"/>
          </p:cNvSpPr>
          <p:nvPr>
            <p:ph type="pic" sz="quarter" idx="128"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110" name="Picture Placeholder 13"/>
          <p:cNvSpPr>
            <a:spLocks noGrp="1"/>
          </p:cNvSpPr>
          <p:nvPr>
            <p:ph type="pic" sz="quarter" idx="129"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111" name="Picture Placeholder 13"/>
          <p:cNvSpPr>
            <a:spLocks noGrp="1"/>
          </p:cNvSpPr>
          <p:nvPr>
            <p:ph type="pic" sz="quarter" idx="130"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112" name="Picture Placeholder 13"/>
          <p:cNvSpPr>
            <a:spLocks noGrp="1"/>
          </p:cNvSpPr>
          <p:nvPr>
            <p:ph type="pic" sz="quarter" idx="131"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113" name="Picture Placeholder 13"/>
          <p:cNvSpPr>
            <a:spLocks noGrp="1"/>
          </p:cNvSpPr>
          <p:nvPr>
            <p:ph type="pic" sz="quarter" idx="132"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114" name="Picture Placeholder 13"/>
          <p:cNvSpPr>
            <a:spLocks noGrp="1"/>
          </p:cNvSpPr>
          <p:nvPr>
            <p:ph type="pic" sz="quarter" idx="133"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115" name="Picture Placeholder 13"/>
          <p:cNvSpPr>
            <a:spLocks noGrp="1"/>
          </p:cNvSpPr>
          <p:nvPr>
            <p:ph type="pic" sz="quarter" idx="134"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116" name="Picture Placeholder 13"/>
          <p:cNvSpPr>
            <a:spLocks noGrp="1"/>
          </p:cNvSpPr>
          <p:nvPr>
            <p:ph type="pic" sz="quarter" idx="135"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117" name="Text Placeholder 5"/>
          <p:cNvSpPr>
            <a:spLocks noGrp="1"/>
          </p:cNvSpPr>
          <p:nvPr>
            <p:ph type="body" sz="quarter" idx="136" hasCustomPrompt="1"/>
          </p:nvPr>
        </p:nvSpPr>
        <p:spPr>
          <a:xfrm>
            <a:off x="-6494189" y="10221631"/>
            <a:ext cx="6281539" cy="382517"/>
          </a:xfrm>
          <a:prstGeom prst="rect">
            <a:avLst/>
          </a:prstGeom>
          <a:solidFill>
            <a:srgbClr val="002855"/>
          </a:solidFill>
        </p:spPr>
        <p:txBody>
          <a:bodyPr wrap="square" lIns="52249" tIns="52249" rIns="52249" bIns="52249" anchor="ctr" anchorCtr="0">
            <a:spAutoFit/>
          </a:bodyPr>
          <a:lstStyle>
            <a:lvl1pPr algn="ctr">
              <a:buNone/>
              <a:defRPr sz="1800" b="1" u="sng" baseline="0">
                <a:solidFill>
                  <a:schemeClr val="bg1"/>
                </a:solidFill>
                <a:latin typeface="Arial" pitchFamily="34" charset="0"/>
                <a:cs typeface="Arial" pitchFamily="34" charset="0"/>
              </a:defRPr>
            </a:lvl1pPr>
          </a:lstStyle>
          <a:p>
            <a:pPr lvl="0"/>
            <a:r>
              <a:rPr lang="en-US" dirty="0"/>
              <a:t>SECTION HEADER PLACEHOLDER</a:t>
            </a:r>
          </a:p>
        </p:txBody>
      </p:sp>
      <p:sp>
        <p:nvSpPr>
          <p:cNvPr id="118" name="Text Placeholder 5"/>
          <p:cNvSpPr>
            <a:spLocks noGrp="1"/>
          </p:cNvSpPr>
          <p:nvPr>
            <p:ph type="body" sz="quarter" idx="137" hasCustomPrompt="1"/>
          </p:nvPr>
        </p:nvSpPr>
        <p:spPr>
          <a:xfrm>
            <a:off x="-6494189" y="10221631"/>
            <a:ext cx="6281539" cy="382517"/>
          </a:xfrm>
          <a:prstGeom prst="rect">
            <a:avLst/>
          </a:prstGeom>
          <a:solidFill>
            <a:srgbClr val="002855"/>
          </a:solidFill>
        </p:spPr>
        <p:txBody>
          <a:bodyPr wrap="square" lIns="52249" tIns="52249" rIns="52249" bIns="52249" anchor="ctr" anchorCtr="0">
            <a:spAutoFit/>
          </a:bodyPr>
          <a:lstStyle>
            <a:lvl1pPr algn="ctr">
              <a:buNone/>
              <a:defRPr sz="1800" b="1" u="sng" baseline="0">
                <a:solidFill>
                  <a:schemeClr val="bg1"/>
                </a:solidFill>
                <a:latin typeface="Arial" pitchFamily="34" charset="0"/>
                <a:cs typeface="Arial" pitchFamily="34" charset="0"/>
              </a:defRPr>
            </a:lvl1pPr>
          </a:lstStyle>
          <a:p>
            <a:pPr lvl="0"/>
            <a:r>
              <a:rPr lang="en-US" dirty="0"/>
              <a:t>SECTION HEADER PLACEHOLDER</a:t>
            </a:r>
          </a:p>
        </p:txBody>
      </p:sp>
      <p:sp>
        <p:nvSpPr>
          <p:cNvPr id="119" name="Text Placeholder 5"/>
          <p:cNvSpPr>
            <a:spLocks noGrp="1"/>
          </p:cNvSpPr>
          <p:nvPr>
            <p:ph type="body" sz="quarter" idx="138" hasCustomPrompt="1"/>
          </p:nvPr>
        </p:nvSpPr>
        <p:spPr>
          <a:xfrm>
            <a:off x="-6494189" y="10221631"/>
            <a:ext cx="6281539" cy="382517"/>
          </a:xfrm>
          <a:prstGeom prst="rect">
            <a:avLst/>
          </a:prstGeom>
          <a:solidFill>
            <a:srgbClr val="002855"/>
          </a:solidFill>
        </p:spPr>
        <p:txBody>
          <a:bodyPr wrap="square" lIns="52249" tIns="52249" rIns="52249" bIns="52249" anchor="ctr" anchorCtr="0">
            <a:spAutoFit/>
          </a:bodyPr>
          <a:lstStyle>
            <a:lvl1pPr algn="ctr">
              <a:buNone/>
              <a:defRPr sz="1800" b="1" u="sng" baseline="0">
                <a:solidFill>
                  <a:schemeClr val="bg1"/>
                </a:solidFill>
                <a:latin typeface="Arial" pitchFamily="34" charset="0"/>
                <a:cs typeface="Arial" pitchFamily="34" charset="0"/>
              </a:defRPr>
            </a:lvl1pPr>
          </a:lstStyle>
          <a:p>
            <a:pPr lvl="0"/>
            <a:r>
              <a:rPr lang="en-US" dirty="0"/>
              <a:t>SECTION HEADER PLACEHOLDER</a:t>
            </a:r>
          </a:p>
        </p:txBody>
      </p:sp>
      <p:sp>
        <p:nvSpPr>
          <p:cNvPr id="126" name="Text Placeholder 5"/>
          <p:cNvSpPr>
            <a:spLocks noGrp="1"/>
          </p:cNvSpPr>
          <p:nvPr>
            <p:ph type="body" sz="quarter" idx="139" hasCustomPrompt="1"/>
          </p:nvPr>
        </p:nvSpPr>
        <p:spPr>
          <a:xfrm>
            <a:off x="-6494189" y="10221631"/>
            <a:ext cx="6281539" cy="382517"/>
          </a:xfrm>
          <a:prstGeom prst="rect">
            <a:avLst/>
          </a:prstGeom>
          <a:solidFill>
            <a:srgbClr val="002855"/>
          </a:solidFill>
        </p:spPr>
        <p:txBody>
          <a:bodyPr wrap="square" lIns="52249" tIns="52249" rIns="52249" bIns="52249" anchor="ctr" anchorCtr="0">
            <a:spAutoFit/>
          </a:bodyPr>
          <a:lstStyle>
            <a:lvl1pPr algn="ctr">
              <a:buNone/>
              <a:defRPr sz="1800" b="1" u="sng" baseline="0">
                <a:solidFill>
                  <a:schemeClr val="bg1"/>
                </a:solidFill>
                <a:latin typeface="Arial" pitchFamily="34" charset="0"/>
                <a:cs typeface="Arial" pitchFamily="34" charset="0"/>
              </a:defRPr>
            </a:lvl1pPr>
          </a:lstStyle>
          <a:p>
            <a:pPr lvl="0"/>
            <a:r>
              <a:rPr lang="en-US" dirty="0"/>
              <a:t>SECTION HEADER PLACEHOLDER</a:t>
            </a:r>
          </a:p>
        </p:txBody>
      </p:sp>
      <p:sp>
        <p:nvSpPr>
          <p:cNvPr id="127" name="Text Placeholder 5"/>
          <p:cNvSpPr>
            <a:spLocks noGrp="1"/>
          </p:cNvSpPr>
          <p:nvPr>
            <p:ph type="body" sz="quarter" idx="140" hasCustomPrompt="1"/>
          </p:nvPr>
        </p:nvSpPr>
        <p:spPr>
          <a:xfrm>
            <a:off x="-6494189" y="10221631"/>
            <a:ext cx="6281539" cy="382517"/>
          </a:xfrm>
          <a:prstGeom prst="rect">
            <a:avLst/>
          </a:prstGeom>
          <a:solidFill>
            <a:srgbClr val="002855"/>
          </a:solidFill>
        </p:spPr>
        <p:txBody>
          <a:bodyPr wrap="square" lIns="52249" tIns="52249" rIns="52249" bIns="52249" anchor="ctr" anchorCtr="0">
            <a:spAutoFit/>
          </a:bodyPr>
          <a:lstStyle>
            <a:lvl1pPr algn="ctr">
              <a:buNone/>
              <a:defRPr sz="1800" b="1" u="sng" baseline="0">
                <a:solidFill>
                  <a:schemeClr val="bg1"/>
                </a:solidFill>
                <a:latin typeface="Arial" pitchFamily="34" charset="0"/>
                <a:cs typeface="Arial" pitchFamily="34" charset="0"/>
              </a:defRPr>
            </a:lvl1pPr>
          </a:lstStyle>
          <a:p>
            <a:pPr lvl="0"/>
            <a:r>
              <a:rPr lang="en-US" dirty="0"/>
              <a:t>SECTION HEADER PLACEHOLDER</a:t>
            </a:r>
          </a:p>
        </p:txBody>
      </p:sp>
      <p:sp>
        <p:nvSpPr>
          <p:cNvPr id="128" name="Text Placeholder 5"/>
          <p:cNvSpPr>
            <a:spLocks noGrp="1"/>
          </p:cNvSpPr>
          <p:nvPr>
            <p:ph type="body" sz="quarter" idx="141" hasCustomPrompt="1"/>
          </p:nvPr>
        </p:nvSpPr>
        <p:spPr>
          <a:xfrm>
            <a:off x="-6494189" y="10221631"/>
            <a:ext cx="6281539" cy="382517"/>
          </a:xfrm>
          <a:prstGeom prst="rect">
            <a:avLst/>
          </a:prstGeom>
          <a:solidFill>
            <a:srgbClr val="002855"/>
          </a:solidFill>
        </p:spPr>
        <p:txBody>
          <a:bodyPr wrap="square" lIns="52249" tIns="52249" rIns="52249" bIns="52249" anchor="ctr" anchorCtr="0">
            <a:spAutoFit/>
          </a:bodyPr>
          <a:lstStyle>
            <a:lvl1pPr algn="ctr">
              <a:buNone/>
              <a:defRPr sz="1800" b="1" u="sng" baseline="0">
                <a:solidFill>
                  <a:schemeClr val="bg1"/>
                </a:solidFill>
                <a:latin typeface="Arial" pitchFamily="34" charset="0"/>
                <a:cs typeface="Arial" pitchFamily="34" charset="0"/>
              </a:defRPr>
            </a:lvl1pPr>
          </a:lstStyle>
          <a:p>
            <a:pPr lvl="0"/>
            <a:r>
              <a:rPr lang="en-US" dirty="0"/>
              <a:t>SECTION HEADER PLACEHOLDER</a:t>
            </a:r>
          </a:p>
        </p:txBody>
      </p:sp>
      <p:sp>
        <p:nvSpPr>
          <p:cNvPr id="129" name="Text Placeholder 5"/>
          <p:cNvSpPr>
            <a:spLocks noGrp="1"/>
          </p:cNvSpPr>
          <p:nvPr>
            <p:ph type="body" sz="quarter" idx="142" hasCustomPrompt="1"/>
          </p:nvPr>
        </p:nvSpPr>
        <p:spPr>
          <a:xfrm>
            <a:off x="-6494189" y="10221631"/>
            <a:ext cx="6281539" cy="382517"/>
          </a:xfrm>
          <a:prstGeom prst="rect">
            <a:avLst/>
          </a:prstGeom>
          <a:solidFill>
            <a:srgbClr val="002855"/>
          </a:solidFill>
        </p:spPr>
        <p:txBody>
          <a:bodyPr wrap="square" lIns="52249" tIns="52249" rIns="52249" bIns="52249" anchor="ctr" anchorCtr="0">
            <a:spAutoFit/>
          </a:bodyPr>
          <a:lstStyle>
            <a:lvl1pPr algn="ctr">
              <a:buNone/>
              <a:defRPr sz="1800" b="1" u="sng" baseline="0">
                <a:solidFill>
                  <a:schemeClr val="bg1"/>
                </a:solidFill>
                <a:latin typeface="Arial" pitchFamily="34" charset="0"/>
                <a:cs typeface="Arial" pitchFamily="34" charset="0"/>
              </a:defRPr>
            </a:lvl1pPr>
          </a:lstStyle>
          <a:p>
            <a:pPr lvl="0"/>
            <a:r>
              <a:rPr lang="en-US" dirty="0"/>
              <a:t>SECTION HEADER PLACEHOLDER</a:t>
            </a:r>
          </a:p>
        </p:txBody>
      </p:sp>
      <p:sp>
        <p:nvSpPr>
          <p:cNvPr id="130" name="Text Placeholder 5"/>
          <p:cNvSpPr>
            <a:spLocks noGrp="1"/>
          </p:cNvSpPr>
          <p:nvPr>
            <p:ph type="body" sz="quarter" idx="143" hasCustomPrompt="1"/>
          </p:nvPr>
        </p:nvSpPr>
        <p:spPr>
          <a:xfrm>
            <a:off x="-6494189" y="10221631"/>
            <a:ext cx="6281539" cy="382517"/>
          </a:xfrm>
          <a:prstGeom prst="rect">
            <a:avLst/>
          </a:prstGeom>
          <a:solidFill>
            <a:srgbClr val="002855"/>
          </a:solidFill>
        </p:spPr>
        <p:txBody>
          <a:bodyPr wrap="square" lIns="52249" tIns="52249" rIns="52249" bIns="52249" anchor="ctr" anchorCtr="0">
            <a:spAutoFit/>
          </a:bodyPr>
          <a:lstStyle>
            <a:lvl1pPr algn="ctr">
              <a:buNone/>
              <a:defRPr sz="1800" b="1" u="sng" baseline="0">
                <a:solidFill>
                  <a:schemeClr val="bg1"/>
                </a:solidFill>
                <a:latin typeface="Arial" pitchFamily="34" charset="0"/>
                <a:cs typeface="Arial" pitchFamily="34" charset="0"/>
              </a:defRPr>
            </a:lvl1pPr>
          </a:lstStyle>
          <a:p>
            <a:pPr lvl="0"/>
            <a:r>
              <a:rPr lang="en-US" dirty="0"/>
              <a:t>SECTION HEADER PLACEHOLDER</a:t>
            </a:r>
          </a:p>
        </p:txBody>
      </p:sp>
      <p:sp>
        <p:nvSpPr>
          <p:cNvPr id="131" name="Text Placeholder 5"/>
          <p:cNvSpPr>
            <a:spLocks noGrp="1"/>
          </p:cNvSpPr>
          <p:nvPr>
            <p:ph type="body" sz="quarter" idx="144" hasCustomPrompt="1"/>
          </p:nvPr>
        </p:nvSpPr>
        <p:spPr>
          <a:xfrm>
            <a:off x="-6494189" y="10221631"/>
            <a:ext cx="6281539" cy="382517"/>
          </a:xfrm>
          <a:prstGeom prst="rect">
            <a:avLst/>
          </a:prstGeom>
          <a:solidFill>
            <a:srgbClr val="002855"/>
          </a:solidFill>
        </p:spPr>
        <p:txBody>
          <a:bodyPr wrap="square" lIns="52249" tIns="52249" rIns="52249" bIns="52249" anchor="ctr" anchorCtr="0">
            <a:spAutoFit/>
          </a:bodyPr>
          <a:lstStyle>
            <a:lvl1pPr algn="ctr">
              <a:buNone/>
              <a:defRPr sz="1800" b="1" u="sng" baseline="0">
                <a:solidFill>
                  <a:schemeClr val="bg1"/>
                </a:solidFill>
                <a:latin typeface="Arial" pitchFamily="34" charset="0"/>
                <a:cs typeface="Arial" pitchFamily="34" charset="0"/>
              </a:defRPr>
            </a:lvl1pPr>
          </a:lstStyle>
          <a:p>
            <a:pPr lvl="0"/>
            <a:r>
              <a:rPr lang="en-US" dirty="0"/>
              <a:t>SECTION HEADER PLACEHOLDER</a:t>
            </a:r>
          </a:p>
        </p:txBody>
      </p:sp>
      <p:sp>
        <p:nvSpPr>
          <p:cNvPr id="132" name="Text Placeholder 5"/>
          <p:cNvSpPr>
            <a:spLocks noGrp="1"/>
          </p:cNvSpPr>
          <p:nvPr>
            <p:ph type="body" sz="quarter" idx="145" hasCustomPrompt="1"/>
          </p:nvPr>
        </p:nvSpPr>
        <p:spPr>
          <a:xfrm>
            <a:off x="-6494189" y="10221631"/>
            <a:ext cx="6281539" cy="382517"/>
          </a:xfrm>
          <a:prstGeom prst="rect">
            <a:avLst/>
          </a:prstGeom>
          <a:solidFill>
            <a:srgbClr val="002855"/>
          </a:solidFill>
        </p:spPr>
        <p:txBody>
          <a:bodyPr wrap="square" lIns="52249" tIns="52249" rIns="52249" bIns="52249" anchor="ctr" anchorCtr="0">
            <a:spAutoFit/>
          </a:bodyPr>
          <a:lstStyle>
            <a:lvl1pPr algn="ctr">
              <a:buNone/>
              <a:defRPr sz="1800" b="1" u="sng" baseline="0">
                <a:solidFill>
                  <a:schemeClr val="bg1"/>
                </a:solidFill>
                <a:latin typeface="Arial" pitchFamily="34" charset="0"/>
                <a:cs typeface="Arial" pitchFamily="34" charset="0"/>
              </a:defRPr>
            </a:lvl1pPr>
          </a:lstStyle>
          <a:p>
            <a:pPr lvl="0"/>
            <a:r>
              <a:rPr lang="en-US" dirty="0"/>
              <a:t>SECTION HEADER PLACEHOLDER</a:t>
            </a:r>
          </a:p>
        </p:txBody>
      </p:sp>
      <p:sp>
        <p:nvSpPr>
          <p:cNvPr id="133" name="Text Placeholder 5"/>
          <p:cNvSpPr>
            <a:spLocks noGrp="1"/>
          </p:cNvSpPr>
          <p:nvPr>
            <p:ph type="body" sz="quarter" idx="146" hasCustomPrompt="1"/>
          </p:nvPr>
        </p:nvSpPr>
        <p:spPr>
          <a:xfrm>
            <a:off x="-6494189" y="10221631"/>
            <a:ext cx="6281539" cy="382517"/>
          </a:xfrm>
          <a:prstGeom prst="rect">
            <a:avLst/>
          </a:prstGeom>
          <a:solidFill>
            <a:srgbClr val="002855"/>
          </a:solidFill>
        </p:spPr>
        <p:txBody>
          <a:bodyPr wrap="square" lIns="52249" tIns="52249" rIns="52249" bIns="52249" anchor="ctr" anchorCtr="0">
            <a:spAutoFit/>
          </a:bodyPr>
          <a:lstStyle>
            <a:lvl1pPr algn="ctr">
              <a:buNone/>
              <a:defRPr sz="1800" b="1" u="sng" baseline="0">
                <a:solidFill>
                  <a:schemeClr val="bg1"/>
                </a:solidFill>
                <a:latin typeface="Arial" pitchFamily="34" charset="0"/>
                <a:cs typeface="Arial" pitchFamily="34" charset="0"/>
              </a:defRPr>
            </a:lvl1pPr>
          </a:lstStyle>
          <a:p>
            <a:pPr lvl="0"/>
            <a:r>
              <a:rPr lang="en-US" dirty="0"/>
              <a:t>SECTION HEADER PLACEHOLDER</a:t>
            </a:r>
          </a:p>
        </p:txBody>
      </p:sp>
      <p:sp>
        <p:nvSpPr>
          <p:cNvPr id="134" name="Text Placeholder 5"/>
          <p:cNvSpPr>
            <a:spLocks noGrp="1"/>
          </p:cNvSpPr>
          <p:nvPr>
            <p:ph type="body" sz="quarter" idx="147" hasCustomPrompt="1"/>
          </p:nvPr>
        </p:nvSpPr>
        <p:spPr>
          <a:xfrm>
            <a:off x="-6494189" y="10221631"/>
            <a:ext cx="6281539" cy="382517"/>
          </a:xfrm>
          <a:prstGeom prst="rect">
            <a:avLst/>
          </a:prstGeom>
          <a:solidFill>
            <a:srgbClr val="002855"/>
          </a:solidFill>
        </p:spPr>
        <p:txBody>
          <a:bodyPr wrap="square" lIns="52249" tIns="52249" rIns="52249" bIns="52249" anchor="ctr" anchorCtr="0">
            <a:spAutoFit/>
          </a:bodyPr>
          <a:lstStyle>
            <a:lvl1pPr algn="ctr">
              <a:buNone/>
              <a:defRPr sz="1800" b="1" u="sng" baseline="0">
                <a:solidFill>
                  <a:schemeClr val="bg1"/>
                </a:solidFill>
                <a:latin typeface="Arial" pitchFamily="34" charset="0"/>
                <a:cs typeface="Arial" pitchFamily="34" charset="0"/>
              </a:defRPr>
            </a:lvl1pPr>
          </a:lstStyle>
          <a:p>
            <a:pPr lvl="0"/>
            <a:r>
              <a:rPr lang="en-US" dirty="0"/>
              <a:t>SECTION HEADER PLACEHOLDER</a:t>
            </a:r>
          </a:p>
        </p:txBody>
      </p:sp>
      <p:sp>
        <p:nvSpPr>
          <p:cNvPr id="135" name="Text Placeholder 5"/>
          <p:cNvSpPr>
            <a:spLocks noGrp="1"/>
          </p:cNvSpPr>
          <p:nvPr>
            <p:ph type="body" sz="quarter" idx="148" hasCustomPrompt="1"/>
          </p:nvPr>
        </p:nvSpPr>
        <p:spPr>
          <a:xfrm>
            <a:off x="-6494189" y="10221631"/>
            <a:ext cx="6281539" cy="382517"/>
          </a:xfrm>
          <a:prstGeom prst="rect">
            <a:avLst/>
          </a:prstGeom>
          <a:solidFill>
            <a:srgbClr val="002855"/>
          </a:solidFill>
        </p:spPr>
        <p:txBody>
          <a:bodyPr wrap="square" lIns="52249" tIns="52249" rIns="52249" bIns="52249" anchor="ctr" anchorCtr="0">
            <a:spAutoFit/>
          </a:bodyPr>
          <a:lstStyle>
            <a:lvl1pPr algn="ctr">
              <a:buNone/>
              <a:defRPr sz="1800" b="1" u="sng" baseline="0">
                <a:solidFill>
                  <a:schemeClr val="bg1"/>
                </a:solidFill>
                <a:latin typeface="Arial" pitchFamily="34" charset="0"/>
                <a:cs typeface="Arial" pitchFamily="34" charset="0"/>
              </a:defRPr>
            </a:lvl1pPr>
          </a:lstStyle>
          <a:p>
            <a:pPr lvl="0"/>
            <a:r>
              <a:rPr lang="en-US" dirty="0"/>
              <a:t>SECTION HEADER PLACEHOLDER</a:t>
            </a:r>
          </a:p>
        </p:txBody>
      </p:sp>
      <p:sp>
        <p:nvSpPr>
          <p:cNvPr id="136" name="Text Placeholder 5"/>
          <p:cNvSpPr>
            <a:spLocks noGrp="1"/>
          </p:cNvSpPr>
          <p:nvPr>
            <p:ph type="body" sz="quarter" idx="149" hasCustomPrompt="1"/>
          </p:nvPr>
        </p:nvSpPr>
        <p:spPr>
          <a:xfrm>
            <a:off x="-6494189" y="10221631"/>
            <a:ext cx="6281539" cy="382517"/>
          </a:xfrm>
          <a:prstGeom prst="rect">
            <a:avLst/>
          </a:prstGeom>
          <a:solidFill>
            <a:srgbClr val="002855"/>
          </a:solidFill>
        </p:spPr>
        <p:txBody>
          <a:bodyPr wrap="square" lIns="52249" tIns="52249" rIns="52249" bIns="52249" anchor="ctr" anchorCtr="0">
            <a:spAutoFit/>
          </a:bodyPr>
          <a:lstStyle>
            <a:lvl1pPr algn="ctr">
              <a:buNone/>
              <a:defRPr sz="1800" b="1" u="sng" baseline="0">
                <a:solidFill>
                  <a:schemeClr val="bg1"/>
                </a:solidFill>
                <a:latin typeface="Arial" pitchFamily="34" charset="0"/>
                <a:cs typeface="Arial" pitchFamily="34" charset="0"/>
              </a:defRPr>
            </a:lvl1pPr>
          </a:lstStyle>
          <a:p>
            <a:pPr lvl="0"/>
            <a:r>
              <a:rPr lang="en-US" dirty="0"/>
              <a:t>SECTION HEADER PLACEHOLDER</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hyperlink" Target="http://www.facebook.com/pages/PosterPresentationscom/217914411419?v=app_4949752878&amp;ref=ts" TargetMode="Externa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3.jpeg"/><Relationship Id="rId4" Type="http://schemas.openxmlformats.org/officeDocument/2006/relationships/hyperlink" Target="http://www.facebook.com/pages/PosterPresentationscom/217914411419?v=app_4949752878&amp;ref=ts" TargetMode="Externa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image" Target="../media/image1.png"/><Relationship Id="rId5" Type="http://schemas.openxmlformats.org/officeDocument/2006/relationships/image" Target="../media/image3.jpeg"/><Relationship Id="rId4" Type="http://schemas.openxmlformats.org/officeDocument/2006/relationships/hyperlink" Target="http://www.facebook.com/pages/PosterPresentationscom/217914411419?v=app_4949752878&amp;ref=ts"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bg1">
                <a:tint val="80000"/>
                <a:satMod val="300000"/>
                <a:lumMod val="0"/>
                <a:lumOff val="100000"/>
              </a:schemeClr>
            </a:gs>
            <a:gs pos="100000">
              <a:schemeClr val="bg1">
                <a:lumMod val="7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9" name="Rectangle 28"/>
          <p:cNvSpPr/>
          <p:nvPr/>
        </p:nvSpPr>
        <p:spPr>
          <a:xfrm>
            <a:off x="-6501493" y="-9798"/>
            <a:ext cx="6281539" cy="164592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rtlCol="0" anchor="t" anchorCtr="0"/>
          <a:lstStyle/>
          <a:p>
            <a:pPr algn="ctr"/>
            <a:r>
              <a:rPr lang="en-US" sz="2500" b="1" dirty="0">
                <a:solidFill>
                  <a:schemeClr val="bg1"/>
                </a:solidFill>
                <a:latin typeface="Trebuchet MS" pitchFamily="34" charset="0"/>
              </a:rPr>
              <a:t>QUICK DESIGN</a:t>
            </a:r>
            <a:r>
              <a:rPr lang="en-US" sz="2500" b="1" baseline="0" dirty="0">
                <a:solidFill>
                  <a:schemeClr val="bg1"/>
                </a:solidFill>
                <a:latin typeface="Trebuchet MS" pitchFamily="34" charset="0"/>
              </a:rPr>
              <a:t> </a:t>
            </a:r>
            <a:r>
              <a:rPr lang="en-US" sz="2500" b="1" dirty="0">
                <a:solidFill>
                  <a:schemeClr val="bg1"/>
                </a:solidFill>
                <a:latin typeface="Trebuchet MS" pitchFamily="34" charset="0"/>
              </a:rPr>
              <a:t>GUIDE</a:t>
            </a:r>
          </a:p>
          <a:p>
            <a:pPr algn="ctr"/>
            <a:r>
              <a:rPr lang="en-US" sz="2300" b="1" dirty="0">
                <a:solidFill>
                  <a:srgbClr val="FFFF00"/>
                </a:solidFill>
                <a:latin typeface="Trebuchet MS" pitchFamily="34" charset="0"/>
              </a:rPr>
              <a:t>(--THIS SECTION DOES NOT PRINT--)</a:t>
            </a:r>
          </a:p>
          <a:p>
            <a:pPr algn="ctr"/>
            <a:endParaRPr lang="en-US" sz="1800" b="1" dirty="0">
              <a:latin typeface="Trebuchet MS" pitchFamily="34" charset="0"/>
            </a:endParaRPr>
          </a:p>
          <a:p>
            <a:pPr defTabSz="3765639"/>
            <a:r>
              <a:rPr lang="en-US" sz="1800" dirty="0">
                <a:latin typeface="Trebuchet MS" pitchFamily="34" charset="0"/>
              </a:rPr>
              <a:t>This PowerPoint</a:t>
            </a:r>
            <a:r>
              <a:rPr lang="en-US" sz="1800" baseline="0" dirty="0">
                <a:latin typeface="Trebuchet MS" pitchFamily="34" charset="0"/>
              </a:rPr>
              <a:t> </a:t>
            </a:r>
            <a:r>
              <a:rPr lang="en-US" sz="1800" dirty="0">
                <a:latin typeface="Trebuchet MS" pitchFamily="34" charset="0"/>
              </a:rPr>
              <a:t>2007 template produces</a:t>
            </a:r>
            <a:r>
              <a:rPr lang="en-US" sz="1800" baseline="0" dirty="0">
                <a:latin typeface="Trebuchet MS" pitchFamily="34" charset="0"/>
              </a:rPr>
              <a:t> </a:t>
            </a:r>
            <a:r>
              <a:rPr lang="en-US" sz="1800" dirty="0">
                <a:latin typeface="Trebuchet MS" pitchFamily="34" charset="0"/>
              </a:rPr>
              <a:t>a 36”x60” professional  poster</a:t>
            </a:r>
            <a:r>
              <a:rPr lang="en-US" sz="1800">
                <a:latin typeface="Trebuchet MS" pitchFamily="34" charset="0"/>
              </a:rPr>
              <a:t>. You</a:t>
            </a:r>
            <a:r>
              <a:rPr lang="en-US" sz="1800" baseline="0">
                <a:latin typeface="Trebuchet MS" pitchFamily="34" charset="0"/>
              </a:rPr>
              <a:t> can u</a:t>
            </a:r>
            <a:r>
              <a:rPr lang="en-US" sz="1800">
                <a:latin typeface="Trebuchet MS" pitchFamily="34" charset="0"/>
              </a:rPr>
              <a:t>se</a:t>
            </a:r>
            <a:r>
              <a:rPr lang="en-US" sz="1800" baseline="0">
                <a:latin typeface="Trebuchet MS" pitchFamily="34" charset="0"/>
              </a:rPr>
              <a:t> it to create your research poster and </a:t>
            </a:r>
            <a:r>
              <a:rPr lang="en-US" sz="1800">
                <a:latin typeface="Trebuchet MS" pitchFamily="34" charset="0"/>
              </a:rPr>
              <a:t>save valuable time placing titles, subtitles,</a:t>
            </a:r>
            <a:r>
              <a:rPr lang="en-US" sz="1800" baseline="0">
                <a:latin typeface="Trebuchet MS" pitchFamily="34" charset="0"/>
              </a:rPr>
              <a:t> text, and graphics</a:t>
            </a:r>
            <a:r>
              <a:rPr lang="en-US" sz="1800">
                <a:latin typeface="Trebuchet MS" pitchFamily="34" charset="0"/>
              </a:rPr>
              <a:t>. </a:t>
            </a:r>
            <a:endParaRPr lang="en-US" sz="1800" dirty="0">
              <a:latin typeface="Trebuchet MS" pitchFamily="34" charset="0"/>
            </a:endParaRPr>
          </a:p>
          <a:p>
            <a:pPr defTabSz="4389219"/>
            <a:endParaRPr lang="en-US" sz="1800" dirty="0">
              <a:latin typeface="Trebuchet MS" pitchFamily="34" charset="0"/>
            </a:endParaRPr>
          </a:p>
          <a:p>
            <a:pPr defTabSz="4389219"/>
            <a:r>
              <a:rPr lang="en-US" sz="1800" dirty="0">
                <a:latin typeface="Trebuchet MS" pitchFamily="34" charset="0"/>
              </a:rPr>
              <a:t>We provide a series of online tutorials that will guide you through the poster design process and answer your poster production questions. </a:t>
            </a:r>
          </a:p>
          <a:p>
            <a:pPr defTabSz="4389219"/>
            <a:endParaRPr lang="en-US" sz="1800" dirty="0">
              <a:latin typeface="Trebuchet MS" pitchFamily="34" charset="0"/>
            </a:endParaRPr>
          </a:p>
          <a:p>
            <a:pPr defTabSz="4389219"/>
            <a:r>
              <a:rPr lang="en-US" sz="1800" dirty="0">
                <a:latin typeface="Trebuchet MS" pitchFamily="34" charset="0"/>
              </a:rPr>
              <a:t>To view our template tutorials, go online to </a:t>
            </a:r>
            <a:r>
              <a:rPr lang="en-US" sz="1800" b="1" dirty="0">
                <a:solidFill>
                  <a:srgbClr val="FFFF00"/>
                </a:solidFill>
                <a:latin typeface="Trebuchet MS" pitchFamily="34" charset="0"/>
              </a:rPr>
              <a:t>PosterPresentations.com </a:t>
            </a:r>
            <a:r>
              <a:rPr lang="en-US" sz="1800" dirty="0">
                <a:latin typeface="Trebuchet MS" pitchFamily="34" charset="0"/>
              </a:rPr>
              <a:t>and click on </a:t>
            </a:r>
            <a:r>
              <a:rPr lang="en-US" sz="1800" dirty="0">
                <a:solidFill>
                  <a:srgbClr val="FFFF00"/>
                </a:solidFill>
                <a:latin typeface="Trebuchet MS" pitchFamily="34" charset="0"/>
              </a:rPr>
              <a:t>HELP DESK.</a:t>
            </a:r>
          </a:p>
          <a:p>
            <a:pPr defTabSz="4389219"/>
            <a:endParaRPr lang="en-US" sz="1800" dirty="0">
              <a:latin typeface="Trebuchet MS" pitchFamily="34" charset="0"/>
            </a:endParaRPr>
          </a:p>
          <a:p>
            <a:pPr defTabSz="4389219"/>
            <a:r>
              <a:rPr lang="en-US" sz="1800" dirty="0">
                <a:latin typeface="Trebuchet MS" pitchFamily="34" charset="0"/>
              </a:rPr>
              <a:t>When</a:t>
            </a:r>
            <a:r>
              <a:rPr lang="en-US" sz="1800" baseline="0" dirty="0">
                <a:latin typeface="Trebuchet MS" pitchFamily="34" charset="0"/>
              </a:rPr>
              <a:t> you are ready to</a:t>
            </a:r>
            <a:r>
              <a:rPr lang="en-US" sz="1800" dirty="0">
                <a:latin typeface="Trebuchet MS" pitchFamily="34" charset="0"/>
              </a:rPr>
              <a:t> </a:t>
            </a:r>
            <a:r>
              <a:rPr lang="en-US" sz="1800" baseline="0" dirty="0">
                <a:latin typeface="Trebuchet MS" pitchFamily="34" charset="0"/>
              </a:rPr>
              <a:t> print your poster</a:t>
            </a:r>
            <a:r>
              <a:rPr lang="en-US" sz="1800" dirty="0">
                <a:latin typeface="Trebuchet MS" pitchFamily="34" charset="0"/>
              </a:rPr>
              <a:t>,</a:t>
            </a:r>
            <a:r>
              <a:rPr lang="en-US" sz="1800" baseline="0" dirty="0">
                <a:latin typeface="Trebuchet MS" pitchFamily="34" charset="0"/>
              </a:rPr>
              <a:t> go online to</a:t>
            </a:r>
            <a:r>
              <a:rPr lang="en-US" sz="2000" baseline="0" dirty="0">
                <a:latin typeface="Trebuchet MS" pitchFamily="34" charset="0"/>
              </a:rPr>
              <a:t> </a:t>
            </a:r>
            <a:r>
              <a:rPr lang="en-US" sz="2400" b="1" dirty="0">
                <a:solidFill>
                  <a:srgbClr val="FFFF00"/>
                </a:solidFill>
                <a:latin typeface="Trebuchet MS" pitchFamily="34" charset="0"/>
              </a:rPr>
              <a:t>PosterPresentations.com</a:t>
            </a:r>
            <a:r>
              <a:rPr lang="en-US" sz="2400" b="1" dirty="0">
                <a:solidFill>
                  <a:schemeClr val="bg1"/>
                </a:solidFill>
                <a:latin typeface="Trebuchet MS" pitchFamily="34" charset="0"/>
              </a:rPr>
              <a:t>.</a:t>
            </a:r>
            <a:br>
              <a:rPr lang="en-US" sz="1800" dirty="0">
                <a:latin typeface="Trebuchet MS" pitchFamily="34" charset="0"/>
              </a:rPr>
            </a:br>
            <a:endParaRPr lang="en-US" sz="1800" dirty="0">
              <a:latin typeface="Trebuchet MS" pitchFamily="34" charset="0"/>
            </a:endParaRPr>
          </a:p>
          <a:p>
            <a:pPr algn="l" defTabSz="3765639"/>
            <a:r>
              <a:rPr lang="en-US" sz="1800" b="1" dirty="0">
                <a:solidFill>
                  <a:schemeClr val="bg1"/>
                </a:solidFill>
                <a:latin typeface="Trebuchet MS" pitchFamily="34" charset="0"/>
              </a:rPr>
              <a:t>Need</a:t>
            </a:r>
            <a:r>
              <a:rPr lang="en-US" sz="1800" b="1" baseline="0" dirty="0">
                <a:solidFill>
                  <a:schemeClr val="bg1"/>
                </a:solidFill>
                <a:latin typeface="Trebuchet MS" pitchFamily="34" charset="0"/>
              </a:rPr>
              <a:t> Assistance?  </a:t>
            </a:r>
            <a:r>
              <a:rPr lang="en-US" sz="2400" b="1" baseline="0" dirty="0">
                <a:solidFill>
                  <a:srgbClr val="FFFF00"/>
                </a:solidFill>
                <a:latin typeface="Trebuchet MS" pitchFamily="34" charset="0"/>
              </a:rPr>
              <a:t>Call  us at </a:t>
            </a:r>
            <a:r>
              <a:rPr lang="en-US" sz="2400" b="1" dirty="0">
                <a:solidFill>
                  <a:srgbClr val="FFFF00"/>
                </a:solidFill>
                <a:latin typeface="Trebuchet MS" pitchFamily="34" charset="0"/>
              </a:rPr>
              <a:t>1.866.649.3004</a:t>
            </a:r>
          </a:p>
          <a:p>
            <a:pPr defTabSz="2508125"/>
            <a:r>
              <a:rPr lang="en-US" sz="1800" dirty="0">
                <a:latin typeface="Trebuchet MS" pitchFamily="34" charset="0"/>
              </a:rPr>
              <a:t> </a:t>
            </a:r>
            <a:endParaRPr lang="en-US" sz="2300" b="1" dirty="0">
              <a:solidFill>
                <a:srgbClr val="FFFF00"/>
              </a:solidFill>
              <a:latin typeface="Trebuchet MS" pitchFamily="34" charset="0"/>
            </a:endParaRPr>
          </a:p>
          <a:p>
            <a:pPr algn="ctr"/>
            <a:r>
              <a:rPr lang="en-US" sz="2500" b="1" dirty="0">
                <a:solidFill>
                  <a:schemeClr val="bg1"/>
                </a:solidFill>
                <a:latin typeface="Trebuchet MS" pitchFamily="34" charset="0"/>
              </a:rPr>
              <a:t>Object Placeholders</a:t>
            </a:r>
          </a:p>
          <a:p>
            <a:pPr algn="ctr"/>
            <a:endParaRPr lang="en-US" sz="2500" b="1" dirty="0">
              <a:solidFill>
                <a:schemeClr val="bg1"/>
              </a:solidFill>
              <a:latin typeface="Trebuchet MS" pitchFamily="34" charset="0"/>
            </a:endParaRPr>
          </a:p>
          <a:p>
            <a:pPr marL="0" marR="0" indent="0" algn="l" defTabSz="3765639" rtl="0" eaLnBrk="1" fontAlgn="auto" latinLnBrk="0" hangingPunct="1">
              <a:lnSpc>
                <a:spcPct val="100000"/>
              </a:lnSpc>
              <a:spcBef>
                <a:spcPts val="0"/>
              </a:spcBef>
              <a:spcAft>
                <a:spcPts val="0"/>
              </a:spcAft>
              <a:buClrTx/>
              <a:buSzTx/>
              <a:buFontTx/>
              <a:buNone/>
              <a:tabLst/>
              <a:defRPr/>
            </a:pPr>
            <a:r>
              <a:rPr lang="en-US" sz="1800" dirty="0">
                <a:solidFill>
                  <a:srgbClr val="FFFF00"/>
                </a:solidFill>
                <a:latin typeface="Trebuchet MS" pitchFamily="34" charset="0"/>
              </a:rPr>
              <a:t>Using the placeholders</a:t>
            </a:r>
          </a:p>
          <a:p>
            <a:pPr marL="0" marR="0" indent="0" algn="l" defTabSz="3765639" rtl="0" eaLnBrk="1" fontAlgn="auto" latinLnBrk="0" hangingPunct="1">
              <a:lnSpc>
                <a:spcPct val="100000"/>
              </a:lnSpc>
              <a:spcBef>
                <a:spcPts val="0"/>
              </a:spcBef>
              <a:spcAft>
                <a:spcPts val="0"/>
              </a:spcAft>
              <a:buClrTx/>
              <a:buSzTx/>
              <a:buFontTx/>
              <a:buNone/>
              <a:tabLst/>
              <a:defRPr/>
            </a:pPr>
            <a:r>
              <a:rPr lang="en-US" sz="1800" dirty="0">
                <a:latin typeface="Trebuchet MS" pitchFamily="34" charset="0"/>
              </a:rPr>
              <a:t>To</a:t>
            </a:r>
            <a:r>
              <a:rPr lang="en-US" sz="1800" baseline="0" dirty="0">
                <a:latin typeface="Trebuchet MS" pitchFamily="34" charset="0"/>
              </a:rPr>
              <a:t> add text, c</a:t>
            </a:r>
            <a:r>
              <a:rPr lang="en-US" sz="1800" dirty="0">
                <a:latin typeface="Trebuchet MS" pitchFamily="34" charset="0"/>
              </a:rPr>
              <a:t>lick inside</a:t>
            </a:r>
            <a:r>
              <a:rPr lang="en-US" sz="1800" baseline="0" dirty="0">
                <a:latin typeface="Trebuchet MS" pitchFamily="34" charset="0"/>
              </a:rPr>
              <a:t> a placeholder on the poster and type or paste your text.  To move a placeholder, click it </a:t>
            </a:r>
            <a:r>
              <a:rPr lang="en-US" sz="1800" u="sng" baseline="0" dirty="0">
                <a:latin typeface="Trebuchet MS" pitchFamily="34" charset="0"/>
              </a:rPr>
              <a:t>once</a:t>
            </a:r>
            <a:r>
              <a:rPr lang="en-US" sz="1800" baseline="0" dirty="0">
                <a:latin typeface="Trebuchet MS" pitchFamily="34" charset="0"/>
              </a:rPr>
              <a:t> (to select it).  Place your cursor on its frame, and your cursor will change to this symbol       .  Click </a:t>
            </a:r>
            <a:r>
              <a:rPr lang="en-US" sz="1800" u="sng" baseline="0" dirty="0">
                <a:latin typeface="Trebuchet MS" pitchFamily="34" charset="0"/>
              </a:rPr>
              <a:t>once</a:t>
            </a:r>
            <a:r>
              <a:rPr lang="en-US" sz="1800" baseline="0" dirty="0">
                <a:latin typeface="Trebuchet MS" pitchFamily="34" charset="0"/>
              </a:rPr>
              <a:t> and drag it to a new location where you can resize it. </a:t>
            </a:r>
          </a:p>
          <a:p>
            <a:pPr defTabSz="3765639"/>
            <a:endParaRPr lang="en-US" sz="1800" dirty="0">
              <a:latin typeface="Trebuchet MS" pitchFamily="34" charset="0"/>
            </a:endParaRPr>
          </a:p>
          <a:p>
            <a:pPr defTabSz="3765639"/>
            <a:r>
              <a:rPr lang="en-US" sz="1800" b="1" dirty="0">
                <a:solidFill>
                  <a:srgbClr val="FFFF00"/>
                </a:solidFill>
                <a:latin typeface="Trebuchet MS" pitchFamily="34" charset="0"/>
              </a:rPr>
              <a:t>Section Header placeholder</a:t>
            </a:r>
          </a:p>
          <a:p>
            <a:pPr defTabSz="3765639"/>
            <a:r>
              <a:rPr lang="en-US" sz="1800" baseline="0" dirty="0">
                <a:latin typeface="Trebuchet MS" pitchFamily="34" charset="0"/>
              </a:rPr>
              <a:t>Click and drag this preformatted section header placeholder to the poster area to add another section header. Use section headers to separate topics or concepts within your presentation. </a:t>
            </a:r>
          </a:p>
          <a:p>
            <a:pPr defTabSz="4389219"/>
            <a:endParaRPr lang="en-US" sz="1800" baseline="0" dirty="0">
              <a:latin typeface="Trebuchet MS" pitchFamily="34" charset="0"/>
            </a:endParaRPr>
          </a:p>
          <a:p>
            <a:pPr defTabSz="4389219"/>
            <a:endParaRPr lang="en-US" sz="1800" dirty="0">
              <a:latin typeface="Trebuchet MS" pitchFamily="34" charset="0"/>
            </a:endParaRPr>
          </a:p>
          <a:p>
            <a:pPr defTabSz="4389219"/>
            <a:endParaRPr lang="en-US" sz="1800" b="1" dirty="0">
              <a:solidFill>
                <a:srgbClr val="FFFF00"/>
              </a:solidFill>
              <a:latin typeface="Trebuchet MS" pitchFamily="34" charset="0"/>
            </a:endParaRPr>
          </a:p>
          <a:p>
            <a:pPr defTabSz="4389219"/>
            <a:r>
              <a:rPr lang="en-US" sz="1800" b="1" dirty="0">
                <a:solidFill>
                  <a:srgbClr val="FFFF00"/>
                </a:solidFill>
                <a:latin typeface="Trebuchet MS" pitchFamily="34" charset="0"/>
              </a:rPr>
              <a:t>Text placeholder</a:t>
            </a:r>
          </a:p>
          <a:p>
            <a:pPr defTabSz="4389219"/>
            <a:r>
              <a:rPr lang="en-US" sz="1800" baseline="0" dirty="0">
                <a:latin typeface="Trebuchet MS" pitchFamily="34" charset="0"/>
              </a:rPr>
              <a:t>Move this preformatted text placeholder to the poster to add a new body of text.</a:t>
            </a:r>
          </a:p>
          <a:p>
            <a:pPr defTabSz="4389219"/>
            <a:endParaRPr lang="en-US" sz="1800" baseline="0" dirty="0">
              <a:latin typeface="Trebuchet MS" pitchFamily="34" charset="0"/>
            </a:endParaRPr>
          </a:p>
          <a:p>
            <a:pPr defTabSz="4389219"/>
            <a:endParaRPr lang="en-US" sz="1800" baseline="0" dirty="0">
              <a:latin typeface="Trebuchet MS" pitchFamily="34" charset="0"/>
            </a:endParaRPr>
          </a:p>
          <a:p>
            <a:pPr defTabSz="4389219"/>
            <a:endParaRPr lang="en-US" sz="1800" baseline="0" dirty="0">
              <a:latin typeface="Trebuchet MS" pitchFamily="34" charset="0"/>
            </a:endParaRPr>
          </a:p>
          <a:p>
            <a:pPr defTabSz="4389219"/>
            <a:endParaRPr lang="en-US" sz="1800" b="1" baseline="0" dirty="0">
              <a:solidFill>
                <a:srgbClr val="FFFF00"/>
              </a:solidFill>
              <a:latin typeface="Trebuchet MS" pitchFamily="34" charset="0"/>
            </a:endParaRPr>
          </a:p>
          <a:p>
            <a:pPr defTabSz="4389219"/>
            <a:r>
              <a:rPr lang="en-US" sz="1800" b="1" baseline="0" dirty="0">
                <a:solidFill>
                  <a:srgbClr val="FFFF00"/>
                </a:solidFill>
                <a:latin typeface="Trebuchet MS" pitchFamily="34" charset="0"/>
              </a:rPr>
              <a:t>Picture placeholder</a:t>
            </a:r>
          </a:p>
          <a:p>
            <a:pPr defTabSz="4389219"/>
            <a:r>
              <a:rPr lang="en-US" sz="1800" baseline="0" dirty="0">
                <a:latin typeface="Trebuchet MS" pitchFamily="34" charset="0"/>
              </a:rPr>
              <a:t>Move this graphic placeholder onto your poster, size it first, and then click it to add a picture to the poster.</a:t>
            </a:r>
          </a:p>
          <a:p>
            <a:pPr defTabSz="4389219"/>
            <a:endParaRPr lang="en-US" sz="1800" baseline="0" dirty="0">
              <a:latin typeface="Trebuchet MS" pitchFamily="34" charset="0"/>
            </a:endParaRPr>
          </a:p>
          <a:p>
            <a:pPr defTabSz="4389219"/>
            <a:endParaRPr lang="en-US" sz="1800" baseline="0" dirty="0">
              <a:latin typeface="Trebuchet MS" pitchFamily="34" charset="0"/>
            </a:endParaRPr>
          </a:p>
          <a:p>
            <a:pPr algn="ctr"/>
            <a:endParaRPr lang="en-US" sz="1800" b="1" dirty="0">
              <a:solidFill>
                <a:schemeClr val="bg1"/>
              </a:solidFill>
              <a:latin typeface="Trebuchet MS" pitchFamily="34" charset="0"/>
            </a:endParaRPr>
          </a:p>
          <a:p>
            <a:pPr algn="ctr"/>
            <a:endParaRPr lang="en-US" sz="1800" b="1" dirty="0">
              <a:solidFill>
                <a:schemeClr val="bg1"/>
              </a:solidFill>
              <a:latin typeface="Trebuchet MS" pitchFamily="34" charset="0"/>
            </a:endParaRPr>
          </a:p>
          <a:p>
            <a:pPr algn="ctr"/>
            <a:endParaRPr lang="en-US" sz="1800" b="1" dirty="0">
              <a:solidFill>
                <a:schemeClr val="bg1"/>
              </a:solidFill>
              <a:latin typeface="Trebuchet MS" pitchFamily="34" charset="0"/>
            </a:endParaRPr>
          </a:p>
          <a:p>
            <a:pPr defTabSz="2508125"/>
            <a:endParaRPr lang="en-US" sz="1800" dirty="0">
              <a:latin typeface="Trebuchet MS" pitchFamily="34" charset="0"/>
            </a:endParaRPr>
          </a:p>
          <a:p>
            <a:pPr algn="ctr"/>
            <a:endParaRPr lang="en-US" sz="1800" b="1" dirty="0">
              <a:solidFill>
                <a:schemeClr val="bg1"/>
              </a:solidFill>
              <a:latin typeface="Trebuchet MS" pitchFamily="34" charset="0"/>
            </a:endParaRPr>
          </a:p>
          <a:p>
            <a:pPr defTabSz="2508125"/>
            <a:endParaRPr lang="en-US" sz="1800" b="1" dirty="0">
              <a:solidFill>
                <a:srgbClr val="FFFF00"/>
              </a:solidFill>
              <a:latin typeface="Trebuchet MS" pitchFamily="34" charset="0"/>
            </a:endParaRPr>
          </a:p>
          <a:p>
            <a:pPr algn="ctr"/>
            <a:endParaRPr lang="en-US" sz="1800" b="1" dirty="0">
              <a:latin typeface="Trebuchet MS" pitchFamily="34" charset="0"/>
            </a:endParaRPr>
          </a:p>
        </p:txBody>
      </p:sp>
      <p:sp>
        <p:nvSpPr>
          <p:cNvPr id="7" name="Rectangle 36"/>
          <p:cNvSpPr>
            <a:spLocks noChangeArrowheads="1"/>
          </p:cNvSpPr>
          <p:nvPr/>
        </p:nvSpPr>
        <p:spPr bwMode="auto">
          <a:xfrm>
            <a:off x="0" y="0"/>
            <a:ext cx="27432000" cy="2400300"/>
          </a:xfrm>
          <a:prstGeom prst="rect">
            <a:avLst/>
          </a:prstGeom>
          <a:gradFill flip="none" rotWithShape="1">
            <a:gsLst>
              <a:gs pos="0">
                <a:schemeClr val="bg2">
                  <a:lumMod val="90000"/>
                </a:schemeClr>
              </a:gs>
              <a:gs pos="0">
                <a:srgbClr val="C99700"/>
              </a:gs>
              <a:gs pos="73000">
                <a:schemeClr val="bg1">
                  <a:lumMod val="0"/>
                  <a:lumOff val="100000"/>
                </a:schemeClr>
              </a:gs>
            </a:gsLst>
            <a:lin ang="5400000" scaled="1"/>
            <a:tileRect/>
          </a:gradFill>
          <a:ln w="9525">
            <a:solidFill>
              <a:srgbClr val="002855"/>
            </a:solidFill>
            <a:miter lim="800000"/>
            <a:headEnd/>
            <a:tailEnd/>
          </a:ln>
          <a:effectLst/>
        </p:spPr>
        <p:txBody>
          <a:bodyPr wrap="none" lIns="52249" tIns="26124" rIns="52249" bIns="26124" anchor="ctr"/>
          <a:lstStyle/>
          <a:p>
            <a:pPr lvl="0"/>
            <a:endParaRPr lang="en-US" dirty="0"/>
          </a:p>
        </p:txBody>
      </p:sp>
      <p:sp>
        <p:nvSpPr>
          <p:cNvPr id="10" name="Text Box 14"/>
          <p:cNvSpPr txBox="1">
            <a:spLocks noChangeArrowheads="1"/>
          </p:cNvSpPr>
          <p:nvPr/>
        </p:nvSpPr>
        <p:spPr bwMode="auto">
          <a:xfrm>
            <a:off x="918370" y="16156940"/>
            <a:ext cx="1571625" cy="188840"/>
          </a:xfrm>
          <a:prstGeom prst="rect">
            <a:avLst/>
          </a:prstGeom>
          <a:noFill/>
          <a:ln w="9525">
            <a:noFill/>
            <a:miter lim="800000"/>
            <a:headEnd/>
            <a:tailEnd/>
          </a:ln>
          <a:effectLst/>
        </p:spPr>
        <p:txBody>
          <a:bodyPr lIns="52150" tIns="26070" rIns="52150" bIns="26070">
            <a:spAutoFit/>
          </a:bodyPr>
          <a:lstStyle/>
          <a:p>
            <a:pPr eaLnBrk="0" hangingPunct="0">
              <a:lnSpc>
                <a:spcPct val="65000"/>
              </a:lnSpc>
              <a:spcBef>
                <a:spcPct val="50000"/>
              </a:spcBef>
              <a:defRPr/>
            </a:pPr>
            <a:r>
              <a:rPr lang="en-US" sz="300" b="1" dirty="0">
                <a:solidFill>
                  <a:schemeClr val="bg1">
                    <a:lumMod val="75000"/>
                  </a:schemeClr>
                </a:solidFill>
                <a:latin typeface="Arial" charset="0"/>
              </a:rPr>
              <a:t>RESEARCH POSTER PRESENTATION DESIGN © 2012</a:t>
            </a:r>
          </a:p>
          <a:p>
            <a:pPr eaLnBrk="0" hangingPunct="0">
              <a:lnSpc>
                <a:spcPct val="65000"/>
              </a:lnSpc>
              <a:spcBef>
                <a:spcPct val="50000"/>
              </a:spcBef>
              <a:defRPr/>
            </a:pPr>
            <a:r>
              <a:rPr lang="en-US" sz="600" b="1" dirty="0">
                <a:solidFill>
                  <a:schemeClr val="bg1">
                    <a:lumMod val="75000"/>
                  </a:schemeClr>
                </a:solidFill>
                <a:latin typeface="Arial" charset="0"/>
              </a:rPr>
              <a:t>www.PosterPresentations.com</a:t>
            </a:r>
          </a:p>
        </p:txBody>
      </p:sp>
      <p:sp>
        <p:nvSpPr>
          <p:cNvPr id="25" name="Rectangle 33"/>
          <p:cNvSpPr>
            <a:spLocks noChangeArrowheads="1"/>
          </p:cNvSpPr>
          <p:nvPr/>
        </p:nvSpPr>
        <p:spPr bwMode="auto">
          <a:xfrm>
            <a:off x="576461" y="2649220"/>
            <a:ext cx="6286500" cy="13373100"/>
          </a:xfrm>
          <a:prstGeom prst="roundRect">
            <a:avLst>
              <a:gd name="adj" fmla="val 3980"/>
            </a:avLst>
          </a:prstGeom>
          <a:solidFill>
            <a:schemeClr val="bg1">
              <a:lumMod val="95000"/>
            </a:schemeClr>
          </a:solidFill>
          <a:ln w="9525">
            <a:solidFill>
              <a:srgbClr val="002855"/>
            </a:solidFill>
            <a:miter lim="800000"/>
            <a:headEnd/>
            <a:tailEnd/>
          </a:ln>
          <a:effectLst/>
        </p:spPr>
        <p:txBody>
          <a:bodyPr wrap="none" lIns="52249" tIns="26124" rIns="52249" bIns="26124" anchor="ctr"/>
          <a:lstStyle/>
          <a:p>
            <a:pPr>
              <a:defRPr/>
            </a:pPr>
            <a:endParaRPr lang="en-US" dirty="0"/>
          </a:p>
        </p:txBody>
      </p:sp>
      <p:sp>
        <p:nvSpPr>
          <p:cNvPr id="20" name="Rectangle 19"/>
          <p:cNvSpPr/>
          <p:nvPr/>
        </p:nvSpPr>
        <p:spPr>
          <a:xfrm>
            <a:off x="27638828" y="0"/>
            <a:ext cx="6281539" cy="164592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rtlCol="0" anchor="t" anchorCtr="0"/>
          <a:lstStyle/>
          <a:p>
            <a:pPr algn="ctr">
              <a:lnSpc>
                <a:spcPts val="2400"/>
              </a:lnSpc>
            </a:pPr>
            <a:r>
              <a:rPr lang="en-US" sz="2400" b="1" dirty="0">
                <a:solidFill>
                  <a:schemeClr val="bg1"/>
                </a:solidFill>
                <a:latin typeface="Trebuchet MS" pitchFamily="34" charset="0"/>
              </a:rPr>
              <a:t>QUICK</a:t>
            </a:r>
            <a:r>
              <a:rPr lang="en-US" sz="2400" b="1" baseline="0" dirty="0">
                <a:solidFill>
                  <a:schemeClr val="bg1"/>
                </a:solidFill>
                <a:latin typeface="Trebuchet MS" pitchFamily="34" charset="0"/>
              </a:rPr>
              <a:t> TIPS</a:t>
            </a:r>
            <a:endParaRPr lang="en-US" sz="2400" b="1" dirty="0">
              <a:solidFill>
                <a:schemeClr val="bg1"/>
              </a:solidFill>
              <a:latin typeface="Trebuchet MS" pitchFamily="34" charset="0"/>
            </a:endParaRPr>
          </a:p>
          <a:p>
            <a:pPr algn="ctr">
              <a:lnSpc>
                <a:spcPts val="2400"/>
              </a:lnSpc>
            </a:pPr>
            <a:r>
              <a:rPr lang="en-US" sz="2400" b="1" dirty="0">
                <a:solidFill>
                  <a:srgbClr val="FFFF00"/>
                </a:solidFill>
                <a:latin typeface="Trebuchet MS" pitchFamily="34" charset="0"/>
              </a:rPr>
              <a:t>(--THIS SECTION DOES NOT PRINT--)</a:t>
            </a:r>
          </a:p>
          <a:p>
            <a:pPr defTabSz="3134780">
              <a:lnSpc>
                <a:spcPts val="2100"/>
              </a:lnSpc>
            </a:pPr>
            <a:endParaRPr lang="en-US" sz="1800" dirty="0">
              <a:latin typeface="Trebuchet MS" pitchFamily="34" charset="0"/>
            </a:endParaRPr>
          </a:p>
          <a:p>
            <a:pPr defTabSz="3134780">
              <a:lnSpc>
                <a:spcPts val="2100"/>
              </a:lnSpc>
            </a:pPr>
            <a:r>
              <a:rPr lang="en-US" sz="1800" dirty="0">
                <a:latin typeface="Trebuchet MS" pitchFamily="34" charset="0"/>
              </a:rPr>
              <a:t>This PowerPoint</a:t>
            </a:r>
            <a:r>
              <a:rPr lang="en-US" sz="1800" baseline="0" dirty="0">
                <a:latin typeface="Trebuchet MS" pitchFamily="34" charset="0"/>
              </a:rPr>
              <a:t> template requires basic PowerPoint (version 2007 or newer) skills. Below is a list of commonly asked questions specific to this template. </a:t>
            </a:r>
            <a:br>
              <a:rPr lang="en-US" sz="1800" baseline="0" dirty="0">
                <a:latin typeface="Trebuchet MS" pitchFamily="34" charset="0"/>
              </a:rPr>
            </a:br>
            <a:r>
              <a:rPr lang="en-US" sz="1800" baseline="0" dirty="0">
                <a:latin typeface="Trebuchet MS" pitchFamily="34" charset="0"/>
              </a:rPr>
              <a:t>If you are using an older version of PowerPoint some template features may not work properly.</a:t>
            </a:r>
            <a:endParaRPr lang="en-US" sz="2400" b="1" dirty="0">
              <a:solidFill>
                <a:srgbClr val="FFFF00"/>
              </a:solidFill>
              <a:latin typeface="Trebuchet MS" pitchFamily="34" charset="0"/>
            </a:endParaRPr>
          </a:p>
          <a:p>
            <a:pPr defTabSz="3134780">
              <a:lnSpc>
                <a:spcPts val="2100"/>
              </a:lnSpc>
            </a:pPr>
            <a:endParaRPr lang="en-US" sz="2400" b="1" dirty="0">
              <a:solidFill>
                <a:srgbClr val="FFFF00"/>
              </a:solidFill>
              <a:latin typeface="Trebuchet MS" pitchFamily="34" charset="0"/>
            </a:endParaRPr>
          </a:p>
          <a:p>
            <a:pPr algn="ctr">
              <a:lnSpc>
                <a:spcPts val="2100"/>
              </a:lnSpc>
            </a:pPr>
            <a:r>
              <a:rPr lang="en-US" sz="2400" b="1" baseline="0">
                <a:solidFill>
                  <a:schemeClr val="bg1"/>
                </a:solidFill>
                <a:latin typeface="Trebuchet MS" pitchFamily="34" charset="0"/>
              </a:rPr>
              <a:t>Template </a:t>
            </a:r>
            <a:r>
              <a:rPr lang="en-US" sz="2400" b="1" baseline="0" dirty="0">
                <a:solidFill>
                  <a:schemeClr val="bg1"/>
                </a:solidFill>
                <a:latin typeface="Trebuchet MS" pitchFamily="34" charset="0"/>
              </a:rPr>
              <a:t>FAQs</a:t>
            </a:r>
            <a:endParaRPr lang="en-US" sz="1800" baseline="0" dirty="0">
              <a:latin typeface="Trebuchet MS" pitchFamily="34" charset="0"/>
            </a:endParaRPr>
          </a:p>
          <a:p>
            <a:pPr algn="ctr"/>
            <a:endParaRPr lang="en-US" sz="1800" b="1" dirty="0">
              <a:solidFill>
                <a:srgbClr val="FFFF00"/>
              </a:solidFill>
              <a:latin typeface="Trebuchet MS" pitchFamily="34" charset="0"/>
            </a:endParaRPr>
          </a:p>
          <a:p>
            <a:pPr marL="0" marR="0" indent="0" algn="l" defTabSz="2689420" rtl="0" eaLnBrk="1" fontAlgn="auto" latinLnBrk="0" hangingPunct="1">
              <a:lnSpc>
                <a:spcPct val="100000"/>
              </a:lnSpc>
              <a:spcBef>
                <a:spcPts val="0"/>
              </a:spcBef>
              <a:spcAft>
                <a:spcPts val="0"/>
              </a:spcAft>
              <a:buClrTx/>
              <a:buSzTx/>
              <a:buFontTx/>
              <a:buNone/>
              <a:tabLst/>
              <a:defRPr/>
            </a:pPr>
            <a:r>
              <a:rPr lang="en-US" sz="1800" b="1" dirty="0">
                <a:solidFill>
                  <a:srgbClr val="FFFF00"/>
                </a:solidFill>
                <a:latin typeface="Trebuchet MS" pitchFamily="34" charset="0"/>
              </a:rPr>
              <a:t>Verifying the quality of your graphics</a:t>
            </a:r>
          </a:p>
          <a:p>
            <a:pPr defTabSz="2689420"/>
            <a:r>
              <a:rPr lang="en-US" sz="1800" dirty="0">
                <a:latin typeface="Trebuchet MS" pitchFamily="34" charset="0"/>
              </a:rPr>
              <a:t>Go to the </a:t>
            </a:r>
            <a:r>
              <a:rPr lang="en-US" sz="1800" baseline="0" dirty="0">
                <a:latin typeface="Trebuchet MS" pitchFamily="34" charset="0"/>
              </a:rPr>
              <a:t>VIEW menu and click on ZOOM to set your preferred magnification. This template is at 100% the size of the final poster. All text and graphics will be printed at 100% their size. To see what your poster will look like when printed, set the zoom to 100% and evaluate the quality of all your graphics before you submit your poster for printing.</a:t>
            </a:r>
            <a:br>
              <a:rPr lang="en-US" sz="1800" baseline="0" dirty="0">
                <a:latin typeface="Trebuchet MS" pitchFamily="34" charset="0"/>
              </a:rPr>
            </a:br>
            <a:endParaRPr lang="en-US" sz="1800" baseline="0" dirty="0">
              <a:latin typeface="Trebuchet MS" pitchFamily="34" charset="0"/>
            </a:endParaRPr>
          </a:p>
          <a:p>
            <a:pPr defTabSz="2689420"/>
            <a:endParaRPr lang="en-US" sz="1800" b="1" baseline="0" dirty="0">
              <a:solidFill>
                <a:srgbClr val="FFFF00"/>
              </a:solidFill>
              <a:latin typeface="Trebuchet MS" pitchFamily="34" charset="0"/>
            </a:endParaRPr>
          </a:p>
          <a:p>
            <a:pPr defTabSz="2689420"/>
            <a:r>
              <a:rPr lang="en-US" sz="1800" b="1" baseline="0" dirty="0">
                <a:solidFill>
                  <a:srgbClr val="FFFF00"/>
                </a:solidFill>
                <a:latin typeface="Trebuchet MS" pitchFamily="34" charset="0"/>
              </a:rPr>
              <a:t>Modifying the layout</a:t>
            </a:r>
          </a:p>
          <a:p>
            <a:pPr defTabSz="2689420"/>
            <a:r>
              <a:rPr lang="en-US" sz="1800" dirty="0">
                <a:latin typeface="Trebuchet MS" pitchFamily="34" charset="0"/>
              </a:rPr>
              <a:t>This template has four </a:t>
            </a:r>
            <a:r>
              <a:rPr lang="en-US" sz="1800" baseline="0" dirty="0">
                <a:latin typeface="Trebuchet MS" pitchFamily="34" charset="0"/>
              </a:rPr>
              <a:t>different </a:t>
            </a:r>
          </a:p>
          <a:p>
            <a:pPr defTabSz="2689420"/>
            <a:r>
              <a:rPr lang="en-US" sz="1800" baseline="0" dirty="0">
                <a:latin typeface="Trebuchet MS" pitchFamily="34" charset="0"/>
              </a:rPr>
              <a:t>column layouts.   </a:t>
            </a:r>
            <a:r>
              <a:rPr lang="en-US" sz="1800" u="sng" baseline="0" dirty="0">
                <a:latin typeface="Trebuchet MS" pitchFamily="34" charset="0"/>
              </a:rPr>
              <a:t>Right-click</a:t>
            </a:r>
            <a:r>
              <a:rPr lang="en-US" sz="1800" baseline="0" dirty="0">
                <a:latin typeface="Trebuchet MS" pitchFamily="34" charset="0"/>
              </a:rPr>
              <a:t> </a:t>
            </a:r>
          </a:p>
          <a:p>
            <a:pPr defTabSz="2689420"/>
            <a:r>
              <a:rPr lang="en-US" sz="1800" baseline="0" dirty="0">
                <a:latin typeface="Trebuchet MS" pitchFamily="34" charset="0"/>
              </a:rPr>
              <a:t>your mouse on the background </a:t>
            </a:r>
          </a:p>
          <a:p>
            <a:pPr defTabSz="2689420"/>
            <a:r>
              <a:rPr lang="en-US" sz="1800" baseline="0" dirty="0">
                <a:latin typeface="Trebuchet MS" pitchFamily="34" charset="0"/>
              </a:rPr>
              <a:t>and click on LAYOUT to see the</a:t>
            </a:r>
          </a:p>
          <a:p>
            <a:pPr defTabSz="2689420"/>
            <a:r>
              <a:rPr lang="en-US" sz="1800" baseline="0" dirty="0">
                <a:latin typeface="Trebuchet MS" pitchFamily="34" charset="0"/>
              </a:rPr>
              <a:t> layout options.  The columns in </a:t>
            </a:r>
          </a:p>
          <a:p>
            <a:pPr defTabSz="2689420"/>
            <a:r>
              <a:rPr lang="en-US" sz="1800" baseline="0" dirty="0">
                <a:latin typeface="Trebuchet MS" pitchFamily="34" charset="0"/>
              </a:rPr>
              <a:t>the provided layouts are fixed and cannot be moved but advanced users can modify any layout by going to VIEW and then SLIDE MASTER.</a:t>
            </a:r>
          </a:p>
          <a:p>
            <a:pPr marL="0" marR="0" indent="0" algn="l" defTabSz="2689420" rtl="0" eaLnBrk="1" fontAlgn="auto" latinLnBrk="0" hangingPunct="1">
              <a:lnSpc>
                <a:spcPct val="100000"/>
              </a:lnSpc>
              <a:spcBef>
                <a:spcPts val="0"/>
              </a:spcBef>
              <a:spcAft>
                <a:spcPts val="0"/>
              </a:spcAft>
              <a:buClrTx/>
              <a:buSzTx/>
              <a:buFontTx/>
              <a:buNone/>
              <a:tabLst/>
              <a:defRPr/>
            </a:pPr>
            <a:endParaRPr lang="en-US" sz="1800" baseline="0" dirty="0">
              <a:latin typeface="Trebuchet MS" pitchFamily="34" charset="0"/>
            </a:endParaRPr>
          </a:p>
          <a:p>
            <a:pPr marL="0" marR="0" indent="0" algn="l" defTabSz="2689420" rtl="0" eaLnBrk="1" fontAlgn="auto" latinLnBrk="0" hangingPunct="1">
              <a:lnSpc>
                <a:spcPct val="100000"/>
              </a:lnSpc>
              <a:spcBef>
                <a:spcPts val="0"/>
              </a:spcBef>
              <a:spcAft>
                <a:spcPts val="0"/>
              </a:spcAft>
              <a:buClrTx/>
              <a:buSzTx/>
              <a:buFontTx/>
              <a:buNone/>
              <a:tabLst/>
              <a:defRPr/>
            </a:pPr>
            <a:endParaRPr lang="en-US" sz="1800" baseline="0" dirty="0">
              <a:latin typeface="Trebuchet MS" pitchFamily="34" charset="0"/>
            </a:endParaRPr>
          </a:p>
          <a:p>
            <a:pPr defTabSz="2689420"/>
            <a:r>
              <a:rPr lang="en-US" sz="1800" b="1" baseline="0" dirty="0">
                <a:solidFill>
                  <a:srgbClr val="FFFF00"/>
                </a:solidFill>
                <a:latin typeface="Trebuchet MS" pitchFamily="34" charset="0"/>
              </a:rPr>
              <a:t>Importing text and graphics from external sources</a:t>
            </a:r>
          </a:p>
          <a:p>
            <a:pPr defTabSz="2689420"/>
            <a:r>
              <a:rPr lang="en-US" sz="1800" b="1" u="sng" baseline="0" dirty="0">
                <a:latin typeface="Trebuchet MS" pitchFamily="34" charset="0"/>
              </a:rPr>
              <a:t>TEXT: </a:t>
            </a:r>
            <a:r>
              <a:rPr lang="en-US" sz="1800" baseline="0" dirty="0">
                <a:latin typeface="Trebuchet MS" pitchFamily="34" charset="0"/>
              </a:rPr>
              <a:t>Paste or type your text into a pre-existing placeholder or drag in a new placeholder from the left side of the template. Move it anywhere as needed.</a:t>
            </a:r>
          </a:p>
          <a:p>
            <a:pPr defTabSz="2689420"/>
            <a:endParaRPr lang="en-US" sz="1800" baseline="0" dirty="0">
              <a:latin typeface="Trebuchet MS" pitchFamily="34" charset="0"/>
            </a:endParaRPr>
          </a:p>
          <a:p>
            <a:pPr defTabSz="2689420"/>
            <a:r>
              <a:rPr lang="en-US" sz="1800" b="1" u="sng" baseline="0" dirty="0">
                <a:latin typeface="Trebuchet MS" pitchFamily="34" charset="0"/>
              </a:rPr>
              <a:t>PHOTOS: </a:t>
            </a:r>
            <a:r>
              <a:rPr lang="en-US" sz="1800" baseline="0" dirty="0">
                <a:latin typeface="Trebuchet MS" pitchFamily="34" charset="0"/>
              </a:rPr>
              <a:t>Drag in a picture placeholder, size it </a:t>
            </a:r>
            <a:r>
              <a:rPr lang="en-US" sz="1800" u="sng" baseline="0" dirty="0">
                <a:latin typeface="Trebuchet MS" pitchFamily="34" charset="0"/>
              </a:rPr>
              <a:t>first</a:t>
            </a:r>
            <a:r>
              <a:rPr lang="en-US" sz="1800" baseline="0" dirty="0">
                <a:latin typeface="Trebuchet MS" pitchFamily="34" charset="0"/>
              </a:rPr>
              <a:t>, click in it and insert a photo from the menu.</a:t>
            </a:r>
          </a:p>
          <a:p>
            <a:pPr defTabSz="2689420"/>
            <a:endParaRPr lang="en-US" sz="1800" baseline="0" dirty="0">
              <a:latin typeface="Trebuchet MS" pitchFamily="34" charset="0"/>
            </a:endParaRPr>
          </a:p>
          <a:p>
            <a:pPr defTabSz="2689420"/>
            <a:r>
              <a:rPr lang="en-US" sz="1800" b="1" u="sng" baseline="0" dirty="0">
                <a:latin typeface="Trebuchet MS" pitchFamily="34" charset="0"/>
              </a:rPr>
              <a:t>TABLES: </a:t>
            </a:r>
            <a:r>
              <a:rPr lang="en-US" sz="1800" baseline="0" dirty="0">
                <a:latin typeface="Trebuchet MS" pitchFamily="34" charset="0"/>
              </a:rPr>
              <a:t>You can copy and paste a table from an external document onto this poster template. To adjust the way the text fits within the cells of a table that has been pasted, </a:t>
            </a:r>
            <a:r>
              <a:rPr lang="en-US" sz="1800" u="sng" baseline="0" dirty="0">
                <a:latin typeface="Trebuchet MS" pitchFamily="34" charset="0"/>
              </a:rPr>
              <a:t>right-click</a:t>
            </a:r>
            <a:r>
              <a:rPr lang="en-US" sz="1800" baseline="0" dirty="0">
                <a:latin typeface="Trebuchet MS" pitchFamily="34" charset="0"/>
              </a:rPr>
              <a:t> on the table, click FORMAT SHAPE  then click on TEXT BOX and change the INTERNAL MARGIN values to 0.25.</a:t>
            </a:r>
          </a:p>
          <a:p>
            <a:pPr defTabSz="2689420"/>
            <a:endParaRPr lang="en-US" sz="1800" baseline="0" dirty="0">
              <a:latin typeface="Trebuchet MS" pitchFamily="34" charset="0"/>
            </a:endParaRPr>
          </a:p>
          <a:p>
            <a:pPr defTabSz="2689420"/>
            <a:endParaRPr lang="en-US" sz="1800" baseline="0" dirty="0">
              <a:latin typeface="Trebuchet MS" pitchFamily="34" charset="0"/>
            </a:endParaRPr>
          </a:p>
          <a:p>
            <a:pPr defTabSz="2689420"/>
            <a:r>
              <a:rPr lang="en-US" sz="1800" b="1" baseline="0" dirty="0">
                <a:solidFill>
                  <a:srgbClr val="FFFF00"/>
                </a:solidFill>
                <a:latin typeface="Trebuchet MS" pitchFamily="34" charset="0"/>
              </a:rPr>
              <a:t>Modifying the color scheme</a:t>
            </a:r>
          </a:p>
          <a:p>
            <a:pPr defTabSz="2689420"/>
            <a:r>
              <a:rPr lang="en-US" sz="1800" baseline="0" dirty="0">
                <a:latin typeface="Trebuchet MS" pitchFamily="34" charset="0"/>
              </a:rPr>
              <a:t>To change the color scheme of this template go to the DESIGN menu and click on COLORS. You can choose from the provided color combinations or create your own.</a:t>
            </a:r>
          </a:p>
          <a:p>
            <a:pPr defTabSz="3134780"/>
            <a:endParaRPr lang="en-US" sz="1800" baseline="0" dirty="0">
              <a:latin typeface="Trebuchet MS" pitchFamily="34" charset="0"/>
            </a:endParaRPr>
          </a:p>
          <a:p>
            <a:pPr defTabSz="3134780">
              <a:lnSpc>
                <a:spcPts val="2100"/>
              </a:lnSpc>
            </a:pPr>
            <a:endParaRPr lang="en-US" sz="1800" baseline="0" dirty="0">
              <a:latin typeface="Trebuchet MS" pitchFamily="34" charset="0"/>
            </a:endParaRPr>
          </a:p>
          <a:p>
            <a:pPr defTabSz="3134780">
              <a:lnSpc>
                <a:spcPts val="2100"/>
              </a:lnSpc>
            </a:pPr>
            <a:endParaRPr lang="en-US" sz="1800" baseline="0" dirty="0">
              <a:latin typeface="Trebuchet MS" pitchFamily="34" charset="0"/>
            </a:endParaRPr>
          </a:p>
          <a:p>
            <a:pPr defTabSz="3134780">
              <a:lnSpc>
                <a:spcPts val="2100"/>
              </a:lnSpc>
            </a:pPr>
            <a:endParaRPr lang="en-US" sz="1800" baseline="0" dirty="0">
              <a:latin typeface="Trebuchet MS" pitchFamily="34" charset="0"/>
            </a:endParaRPr>
          </a:p>
          <a:p>
            <a:pPr defTabSz="2508125">
              <a:lnSpc>
                <a:spcPts val="2100"/>
              </a:lnSpc>
            </a:pPr>
            <a:endParaRPr lang="en-US" sz="1200" baseline="0" dirty="0">
              <a:latin typeface="Trebuchet MS" pitchFamily="34" charset="0"/>
            </a:endParaRPr>
          </a:p>
          <a:p>
            <a:pPr defTabSz="2508125">
              <a:lnSpc>
                <a:spcPts val="2100"/>
              </a:lnSpc>
            </a:pPr>
            <a:endParaRPr lang="en-US" sz="1200" dirty="0">
              <a:latin typeface="Trebuchet MS" pitchFamily="34" charset="0"/>
            </a:endParaRPr>
          </a:p>
          <a:p>
            <a:pPr algn="ctr">
              <a:lnSpc>
                <a:spcPts val="2100"/>
              </a:lnSpc>
            </a:pPr>
            <a:endParaRPr lang="en-US" sz="1200" b="1" dirty="0">
              <a:solidFill>
                <a:schemeClr val="bg1"/>
              </a:solidFill>
              <a:latin typeface="Trebuchet MS" pitchFamily="34" charset="0"/>
            </a:endParaRPr>
          </a:p>
          <a:p>
            <a:pPr defTabSz="2508125">
              <a:lnSpc>
                <a:spcPts val="2100"/>
              </a:lnSpc>
            </a:pPr>
            <a:endParaRPr lang="en-US" sz="1200" b="1" dirty="0">
              <a:solidFill>
                <a:srgbClr val="FFFF00"/>
              </a:solidFill>
              <a:latin typeface="Trebuchet MS" pitchFamily="34" charset="0"/>
            </a:endParaRPr>
          </a:p>
          <a:p>
            <a:pPr algn="ctr">
              <a:lnSpc>
                <a:spcPts val="2100"/>
              </a:lnSpc>
            </a:pPr>
            <a:endParaRPr lang="en-US" sz="1800" b="1" dirty="0">
              <a:latin typeface="Trebuchet MS" pitchFamily="34" charset="0"/>
            </a:endParaRPr>
          </a:p>
        </p:txBody>
      </p:sp>
      <p:sp>
        <p:nvSpPr>
          <p:cNvPr id="34" name="Rectangle 33"/>
          <p:cNvSpPr/>
          <p:nvPr/>
        </p:nvSpPr>
        <p:spPr>
          <a:xfrm>
            <a:off x="-6481554" y="11860087"/>
            <a:ext cx="6261600" cy="3886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2249" tIns="26124" rIns="52249" bIns="26124" rtlCol="0" anchor="ctr"/>
          <a:lstStyle/>
          <a:p>
            <a:pPr algn="ctr"/>
            <a:endParaRPr lang="en-US"/>
          </a:p>
        </p:txBody>
      </p:sp>
      <p:pic>
        <p:nvPicPr>
          <p:cNvPr id="36" name="Picture 2"/>
          <p:cNvPicPr>
            <a:picLocks noChangeAspect="1" noChangeArrowheads="1"/>
          </p:cNvPicPr>
          <p:nvPr/>
        </p:nvPicPr>
        <p:blipFill>
          <a:blip r:embed="rId3" cstate="print"/>
          <a:srcRect/>
          <a:stretch>
            <a:fillRect/>
          </a:stretch>
        </p:blipFill>
        <p:spPr bwMode="auto">
          <a:xfrm>
            <a:off x="31307318" y="6276070"/>
            <a:ext cx="2438880" cy="1258463"/>
          </a:xfrm>
          <a:prstGeom prst="rect">
            <a:avLst/>
          </a:prstGeom>
          <a:noFill/>
          <a:ln w="9525">
            <a:noFill/>
            <a:miter lim="800000"/>
            <a:headEnd/>
            <a:tailEnd/>
          </a:ln>
          <a:effectLst/>
        </p:spPr>
      </p:pic>
      <p:pic>
        <p:nvPicPr>
          <p:cNvPr id="42" name="Picture 2"/>
          <p:cNvPicPr>
            <a:picLocks noChangeAspect="1" noChangeArrowheads="1"/>
          </p:cNvPicPr>
          <p:nvPr/>
        </p:nvPicPr>
        <p:blipFill>
          <a:blip r:embed="rId4" cstate="print"/>
          <a:srcRect/>
          <a:stretch>
            <a:fillRect/>
          </a:stretch>
        </p:blipFill>
        <p:spPr bwMode="auto">
          <a:xfrm>
            <a:off x="-2432958" y="7952471"/>
            <a:ext cx="369094" cy="219075"/>
          </a:xfrm>
          <a:prstGeom prst="rect">
            <a:avLst/>
          </a:prstGeom>
          <a:noFill/>
          <a:ln w="9525">
            <a:solidFill>
              <a:schemeClr val="tx1"/>
            </a:solidFill>
            <a:miter lim="800000"/>
            <a:headEnd/>
            <a:tailEnd/>
          </a:ln>
          <a:effectLst/>
        </p:spPr>
      </p:pic>
      <p:sp>
        <p:nvSpPr>
          <p:cNvPr id="44" name="TextBox 43"/>
          <p:cNvSpPr txBox="1"/>
          <p:nvPr/>
        </p:nvSpPr>
        <p:spPr>
          <a:xfrm>
            <a:off x="27877004" y="15329052"/>
            <a:ext cx="5725179" cy="976088"/>
          </a:xfrm>
          <a:prstGeom prst="rect">
            <a:avLst/>
          </a:prstGeom>
          <a:noFill/>
        </p:spPr>
        <p:txBody>
          <a:bodyPr wrap="square" lIns="52249" tIns="26124" rIns="52249" bIns="26124" rtlCol="0">
            <a:spAutoFit/>
          </a:bodyPr>
          <a:lstStyle/>
          <a:p>
            <a:pPr>
              <a:lnSpc>
                <a:spcPts val="1800"/>
              </a:lnSpc>
            </a:pPr>
            <a:r>
              <a:rPr lang="en-US" sz="2000" dirty="0">
                <a:solidFill>
                  <a:schemeClr val="bg1"/>
                </a:solidFill>
              </a:rPr>
              <a:t>© 2013 PosterPresentations.com</a:t>
            </a:r>
            <a:br>
              <a:rPr lang="en-US" sz="2000" dirty="0">
                <a:solidFill>
                  <a:schemeClr val="bg1"/>
                </a:solidFill>
              </a:rPr>
            </a:br>
            <a:r>
              <a:rPr lang="en-US" sz="2000" dirty="0">
                <a:solidFill>
                  <a:schemeClr val="bg1"/>
                </a:solidFill>
              </a:rPr>
              <a:t>    </a:t>
            </a:r>
            <a:r>
              <a:rPr lang="en-US" sz="1800" dirty="0">
                <a:solidFill>
                  <a:schemeClr val="bg1"/>
                </a:solidFill>
              </a:rPr>
              <a:t>2117 Fourth Street ,</a:t>
            </a:r>
            <a:r>
              <a:rPr lang="en-US" sz="1800" baseline="0" dirty="0">
                <a:solidFill>
                  <a:schemeClr val="bg1"/>
                </a:solidFill>
              </a:rPr>
              <a:t> Unit C</a:t>
            </a:r>
            <a:br>
              <a:rPr lang="en-US" sz="1800" baseline="0" dirty="0">
                <a:solidFill>
                  <a:schemeClr val="bg1"/>
                </a:solidFill>
              </a:rPr>
            </a:br>
            <a:r>
              <a:rPr lang="en-US" sz="1800" baseline="0" dirty="0">
                <a:solidFill>
                  <a:schemeClr val="bg1"/>
                </a:solidFill>
              </a:rPr>
              <a:t>    Berkeley  CA  94710</a:t>
            </a:r>
            <a:br>
              <a:rPr lang="en-US" sz="1800" baseline="0" dirty="0">
                <a:solidFill>
                  <a:schemeClr val="bg1"/>
                </a:solidFill>
              </a:rPr>
            </a:br>
            <a:r>
              <a:rPr lang="en-US" sz="1800" baseline="0" dirty="0">
                <a:solidFill>
                  <a:schemeClr val="bg1"/>
                </a:solidFill>
              </a:rPr>
              <a:t>    </a:t>
            </a:r>
            <a:r>
              <a:rPr lang="en-US" sz="1800" b="1" baseline="0" dirty="0">
                <a:solidFill>
                  <a:srgbClr val="FFFF00"/>
                </a:solidFill>
              </a:rPr>
              <a:t>posterpresenter@gmail.com</a:t>
            </a:r>
            <a:endParaRPr lang="en-US" sz="2000" b="1" dirty="0">
              <a:solidFill>
                <a:srgbClr val="FFFF00"/>
              </a:solidFill>
            </a:endParaRPr>
          </a:p>
        </p:txBody>
      </p:sp>
      <p:grpSp>
        <p:nvGrpSpPr>
          <p:cNvPr id="27" name="Group 26"/>
          <p:cNvGrpSpPr/>
          <p:nvPr/>
        </p:nvGrpSpPr>
        <p:grpSpPr>
          <a:xfrm>
            <a:off x="-6223790" y="15575235"/>
            <a:ext cx="5771525" cy="644181"/>
            <a:chOff x="44242388" y="28054064"/>
            <a:chExt cx="9771400" cy="1090621"/>
          </a:xfrm>
        </p:grpSpPr>
        <p:sp>
          <p:nvSpPr>
            <p:cNvPr id="28" name="Rounded Rectangle 27"/>
            <p:cNvSpPr/>
            <p:nvPr userDrawn="1"/>
          </p:nvSpPr>
          <p:spPr>
            <a:xfrm>
              <a:off x="44242388" y="28054064"/>
              <a:ext cx="9771397" cy="10906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388900" rtl="0" eaLnBrk="1" latinLnBrk="0" hangingPunct="1">
                <a:defRPr sz="8600" kern="1200">
                  <a:solidFill>
                    <a:schemeClr val="lt1"/>
                  </a:solidFill>
                  <a:latin typeface="+mn-lt"/>
                  <a:ea typeface="+mn-ea"/>
                  <a:cs typeface="+mn-cs"/>
                </a:defRPr>
              </a:lvl1pPr>
              <a:lvl2pPr marL="2194451" algn="l" defTabSz="4388900" rtl="0" eaLnBrk="1" latinLnBrk="0" hangingPunct="1">
                <a:defRPr sz="8600" kern="1200">
                  <a:solidFill>
                    <a:schemeClr val="lt1"/>
                  </a:solidFill>
                  <a:latin typeface="+mn-lt"/>
                  <a:ea typeface="+mn-ea"/>
                  <a:cs typeface="+mn-cs"/>
                </a:defRPr>
              </a:lvl2pPr>
              <a:lvl3pPr marL="4388900" algn="l" defTabSz="4388900" rtl="0" eaLnBrk="1" latinLnBrk="0" hangingPunct="1">
                <a:defRPr sz="8600" kern="1200">
                  <a:solidFill>
                    <a:schemeClr val="lt1"/>
                  </a:solidFill>
                  <a:latin typeface="+mn-lt"/>
                  <a:ea typeface="+mn-ea"/>
                  <a:cs typeface="+mn-cs"/>
                </a:defRPr>
              </a:lvl3pPr>
              <a:lvl4pPr marL="6583351" algn="l" defTabSz="4388900" rtl="0" eaLnBrk="1" latinLnBrk="0" hangingPunct="1">
                <a:defRPr sz="8600" kern="1200">
                  <a:solidFill>
                    <a:schemeClr val="lt1"/>
                  </a:solidFill>
                  <a:latin typeface="+mn-lt"/>
                  <a:ea typeface="+mn-ea"/>
                  <a:cs typeface="+mn-cs"/>
                </a:defRPr>
              </a:lvl4pPr>
              <a:lvl5pPr marL="8777801" algn="l" defTabSz="4388900" rtl="0" eaLnBrk="1" latinLnBrk="0" hangingPunct="1">
                <a:defRPr sz="8600" kern="1200">
                  <a:solidFill>
                    <a:schemeClr val="lt1"/>
                  </a:solidFill>
                  <a:latin typeface="+mn-lt"/>
                  <a:ea typeface="+mn-ea"/>
                  <a:cs typeface="+mn-cs"/>
                </a:defRPr>
              </a:lvl5pPr>
              <a:lvl6pPr marL="10972252" algn="l" defTabSz="4388900" rtl="0" eaLnBrk="1" latinLnBrk="0" hangingPunct="1">
                <a:defRPr sz="8600" kern="1200">
                  <a:solidFill>
                    <a:schemeClr val="lt1"/>
                  </a:solidFill>
                  <a:latin typeface="+mn-lt"/>
                  <a:ea typeface="+mn-ea"/>
                  <a:cs typeface="+mn-cs"/>
                </a:defRPr>
              </a:lvl6pPr>
              <a:lvl7pPr marL="13166703" algn="l" defTabSz="4388900" rtl="0" eaLnBrk="1" latinLnBrk="0" hangingPunct="1">
                <a:defRPr sz="8600" kern="1200">
                  <a:solidFill>
                    <a:schemeClr val="lt1"/>
                  </a:solidFill>
                  <a:latin typeface="+mn-lt"/>
                  <a:ea typeface="+mn-ea"/>
                  <a:cs typeface="+mn-cs"/>
                </a:defRPr>
              </a:lvl7pPr>
              <a:lvl8pPr marL="15361152" algn="l" defTabSz="4388900" rtl="0" eaLnBrk="1" latinLnBrk="0" hangingPunct="1">
                <a:defRPr sz="8600" kern="1200">
                  <a:solidFill>
                    <a:schemeClr val="lt1"/>
                  </a:solidFill>
                  <a:latin typeface="+mn-lt"/>
                  <a:ea typeface="+mn-ea"/>
                  <a:cs typeface="+mn-cs"/>
                </a:defRPr>
              </a:lvl8pPr>
              <a:lvl9pPr marL="17555603" algn="l" defTabSz="4388900" rtl="0" eaLnBrk="1" latinLnBrk="0" hangingPunct="1">
                <a:defRPr sz="8600" kern="1200">
                  <a:solidFill>
                    <a:schemeClr val="lt1"/>
                  </a:solidFill>
                  <a:latin typeface="+mn-lt"/>
                  <a:ea typeface="+mn-ea"/>
                  <a:cs typeface="+mn-cs"/>
                </a:defRPr>
              </a:lvl9pPr>
            </a:lstStyle>
            <a:p>
              <a:pPr algn="ctr"/>
              <a:endParaRPr lang="en-US"/>
            </a:p>
          </p:txBody>
        </p:sp>
        <p:pic>
          <p:nvPicPr>
            <p:cNvPr id="33" name="Picture 32" descr="http://t2.gstatic.com/images?q=tbn:ANd9GcR4APHC6TT9w54M2zn_pvCiBxUNcspYPoVxirLRphBoJabfSvu7zw">
              <a:hlinkClick r:id="rId5"/>
            </p:cNvPr>
            <p:cNvPicPr>
              <a:picLocks noChangeAspect="1" noChangeArrowheads="1"/>
            </p:cNvPicPr>
            <p:nvPr userDrawn="1"/>
          </p:nvPicPr>
          <p:blipFill>
            <a:blip r:embed="rId6"/>
            <a:srcRect/>
            <a:stretch>
              <a:fillRect/>
            </a:stretch>
          </p:blipFill>
          <p:spPr bwMode="auto">
            <a:xfrm>
              <a:off x="44341112" y="28126638"/>
              <a:ext cx="914400" cy="914400"/>
            </a:xfrm>
            <a:prstGeom prst="rect">
              <a:avLst/>
            </a:prstGeom>
            <a:noFill/>
          </p:spPr>
        </p:pic>
        <p:sp>
          <p:nvSpPr>
            <p:cNvPr id="35" name="TextBox 32"/>
            <p:cNvSpPr txBox="1"/>
            <p:nvPr userDrawn="1"/>
          </p:nvSpPr>
          <p:spPr>
            <a:xfrm>
              <a:off x="45342599" y="28154099"/>
              <a:ext cx="8671189" cy="885830"/>
            </a:xfrm>
            <a:prstGeom prst="rect">
              <a:avLst/>
            </a:prstGeom>
            <a:noFill/>
          </p:spPr>
          <p:txBody>
            <a:bodyPr wrap="square" rtlCol="0">
              <a:spAutoFit/>
            </a:bodyPr>
            <a:ls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a:lstStyle>
            <a:p>
              <a:r>
                <a:rPr lang="en-US" sz="1400" dirty="0">
                  <a:solidFill>
                    <a:schemeClr val="tx2"/>
                  </a:solidFill>
                  <a:latin typeface="Trebuchet MS" pitchFamily="34" charset="0"/>
                </a:rPr>
                <a:t>Student</a:t>
              </a:r>
              <a:r>
                <a:rPr lang="en-US" sz="1400" baseline="0" dirty="0">
                  <a:solidFill>
                    <a:schemeClr val="tx2"/>
                  </a:solidFill>
                  <a:latin typeface="Trebuchet MS" pitchFamily="34" charset="0"/>
                </a:rPr>
                <a:t> discounts are available on our </a:t>
              </a:r>
              <a:r>
                <a:rPr lang="en-US" sz="1400" baseline="0" dirty="0" err="1">
                  <a:solidFill>
                    <a:schemeClr val="tx2"/>
                  </a:solidFill>
                  <a:latin typeface="Trebuchet MS" pitchFamily="34" charset="0"/>
                </a:rPr>
                <a:t>Facebook</a:t>
              </a:r>
              <a:r>
                <a:rPr lang="en-US" sz="1400" baseline="0" dirty="0">
                  <a:solidFill>
                    <a:schemeClr val="tx2"/>
                  </a:solidFill>
                  <a:latin typeface="Trebuchet MS" pitchFamily="34" charset="0"/>
                </a:rPr>
                <a:t> page. </a:t>
              </a:r>
            </a:p>
            <a:p>
              <a:r>
                <a:rPr lang="en-US" sz="1400" baseline="0" dirty="0">
                  <a:solidFill>
                    <a:schemeClr val="tx2"/>
                  </a:solidFill>
                  <a:latin typeface="Trebuchet MS" pitchFamily="34" charset="0"/>
                </a:rPr>
                <a:t>Go to </a:t>
              </a:r>
              <a:r>
                <a:rPr lang="en-US" sz="1400" u="sng" baseline="0" dirty="0">
                  <a:solidFill>
                    <a:schemeClr val="tx2"/>
                  </a:solidFill>
                  <a:latin typeface="Trebuchet MS" pitchFamily="34" charset="0"/>
                </a:rPr>
                <a:t>PosterPresentations.com</a:t>
              </a:r>
              <a:r>
                <a:rPr lang="en-US" sz="1400" baseline="0" dirty="0">
                  <a:solidFill>
                    <a:schemeClr val="tx2"/>
                  </a:solidFill>
                  <a:latin typeface="Trebuchet MS" pitchFamily="34" charset="0"/>
                </a:rPr>
                <a:t> and click on the FB icon.</a:t>
              </a:r>
              <a:endParaRPr lang="en-US" sz="1400" dirty="0">
                <a:solidFill>
                  <a:schemeClr val="tx2"/>
                </a:solidFill>
                <a:latin typeface="Trebuchet MS" pitchFamily="34" charset="0"/>
              </a:endParaRPr>
            </a:p>
          </p:txBody>
        </p:sp>
      </p:grpSp>
      <p:cxnSp>
        <p:nvCxnSpPr>
          <p:cNvPr id="41" name="Straight Connector 40"/>
          <p:cNvCxnSpPr/>
          <p:nvPr/>
        </p:nvCxnSpPr>
        <p:spPr>
          <a:xfrm>
            <a:off x="27638828" y="2544196"/>
            <a:ext cx="6281539"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27638828" y="15144750"/>
            <a:ext cx="6281539"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6472918" y="5874672"/>
            <a:ext cx="6281539"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6491524" y="10199648"/>
            <a:ext cx="6261600" cy="388620"/>
          </a:xfrm>
          <a:prstGeom prst="rect">
            <a:avLst/>
          </a:prstGeom>
          <a:solidFill>
            <a:srgbClr val="002855"/>
          </a:solidFill>
          <a:ln>
            <a:noFill/>
          </a:ln>
        </p:spPr>
        <p:style>
          <a:lnRef idx="2">
            <a:schemeClr val="accent1">
              <a:shade val="50000"/>
            </a:schemeClr>
          </a:lnRef>
          <a:fillRef idx="1">
            <a:schemeClr val="accent1"/>
          </a:fillRef>
          <a:effectRef idx="0">
            <a:schemeClr val="accent1"/>
          </a:effectRef>
          <a:fontRef idx="minor">
            <a:schemeClr val="lt1"/>
          </a:fontRef>
        </p:style>
        <p:txBody>
          <a:bodyPr lIns="52249" tIns="26124" rIns="52249" bIns="26124" rtlCol="0" anchor="ctr"/>
          <a:lstStyle/>
          <a:p>
            <a:pPr algn="ctr"/>
            <a:endParaRPr lang="en-US">
              <a:solidFill>
                <a:schemeClr val="bg1"/>
              </a:solidFill>
            </a:endParaRPr>
          </a:p>
        </p:txBody>
      </p:sp>
      <p:pic>
        <p:nvPicPr>
          <p:cNvPr id="2" name="Picture 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65079" y="615971"/>
            <a:ext cx="2761491" cy="1261874"/>
          </a:xfrm>
          <a:prstGeom prst="rect">
            <a:avLst/>
          </a:prstGeom>
        </p:spPr>
      </p:pic>
      <p:sp>
        <p:nvSpPr>
          <p:cNvPr id="37" name="Rectangle 33"/>
          <p:cNvSpPr>
            <a:spLocks noChangeArrowheads="1"/>
          </p:cNvSpPr>
          <p:nvPr userDrawn="1"/>
        </p:nvSpPr>
        <p:spPr bwMode="auto">
          <a:xfrm>
            <a:off x="7241249" y="2649220"/>
            <a:ext cx="6286500" cy="13373100"/>
          </a:xfrm>
          <a:prstGeom prst="roundRect">
            <a:avLst>
              <a:gd name="adj" fmla="val 3980"/>
            </a:avLst>
          </a:prstGeom>
          <a:solidFill>
            <a:schemeClr val="bg1">
              <a:lumMod val="95000"/>
            </a:schemeClr>
          </a:solidFill>
          <a:ln w="9525">
            <a:solidFill>
              <a:srgbClr val="002855"/>
            </a:solidFill>
            <a:miter lim="800000"/>
            <a:headEnd/>
            <a:tailEnd/>
          </a:ln>
          <a:effectLst/>
        </p:spPr>
        <p:txBody>
          <a:bodyPr wrap="none" lIns="52249" tIns="26124" rIns="52249" bIns="26124" anchor="ctr"/>
          <a:lstStyle/>
          <a:p>
            <a:pPr>
              <a:defRPr/>
            </a:pPr>
            <a:endParaRPr lang="en-US" dirty="0"/>
          </a:p>
        </p:txBody>
      </p:sp>
      <p:sp>
        <p:nvSpPr>
          <p:cNvPr id="38" name="Rectangle 33"/>
          <p:cNvSpPr>
            <a:spLocks noChangeArrowheads="1"/>
          </p:cNvSpPr>
          <p:nvPr userDrawn="1"/>
        </p:nvSpPr>
        <p:spPr bwMode="auto">
          <a:xfrm>
            <a:off x="13906037" y="2649220"/>
            <a:ext cx="6286500" cy="13373100"/>
          </a:xfrm>
          <a:prstGeom prst="roundRect">
            <a:avLst>
              <a:gd name="adj" fmla="val 3980"/>
            </a:avLst>
          </a:prstGeom>
          <a:solidFill>
            <a:schemeClr val="bg1">
              <a:lumMod val="95000"/>
            </a:schemeClr>
          </a:solidFill>
          <a:ln w="9525">
            <a:solidFill>
              <a:srgbClr val="002855"/>
            </a:solidFill>
            <a:miter lim="800000"/>
            <a:headEnd/>
            <a:tailEnd/>
          </a:ln>
          <a:effectLst/>
        </p:spPr>
        <p:txBody>
          <a:bodyPr wrap="none" lIns="52249" tIns="26124" rIns="52249" bIns="26124" anchor="ctr"/>
          <a:lstStyle/>
          <a:p>
            <a:pPr>
              <a:defRPr/>
            </a:pPr>
            <a:endParaRPr lang="en-US" dirty="0"/>
          </a:p>
        </p:txBody>
      </p:sp>
      <p:sp>
        <p:nvSpPr>
          <p:cNvPr id="39" name="Rectangle 33"/>
          <p:cNvSpPr>
            <a:spLocks noChangeArrowheads="1"/>
          </p:cNvSpPr>
          <p:nvPr userDrawn="1"/>
        </p:nvSpPr>
        <p:spPr bwMode="auto">
          <a:xfrm>
            <a:off x="20570825" y="2649220"/>
            <a:ext cx="6286500" cy="13373100"/>
          </a:xfrm>
          <a:prstGeom prst="roundRect">
            <a:avLst>
              <a:gd name="adj" fmla="val 3980"/>
            </a:avLst>
          </a:prstGeom>
          <a:solidFill>
            <a:schemeClr val="bg1">
              <a:lumMod val="95000"/>
            </a:schemeClr>
          </a:solidFill>
          <a:ln w="9525">
            <a:solidFill>
              <a:srgbClr val="002855"/>
            </a:solidFill>
            <a:miter lim="800000"/>
            <a:headEnd/>
            <a:tailEnd/>
          </a:ln>
          <a:effectLst/>
        </p:spPr>
        <p:txBody>
          <a:bodyPr wrap="none" lIns="52249" tIns="26124" rIns="52249" bIns="26124" anchor="ctr"/>
          <a:lstStyle/>
          <a:p>
            <a:pPr>
              <a:defRPr/>
            </a:pPr>
            <a:endParaRPr lang="en-US" dirty="0"/>
          </a:p>
        </p:txBody>
      </p:sp>
    </p:spTree>
  </p:cSld>
  <p:clrMap bg1="lt1" tx1="dk1" bg2="lt2" tx2="dk2" accent1="accent1" accent2="accent2" accent3="accent3" accent4="accent4" accent5="accent5" accent6="accent6" hlink="hlink" folHlink="folHlink"/>
  <p:sldLayoutIdLst>
    <p:sldLayoutId id="2147483652" r:id="rId1"/>
  </p:sldLayoutIdLst>
  <p:txStyles>
    <p:titleStyle>
      <a:lvl1pPr algn="ctr" defTabSz="2507943" rtl="0" eaLnBrk="1" latinLnBrk="0" hangingPunct="1">
        <a:spcBef>
          <a:spcPct val="0"/>
        </a:spcBef>
        <a:buNone/>
        <a:defRPr sz="5000" kern="1200">
          <a:solidFill>
            <a:schemeClr val="bg1"/>
          </a:solidFill>
          <a:latin typeface="Trebuchet MS" pitchFamily="34" charset="0"/>
          <a:ea typeface="+mj-ea"/>
          <a:cs typeface="+mj-cs"/>
        </a:defRPr>
      </a:lvl1pPr>
    </p:titleStyle>
    <p:bodyStyle>
      <a:lvl1pPr marL="940479" indent="-940479" algn="l" defTabSz="2507943" rtl="0" eaLnBrk="1" latinLnBrk="0" hangingPunct="1">
        <a:spcBef>
          <a:spcPct val="20000"/>
        </a:spcBef>
        <a:buFont typeface="Arial" pitchFamily="34" charset="0"/>
        <a:buChar char="•"/>
        <a:defRPr sz="8800" kern="1200">
          <a:solidFill>
            <a:schemeClr val="tx1"/>
          </a:solidFill>
          <a:latin typeface="+mn-lt"/>
          <a:ea typeface="+mn-ea"/>
          <a:cs typeface="+mn-cs"/>
        </a:defRPr>
      </a:lvl1pPr>
      <a:lvl2pPr marL="2037704" indent="-783732" algn="l" defTabSz="2507943" rtl="0" eaLnBrk="1" latinLnBrk="0" hangingPunct="1">
        <a:spcBef>
          <a:spcPct val="20000"/>
        </a:spcBef>
        <a:buFont typeface="Arial" pitchFamily="34" charset="0"/>
        <a:buChar char="–"/>
        <a:defRPr sz="7700" kern="1200">
          <a:solidFill>
            <a:schemeClr val="tx1"/>
          </a:solidFill>
          <a:latin typeface="+mn-lt"/>
          <a:ea typeface="+mn-ea"/>
          <a:cs typeface="+mn-cs"/>
        </a:defRPr>
      </a:lvl2pPr>
      <a:lvl3pPr marL="3134929" indent="-626986" algn="l" defTabSz="2507943" rtl="0" eaLnBrk="1" latinLnBrk="0" hangingPunct="1">
        <a:spcBef>
          <a:spcPct val="20000"/>
        </a:spcBef>
        <a:buFont typeface="Arial" pitchFamily="34" charset="0"/>
        <a:buChar char="•"/>
        <a:defRPr sz="6600" kern="1200">
          <a:solidFill>
            <a:schemeClr val="tx1"/>
          </a:solidFill>
          <a:latin typeface="+mn-lt"/>
          <a:ea typeface="+mn-ea"/>
          <a:cs typeface="+mn-cs"/>
        </a:defRPr>
      </a:lvl3pPr>
      <a:lvl4pPr marL="4388901"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4pPr>
      <a:lvl5pPr marL="5642872"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p:bodyStyle>
    <p:otherStyle>
      <a:defPPr>
        <a:defRPr lang="en-US"/>
      </a:defPPr>
      <a:lvl1pPr marL="0" algn="l" defTabSz="2507943" rtl="0" eaLnBrk="1" latinLnBrk="0" hangingPunct="1">
        <a:defRPr sz="4900" kern="1200">
          <a:solidFill>
            <a:schemeClr val="tx1"/>
          </a:solidFill>
          <a:latin typeface="+mn-lt"/>
          <a:ea typeface="+mn-ea"/>
          <a:cs typeface="+mn-cs"/>
        </a:defRPr>
      </a:lvl1pPr>
      <a:lvl2pPr marL="1253972" algn="l" defTabSz="2507943" rtl="0" eaLnBrk="1" latinLnBrk="0" hangingPunct="1">
        <a:defRPr sz="4900" kern="1200">
          <a:solidFill>
            <a:schemeClr val="tx1"/>
          </a:solidFill>
          <a:latin typeface="+mn-lt"/>
          <a:ea typeface="+mn-ea"/>
          <a:cs typeface="+mn-cs"/>
        </a:defRPr>
      </a:lvl2pPr>
      <a:lvl3pPr marL="2507943" algn="l" defTabSz="2507943" rtl="0" eaLnBrk="1" latinLnBrk="0" hangingPunct="1">
        <a:defRPr sz="4900" kern="1200">
          <a:solidFill>
            <a:schemeClr val="tx1"/>
          </a:solidFill>
          <a:latin typeface="+mn-lt"/>
          <a:ea typeface="+mn-ea"/>
          <a:cs typeface="+mn-cs"/>
        </a:defRPr>
      </a:lvl3pPr>
      <a:lvl4pPr marL="3761915" algn="l" defTabSz="2507943" rtl="0" eaLnBrk="1" latinLnBrk="0" hangingPunct="1">
        <a:defRPr sz="4900" kern="1200">
          <a:solidFill>
            <a:schemeClr val="tx1"/>
          </a:solidFill>
          <a:latin typeface="+mn-lt"/>
          <a:ea typeface="+mn-ea"/>
          <a:cs typeface="+mn-cs"/>
        </a:defRPr>
      </a:lvl4pPr>
      <a:lvl5pPr marL="5015886" algn="l" defTabSz="2507943" rtl="0" eaLnBrk="1" latinLnBrk="0" hangingPunct="1">
        <a:defRPr sz="4900" kern="1200">
          <a:solidFill>
            <a:schemeClr val="tx1"/>
          </a:solidFill>
          <a:latin typeface="+mn-lt"/>
          <a:ea typeface="+mn-ea"/>
          <a:cs typeface="+mn-cs"/>
        </a:defRPr>
      </a:lvl5pPr>
      <a:lvl6pPr marL="6269858" algn="l" defTabSz="2507943" rtl="0" eaLnBrk="1" latinLnBrk="0" hangingPunct="1">
        <a:defRPr sz="4900" kern="1200">
          <a:solidFill>
            <a:schemeClr val="tx1"/>
          </a:solidFill>
          <a:latin typeface="+mn-lt"/>
          <a:ea typeface="+mn-ea"/>
          <a:cs typeface="+mn-cs"/>
        </a:defRPr>
      </a:lvl6pPr>
      <a:lvl7pPr marL="7523830" algn="l" defTabSz="2507943" rtl="0" eaLnBrk="1" latinLnBrk="0" hangingPunct="1">
        <a:defRPr sz="4900" kern="1200">
          <a:solidFill>
            <a:schemeClr val="tx1"/>
          </a:solidFill>
          <a:latin typeface="+mn-lt"/>
          <a:ea typeface="+mn-ea"/>
          <a:cs typeface="+mn-cs"/>
        </a:defRPr>
      </a:lvl7pPr>
      <a:lvl8pPr marL="8777801" algn="l" defTabSz="2507943" rtl="0" eaLnBrk="1" latinLnBrk="0" hangingPunct="1">
        <a:defRPr sz="4900" kern="1200">
          <a:solidFill>
            <a:schemeClr val="tx1"/>
          </a:solidFill>
          <a:latin typeface="+mn-lt"/>
          <a:ea typeface="+mn-ea"/>
          <a:cs typeface="+mn-cs"/>
        </a:defRPr>
      </a:lvl8pPr>
      <a:lvl9pPr marL="10031773" algn="l" defTabSz="2507943" rtl="0" eaLnBrk="1" latinLnBrk="0" hangingPunct="1">
        <a:defRPr sz="4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bg1">
                <a:tint val="80000"/>
                <a:satMod val="300000"/>
                <a:lumMod val="0"/>
                <a:lumOff val="100000"/>
              </a:schemeClr>
            </a:gs>
            <a:gs pos="100000">
              <a:schemeClr val="bg1">
                <a:lumMod val="7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938690" y="16116300"/>
            <a:ext cx="1571625" cy="188840"/>
          </a:xfrm>
          <a:prstGeom prst="rect">
            <a:avLst/>
          </a:prstGeom>
          <a:noFill/>
          <a:ln w="9525">
            <a:noFill/>
            <a:miter lim="800000"/>
            <a:headEnd/>
            <a:tailEnd/>
          </a:ln>
          <a:effectLst/>
        </p:spPr>
        <p:txBody>
          <a:bodyPr lIns="52150" tIns="26070" rIns="52150" bIns="26070">
            <a:spAutoFit/>
          </a:bodyPr>
          <a:lstStyle/>
          <a:p>
            <a:pPr eaLnBrk="0" hangingPunct="0">
              <a:lnSpc>
                <a:spcPct val="65000"/>
              </a:lnSpc>
              <a:spcBef>
                <a:spcPct val="50000"/>
              </a:spcBef>
              <a:defRPr/>
            </a:pPr>
            <a:r>
              <a:rPr lang="en-US" sz="300" b="1" dirty="0">
                <a:solidFill>
                  <a:schemeClr val="bg1">
                    <a:lumMod val="75000"/>
                  </a:schemeClr>
                </a:solidFill>
                <a:latin typeface="Arial" charset="0"/>
              </a:rPr>
              <a:t>RESEARCH POSTER PRESENTATION DESIGN © 2012</a:t>
            </a:r>
          </a:p>
          <a:p>
            <a:pPr eaLnBrk="0" hangingPunct="0">
              <a:lnSpc>
                <a:spcPct val="65000"/>
              </a:lnSpc>
              <a:spcBef>
                <a:spcPct val="50000"/>
              </a:spcBef>
              <a:defRPr/>
            </a:pPr>
            <a:r>
              <a:rPr lang="en-US" sz="600" b="1" dirty="0">
                <a:solidFill>
                  <a:schemeClr val="bg1">
                    <a:lumMod val="75000"/>
                  </a:schemeClr>
                </a:solidFill>
                <a:latin typeface="Arial" charset="0"/>
              </a:rPr>
              <a:t>www.PosterPresentations.com</a:t>
            </a:r>
          </a:p>
        </p:txBody>
      </p:sp>
      <p:grpSp>
        <p:nvGrpSpPr>
          <p:cNvPr id="2" name="Group 1"/>
          <p:cNvGrpSpPr/>
          <p:nvPr/>
        </p:nvGrpSpPr>
        <p:grpSpPr>
          <a:xfrm>
            <a:off x="572988" y="2628900"/>
            <a:ext cx="26286024" cy="13373100"/>
            <a:chOff x="571500" y="2628900"/>
            <a:chExt cx="26286024" cy="13373100"/>
          </a:xfrm>
        </p:grpSpPr>
        <p:sp>
          <p:nvSpPr>
            <p:cNvPr id="8" name="Rectangle 33"/>
            <p:cNvSpPr>
              <a:spLocks noChangeArrowheads="1"/>
            </p:cNvSpPr>
            <p:nvPr/>
          </p:nvSpPr>
          <p:spPr bwMode="auto">
            <a:xfrm>
              <a:off x="571500" y="2628900"/>
              <a:ext cx="8490857" cy="13373100"/>
            </a:xfrm>
            <a:prstGeom prst="roundRect">
              <a:avLst>
                <a:gd name="adj" fmla="val 2983"/>
              </a:avLst>
            </a:prstGeom>
            <a:solidFill>
              <a:schemeClr val="bg1">
                <a:lumMod val="95000"/>
              </a:schemeClr>
            </a:solidFill>
            <a:ln w="9525">
              <a:solidFill>
                <a:schemeClr val="tx2"/>
              </a:solidFill>
              <a:miter lim="800000"/>
              <a:headEnd/>
              <a:tailEnd/>
            </a:ln>
            <a:effectLst/>
          </p:spPr>
          <p:txBody>
            <a:bodyPr wrap="none" lIns="52249" tIns="26124" rIns="52249" bIns="26124" anchor="ctr"/>
            <a:lstStyle/>
            <a:p>
              <a:pPr>
                <a:defRPr/>
              </a:pPr>
              <a:endParaRPr lang="en-US" dirty="0"/>
            </a:p>
          </p:txBody>
        </p:sp>
        <p:sp>
          <p:nvSpPr>
            <p:cNvPr id="21" name="Rectangle 33"/>
            <p:cNvSpPr>
              <a:spLocks noChangeArrowheads="1"/>
            </p:cNvSpPr>
            <p:nvPr userDrawn="1"/>
          </p:nvSpPr>
          <p:spPr bwMode="auto">
            <a:xfrm>
              <a:off x="9469084" y="2628900"/>
              <a:ext cx="8490857" cy="13373100"/>
            </a:xfrm>
            <a:prstGeom prst="roundRect">
              <a:avLst>
                <a:gd name="adj" fmla="val 2983"/>
              </a:avLst>
            </a:prstGeom>
            <a:solidFill>
              <a:schemeClr val="bg1">
                <a:lumMod val="95000"/>
              </a:schemeClr>
            </a:solidFill>
            <a:ln w="9525">
              <a:solidFill>
                <a:schemeClr val="tx2"/>
              </a:solidFill>
              <a:miter lim="800000"/>
              <a:headEnd/>
              <a:tailEnd/>
            </a:ln>
            <a:effectLst/>
          </p:spPr>
          <p:txBody>
            <a:bodyPr wrap="none" lIns="52249" tIns="26124" rIns="52249" bIns="26124" anchor="ctr"/>
            <a:lstStyle/>
            <a:p>
              <a:pPr>
                <a:defRPr/>
              </a:pPr>
              <a:endParaRPr lang="en-US" dirty="0"/>
            </a:p>
          </p:txBody>
        </p:sp>
        <p:sp>
          <p:nvSpPr>
            <p:cNvPr id="22" name="Rectangle 33"/>
            <p:cNvSpPr>
              <a:spLocks noChangeArrowheads="1"/>
            </p:cNvSpPr>
            <p:nvPr userDrawn="1"/>
          </p:nvSpPr>
          <p:spPr bwMode="auto">
            <a:xfrm>
              <a:off x="18366667" y="2628900"/>
              <a:ext cx="8490857" cy="13373100"/>
            </a:xfrm>
            <a:prstGeom prst="roundRect">
              <a:avLst>
                <a:gd name="adj" fmla="val 2983"/>
              </a:avLst>
            </a:prstGeom>
            <a:solidFill>
              <a:schemeClr val="bg1">
                <a:lumMod val="95000"/>
              </a:schemeClr>
            </a:solidFill>
            <a:ln w="9525">
              <a:solidFill>
                <a:schemeClr val="tx2"/>
              </a:solidFill>
              <a:miter lim="800000"/>
              <a:headEnd/>
              <a:tailEnd/>
            </a:ln>
            <a:effectLst/>
          </p:spPr>
          <p:txBody>
            <a:bodyPr wrap="none" lIns="52249" tIns="26124" rIns="52249" bIns="26124" anchor="ctr"/>
            <a:lstStyle/>
            <a:p>
              <a:pPr>
                <a:defRPr/>
              </a:pPr>
              <a:endParaRPr lang="en-US" dirty="0"/>
            </a:p>
          </p:txBody>
        </p:sp>
      </p:grpSp>
      <p:sp>
        <p:nvSpPr>
          <p:cNvPr id="23" name="Rectangle 22"/>
          <p:cNvSpPr/>
          <p:nvPr/>
        </p:nvSpPr>
        <p:spPr>
          <a:xfrm>
            <a:off x="-6501493" y="-9798"/>
            <a:ext cx="6281539" cy="164592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rtlCol="0" anchor="t" anchorCtr="0"/>
          <a:lstStyle/>
          <a:p>
            <a:pPr algn="ctr"/>
            <a:r>
              <a:rPr lang="en-US" sz="2500" b="1" dirty="0">
                <a:solidFill>
                  <a:schemeClr val="bg1"/>
                </a:solidFill>
                <a:latin typeface="Trebuchet MS" pitchFamily="34" charset="0"/>
              </a:rPr>
              <a:t>QUICK DESIGN</a:t>
            </a:r>
            <a:r>
              <a:rPr lang="en-US" sz="2500" b="1" baseline="0" dirty="0">
                <a:solidFill>
                  <a:schemeClr val="bg1"/>
                </a:solidFill>
                <a:latin typeface="Trebuchet MS" pitchFamily="34" charset="0"/>
              </a:rPr>
              <a:t> </a:t>
            </a:r>
            <a:r>
              <a:rPr lang="en-US" sz="2500" b="1" dirty="0">
                <a:solidFill>
                  <a:schemeClr val="bg1"/>
                </a:solidFill>
                <a:latin typeface="Trebuchet MS" pitchFamily="34" charset="0"/>
              </a:rPr>
              <a:t>GUIDE</a:t>
            </a:r>
          </a:p>
          <a:p>
            <a:pPr algn="ctr"/>
            <a:r>
              <a:rPr lang="en-US" sz="2300" b="1" dirty="0">
                <a:solidFill>
                  <a:srgbClr val="FFFF00"/>
                </a:solidFill>
                <a:latin typeface="Trebuchet MS" pitchFamily="34" charset="0"/>
              </a:rPr>
              <a:t>(--THIS SECTION DOES NOT PRINT--)</a:t>
            </a:r>
          </a:p>
          <a:p>
            <a:pPr algn="ctr"/>
            <a:endParaRPr lang="en-US" sz="1800" b="1" dirty="0">
              <a:latin typeface="Trebuchet MS" pitchFamily="34" charset="0"/>
            </a:endParaRPr>
          </a:p>
          <a:p>
            <a:pPr defTabSz="3765639"/>
            <a:r>
              <a:rPr lang="en-US" sz="1800" dirty="0">
                <a:latin typeface="Trebuchet MS" pitchFamily="34" charset="0"/>
              </a:rPr>
              <a:t>This PowerPoint</a:t>
            </a:r>
            <a:r>
              <a:rPr lang="en-US" sz="1800" baseline="0" dirty="0">
                <a:latin typeface="Trebuchet MS" pitchFamily="34" charset="0"/>
              </a:rPr>
              <a:t> </a:t>
            </a:r>
            <a:r>
              <a:rPr lang="en-US" sz="1800" dirty="0">
                <a:latin typeface="Trebuchet MS" pitchFamily="34" charset="0"/>
              </a:rPr>
              <a:t>2007 template produces</a:t>
            </a:r>
            <a:r>
              <a:rPr lang="en-US" sz="1800" baseline="0" dirty="0">
                <a:latin typeface="Trebuchet MS" pitchFamily="34" charset="0"/>
              </a:rPr>
              <a:t> </a:t>
            </a:r>
            <a:r>
              <a:rPr lang="en-US" sz="1800" dirty="0">
                <a:latin typeface="Trebuchet MS" pitchFamily="34" charset="0"/>
              </a:rPr>
              <a:t>a 36”x60” professional  poster</a:t>
            </a:r>
            <a:r>
              <a:rPr lang="en-US" sz="1800">
                <a:latin typeface="Trebuchet MS" pitchFamily="34" charset="0"/>
              </a:rPr>
              <a:t>. You</a:t>
            </a:r>
            <a:r>
              <a:rPr lang="en-US" sz="1800" baseline="0">
                <a:latin typeface="Trebuchet MS" pitchFamily="34" charset="0"/>
              </a:rPr>
              <a:t> can u</a:t>
            </a:r>
            <a:r>
              <a:rPr lang="en-US" sz="1800">
                <a:latin typeface="Trebuchet MS" pitchFamily="34" charset="0"/>
              </a:rPr>
              <a:t>se</a:t>
            </a:r>
            <a:r>
              <a:rPr lang="en-US" sz="1800" baseline="0">
                <a:latin typeface="Trebuchet MS" pitchFamily="34" charset="0"/>
              </a:rPr>
              <a:t> it to create your research poster and </a:t>
            </a:r>
            <a:r>
              <a:rPr lang="en-US" sz="1800">
                <a:latin typeface="Trebuchet MS" pitchFamily="34" charset="0"/>
              </a:rPr>
              <a:t>save valuable time placing titles, subtitles,</a:t>
            </a:r>
            <a:r>
              <a:rPr lang="en-US" sz="1800" baseline="0">
                <a:latin typeface="Trebuchet MS" pitchFamily="34" charset="0"/>
              </a:rPr>
              <a:t> text, and graphics</a:t>
            </a:r>
            <a:r>
              <a:rPr lang="en-US" sz="1800">
                <a:latin typeface="Trebuchet MS" pitchFamily="34" charset="0"/>
              </a:rPr>
              <a:t>. </a:t>
            </a:r>
            <a:endParaRPr lang="en-US" sz="1800" dirty="0">
              <a:latin typeface="Trebuchet MS" pitchFamily="34" charset="0"/>
            </a:endParaRPr>
          </a:p>
          <a:p>
            <a:pPr defTabSz="4389219"/>
            <a:endParaRPr lang="en-US" sz="1800" dirty="0">
              <a:latin typeface="Trebuchet MS" pitchFamily="34" charset="0"/>
            </a:endParaRPr>
          </a:p>
          <a:p>
            <a:pPr defTabSz="4389219"/>
            <a:r>
              <a:rPr lang="en-US" sz="1800" dirty="0">
                <a:latin typeface="Trebuchet MS" pitchFamily="34" charset="0"/>
              </a:rPr>
              <a:t>We provide a series of online tutorials that will guide you through the poster design process and answer your poster production questions. </a:t>
            </a:r>
          </a:p>
          <a:p>
            <a:pPr defTabSz="4389219"/>
            <a:endParaRPr lang="en-US" sz="1800" dirty="0">
              <a:latin typeface="Trebuchet MS" pitchFamily="34" charset="0"/>
            </a:endParaRPr>
          </a:p>
          <a:p>
            <a:pPr defTabSz="4389219"/>
            <a:r>
              <a:rPr lang="en-US" sz="1800" dirty="0">
                <a:latin typeface="Trebuchet MS" pitchFamily="34" charset="0"/>
              </a:rPr>
              <a:t>To view our template tutorials, go online to </a:t>
            </a:r>
            <a:r>
              <a:rPr lang="en-US" sz="1800" b="1" dirty="0">
                <a:solidFill>
                  <a:srgbClr val="FFFF00"/>
                </a:solidFill>
                <a:latin typeface="Trebuchet MS" pitchFamily="34" charset="0"/>
              </a:rPr>
              <a:t>PosterPresentations.com </a:t>
            </a:r>
            <a:r>
              <a:rPr lang="en-US" sz="1800" dirty="0">
                <a:latin typeface="Trebuchet MS" pitchFamily="34" charset="0"/>
              </a:rPr>
              <a:t>and click on </a:t>
            </a:r>
            <a:r>
              <a:rPr lang="en-US" sz="1800" dirty="0">
                <a:solidFill>
                  <a:srgbClr val="FFFF00"/>
                </a:solidFill>
                <a:latin typeface="Trebuchet MS" pitchFamily="34" charset="0"/>
              </a:rPr>
              <a:t>HELP DESK.</a:t>
            </a:r>
          </a:p>
          <a:p>
            <a:pPr defTabSz="4389219"/>
            <a:endParaRPr lang="en-US" sz="1800" dirty="0">
              <a:latin typeface="Trebuchet MS" pitchFamily="34" charset="0"/>
            </a:endParaRPr>
          </a:p>
          <a:p>
            <a:pPr defTabSz="4389219"/>
            <a:r>
              <a:rPr lang="en-US" sz="1800" dirty="0">
                <a:latin typeface="Trebuchet MS" pitchFamily="34" charset="0"/>
              </a:rPr>
              <a:t>When</a:t>
            </a:r>
            <a:r>
              <a:rPr lang="en-US" sz="1800" baseline="0" dirty="0">
                <a:latin typeface="Trebuchet MS" pitchFamily="34" charset="0"/>
              </a:rPr>
              <a:t> you are ready to</a:t>
            </a:r>
            <a:r>
              <a:rPr lang="en-US" sz="1800" dirty="0">
                <a:latin typeface="Trebuchet MS" pitchFamily="34" charset="0"/>
              </a:rPr>
              <a:t> </a:t>
            </a:r>
            <a:r>
              <a:rPr lang="en-US" sz="1800" baseline="0" dirty="0">
                <a:latin typeface="Trebuchet MS" pitchFamily="34" charset="0"/>
              </a:rPr>
              <a:t> print your poster</a:t>
            </a:r>
            <a:r>
              <a:rPr lang="en-US" sz="1800" dirty="0">
                <a:latin typeface="Trebuchet MS" pitchFamily="34" charset="0"/>
              </a:rPr>
              <a:t>,</a:t>
            </a:r>
            <a:r>
              <a:rPr lang="en-US" sz="1800" baseline="0" dirty="0">
                <a:latin typeface="Trebuchet MS" pitchFamily="34" charset="0"/>
              </a:rPr>
              <a:t> go online to</a:t>
            </a:r>
            <a:r>
              <a:rPr lang="en-US" sz="2000" baseline="0" dirty="0">
                <a:latin typeface="Trebuchet MS" pitchFamily="34" charset="0"/>
              </a:rPr>
              <a:t> </a:t>
            </a:r>
            <a:r>
              <a:rPr lang="en-US" sz="2400" b="1" dirty="0">
                <a:solidFill>
                  <a:srgbClr val="FFFF00"/>
                </a:solidFill>
                <a:latin typeface="Trebuchet MS" pitchFamily="34" charset="0"/>
              </a:rPr>
              <a:t>PosterPresentations.com</a:t>
            </a:r>
            <a:r>
              <a:rPr lang="en-US" sz="2400" b="1" dirty="0">
                <a:solidFill>
                  <a:schemeClr val="bg1"/>
                </a:solidFill>
                <a:latin typeface="Trebuchet MS" pitchFamily="34" charset="0"/>
              </a:rPr>
              <a:t>.</a:t>
            </a:r>
            <a:br>
              <a:rPr lang="en-US" sz="1800" dirty="0">
                <a:latin typeface="Trebuchet MS" pitchFamily="34" charset="0"/>
              </a:rPr>
            </a:br>
            <a:endParaRPr lang="en-US" sz="1800" dirty="0">
              <a:latin typeface="Trebuchet MS" pitchFamily="34" charset="0"/>
            </a:endParaRPr>
          </a:p>
          <a:p>
            <a:pPr algn="l" defTabSz="3765639"/>
            <a:r>
              <a:rPr lang="en-US" sz="1800" b="1" dirty="0">
                <a:solidFill>
                  <a:schemeClr val="bg1"/>
                </a:solidFill>
                <a:latin typeface="Trebuchet MS" pitchFamily="34" charset="0"/>
              </a:rPr>
              <a:t>Need</a:t>
            </a:r>
            <a:r>
              <a:rPr lang="en-US" sz="1800" b="1" baseline="0" dirty="0">
                <a:solidFill>
                  <a:schemeClr val="bg1"/>
                </a:solidFill>
                <a:latin typeface="Trebuchet MS" pitchFamily="34" charset="0"/>
              </a:rPr>
              <a:t> Assistance?  </a:t>
            </a:r>
            <a:r>
              <a:rPr lang="en-US" sz="2400" b="1" baseline="0" dirty="0">
                <a:solidFill>
                  <a:srgbClr val="FFFF00"/>
                </a:solidFill>
                <a:latin typeface="Trebuchet MS" pitchFamily="34" charset="0"/>
              </a:rPr>
              <a:t>Call  us at </a:t>
            </a:r>
            <a:r>
              <a:rPr lang="en-US" sz="2400" b="1" dirty="0">
                <a:solidFill>
                  <a:srgbClr val="FFFF00"/>
                </a:solidFill>
                <a:latin typeface="Trebuchet MS" pitchFamily="34" charset="0"/>
              </a:rPr>
              <a:t>1.866.649.3004</a:t>
            </a:r>
          </a:p>
          <a:p>
            <a:pPr defTabSz="2508125"/>
            <a:r>
              <a:rPr lang="en-US" sz="1800" dirty="0">
                <a:latin typeface="Trebuchet MS" pitchFamily="34" charset="0"/>
              </a:rPr>
              <a:t> </a:t>
            </a:r>
            <a:endParaRPr lang="en-US" sz="2300" b="1" dirty="0">
              <a:solidFill>
                <a:srgbClr val="FFFF00"/>
              </a:solidFill>
              <a:latin typeface="Trebuchet MS" pitchFamily="34" charset="0"/>
            </a:endParaRPr>
          </a:p>
          <a:p>
            <a:pPr algn="ctr"/>
            <a:r>
              <a:rPr lang="en-US" sz="2500" b="1" dirty="0">
                <a:solidFill>
                  <a:schemeClr val="bg1"/>
                </a:solidFill>
                <a:latin typeface="Trebuchet MS" pitchFamily="34" charset="0"/>
              </a:rPr>
              <a:t>Object Placeholders</a:t>
            </a:r>
          </a:p>
          <a:p>
            <a:pPr algn="ctr"/>
            <a:endParaRPr lang="en-US" sz="2500" b="1" dirty="0">
              <a:solidFill>
                <a:schemeClr val="bg1"/>
              </a:solidFill>
              <a:latin typeface="Trebuchet MS" pitchFamily="34" charset="0"/>
            </a:endParaRPr>
          </a:p>
          <a:p>
            <a:pPr marL="0" marR="0" indent="0" algn="l" defTabSz="3765639" rtl="0" eaLnBrk="1" fontAlgn="auto" latinLnBrk="0" hangingPunct="1">
              <a:lnSpc>
                <a:spcPct val="100000"/>
              </a:lnSpc>
              <a:spcBef>
                <a:spcPts val="0"/>
              </a:spcBef>
              <a:spcAft>
                <a:spcPts val="0"/>
              </a:spcAft>
              <a:buClrTx/>
              <a:buSzTx/>
              <a:buFontTx/>
              <a:buNone/>
              <a:tabLst/>
              <a:defRPr/>
            </a:pPr>
            <a:r>
              <a:rPr lang="en-US" sz="1800" dirty="0">
                <a:solidFill>
                  <a:srgbClr val="FFFF00"/>
                </a:solidFill>
                <a:latin typeface="Trebuchet MS" pitchFamily="34" charset="0"/>
              </a:rPr>
              <a:t>Using the placeholders</a:t>
            </a:r>
          </a:p>
          <a:p>
            <a:pPr marL="0" marR="0" indent="0" algn="l" defTabSz="3765639" rtl="0" eaLnBrk="1" fontAlgn="auto" latinLnBrk="0" hangingPunct="1">
              <a:lnSpc>
                <a:spcPct val="100000"/>
              </a:lnSpc>
              <a:spcBef>
                <a:spcPts val="0"/>
              </a:spcBef>
              <a:spcAft>
                <a:spcPts val="0"/>
              </a:spcAft>
              <a:buClrTx/>
              <a:buSzTx/>
              <a:buFontTx/>
              <a:buNone/>
              <a:tabLst/>
              <a:defRPr/>
            </a:pPr>
            <a:r>
              <a:rPr lang="en-US" sz="1800" dirty="0">
                <a:latin typeface="Trebuchet MS" pitchFamily="34" charset="0"/>
              </a:rPr>
              <a:t>To</a:t>
            </a:r>
            <a:r>
              <a:rPr lang="en-US" sz="1800" baseline="0" dirty="0">
                <a:latin typeface="Trebuchet MS" pitchFamily="34" charset="0"/>
              </a:rPr>
              <a:t> add text, c</a:t>
            </a:r>
            <a:r>
              <a:rPr lang="en-US" sz="1800" dirty="0">
                <a:latin typeface="Trebuchet MS" pitchFamily="34" charset="0"/>
              </a:rPr>
              <a:t>lick inside</a:t>
            </a:r>
            <a:r>
              <a:rPr lang="en-US" sz="1800" baseline="0" dirty="0">
                <a:latin typeface="Trebuchet MS" pitchFamily="34" charset="0"/>
              </a:rPr>
              <a:t> a placeholder on the poster and type or paste your text.  To move a placeholder, click it </a:t>
            </a:r>
            <a:r>
              <a:rPr lang="en-US" sz="1800" u="sng" baseline="0" dirty="0">
                <a:latin typeface="Trebuchet MS" pitchFamily="34" charset="0"/>
              </a:rPr>
              <a:t>once</a:t>
            </a:r>
            <a:r>
              <a:rPr lang="en-US" sz="1800" baseline="0" dirty="0">
                <a:latin typeface="Trebuchet MS" pitchFamily="34" charset="0"/>
              </a:rPr>
              <a:t> (to select it).  Place your cursor on its frame, and your cursor will change to this symbol       .  Click </a:t>
            </a:r>
            <a:r>
              <a:rPr lang="en-US" sz="1800" u="sng" baseline="0" dirty="0">
                <a:latin typeface="Trebuchet MS" pitchFamily="34" charset="0"/>
              </a:rPr>
              <a:t>once</a:t>
            </a:r>
            <a:r>
              <a:rPr lang="en-US" sz="1800" baseline="0" dirty="0">
                <a:latin typeface="Trebuchet MS" pitchFamily="34" charset="0"/>
              </a:rPr>
              <a:t> and drag it to a new location where you can resize it. </a:t>
            </a:r>
          </a:p>
          <a:p>
            <a:pPr defTabSz="3765639"/>
            <a:endParaRPr lang="en-US" sz="1800" dirty="0">
              <a:latin typeface="Trebuchet MS" pitchFamily="34" charset="0"/>
            </a:endParaRPr>
          </a:p>
          <a:p>
            <a:pPr defTabSz="3765639"/>
            <a:r>
              <a:rPr lang="en-US" sz="1800" b="1" dirty="0">
                <a:solidFill>
                  <a:srgbClr val="FFFF00"/>
                </a:solidFill>
                <a:latin typeface="Trebuchet MS" pitchFamily="34" charset="0"/>
              </a:rPr>
              <a:t>Section Header placeholder</a:t>
            </a:r>
          </a:p>
          <a:p>
            <a:pPr defTabSz="3765639"/>
            <a:r>
              <a:rPr lang="en-US" sz="1800" baseline="0" dirty="0">
                <a:latin typeface="Trebuchet MS" pitchFamily="34" charset="0"/>
              </a:rPr>
              <a:t>Click and drag this preformatted section header placeholder to the poster area to add another section header. Use section headers to separate topics or concepts within your presentation. </a:t>
            </a:r>
          </a:p>
          <a:p>
            <a:pPr defTabSz="4389219"/>
            <a:endParaRPr lang="en-US" sz="1800" baseline="0" dirty="0">
              <a:latin typeface="Trebuchet MS" pitchFamily="34" charset="0"/>
            </a:endParaRPr>
          </a:p>
          <a:p>
            <a:pPr defTabSz="4389219"/>
            <a:endParaRPr lang="en-US" sz="1800" dirty="0">
              <a:latin typeface="Trebuchet MS" pitchFamily="34" charset="0"/>
            </a:endParaRPr>
          </a:p>
          <a:p>
            <a:pPr defTabSz="4389219"/>
            <a:endParaRPr lang="en-US" sz="1800" b="1" dirty="0">
              <a:solidFill>
                <a:srgbClr val="FFFF00"/>
              </a:solidFill>
              <a:latin typeface="Trebuchet MS" pitchFamily="34" charset="0"/>
            </a:endParaRPr>
          </a:p>
          <a:p>
            <a:pPr defTabSz="4389219"/>
            <a:r>
              <a:rPr lang="en-US" sz="1800" b="1" dirty="0">
                <a:solidFill>
                  <a:srgbClr val="FFFF00"/>
                </a:solidFill>
                <a:latin typeface="Trebuchet MS" pitchFamily="34" charset="0"/>
              </a:rPr>
              <a:t>Text placeholder</a:t>
            </a:r>
          </a:p>
          <a:p>
            <a:pPr defTabSz="4389219"/>
            <a:r>
              <a:rPr lang="en-US" sz="1800" baseline="0" dirty="0">
                <a:latin typeface="Trebuchet MS" pitchFamily="34" charset="0"/>
              </a:rPr>
              <a:t>Move this preformatted text placeholder to the poster to add a new body of text.</a:t>
            </a:r>
          </a:p>
          <a:p>
            <a:pPr defTabSz="4389219"/>
            <a:endParaRPr lang="en-US" sz="1800" baseline="0" dirty="0">
              <a:latin typeface="Trebuchet MS" pitchFamily="34" charset="0"/>
            </a:endParaRPr>
          </a:p>
          <a:p>
            <a:pPr defTabSz="4389219"/>
            <a:endParaRPr lang="en-US" sz="1800" baseline="0" dirty="0">
              <a:latin typeface="Trebuchet MS" pitchFamily="34" charset="0"/>
            </a:endParaRPr>
          </a:p>
          <a:p>
            <a:pPr defTabSz="4389219"/>
            <a:endParaRPr lang="en-US" sz="1800" baseline="0" dirty="0">
              <a:latin typeface="Trebuchet MS" pitchFamily="34" charset="0"/>
            </a:endParaRPr>
          </a:p>
          <a:p>
            <a:pPr defTabSz="4389219"/>
            <a:endParaRPr lang="en-US" sz="1800" b="1" baseline="0" dirty="0">
              <a:solidFill>
                <a:srgbClr val="FFFF00"/>
              </a:solidFill>
              <a:latin typeface="Trebuchet MS" pitchFamily="34" charset="0"/>
            </a:endParaRPr>
          </a:p>
          <a:p>
            <a:pPr defTabSz="4389219"/>
            <a:r>
              <a:rPr lang="en-US" sz="1800" b="1" baseline="0" dirty="0">
                <a:solidFill>
                  <a:srgbClr val="FFFF00"/>
                </a:solidFill>
                <a:latin typeface="Trebuchet MS" pitchFamily="34" charset="0"/>
              </a:rPr>
              <a:t>Picture placeholder</a:t>
            </a:r>
          </a:p>
          <a:p>
            <a:pPr defTabSz="4389219"/>
            <a:r>
              <a:rPr lang="en-US" sz="1800" baseline="0" dirty="0">
                <a:latin typeface="Trebuchet MS" pitchFamily="34" charset="0"/>
              </a:rPr>
              <a:t>Move this graphic placeholder onto your poster, size it first, and then click it to add a picture to the poster.</a:t>
            </a:r>
          </a:p>
          <a:p>
            <a:pPr defTabSz="4389219"/>
            <a:endParaRPr lang="en-US" sz="1800" baseline="0" dirty="0">
              <a:latin typeface="Trebuchet MS" pitchFamily="34" charset="0"/>
            </a:endParaRPr>
          </a:p>
          <a:p>
            <a:pPr defTabSz="4389219"/>
            <a:endParaRPr lang="en-US" sz="1800" baseline="0" dirty="0">
              <a:latin typeface="Trebuchet MS" pitchFamily="34" charset="0"/>
            </a:endParaRPr>
          </a:p>
          <a:p>
            <a:pPr algn="ctr"/>
            <a:endParaRPr lang="en-US" sz="1800" b="1" dirty="0">
              <a:solidFill>
                <a:schemeClr val="bg1"/>
              </a:solidFill>
              <a:latin typeface="Trebuchet MS" pitchFamily="34" charset="0"/>
            </a:endParaRPr>
          </a:p>
          <a:p>
            <a:pPr algn="ctr"/>
            <a:endParaRPr lang="en-US" sz="1800" b="1" dirty="0">
              <a:solidFill>
                <a:schemeClr val="bg1"/>
              </a:solidFill>
              <a:latin typeface="Trebuchet MS" pitchFamily="34" charset="0"/>
            </a:endParaRPr>
          </a:p>
          <a:p>
            <a:pPr algn="ctr"/>
            <a:endParaRPr lang="en-US" sz="1800" b="1" dirty="0">
              <a:solidFill>
                <a:schemeClr val="bg1"/>
              </a:solidFill>
              <a:latin typeface="Trebuchet MS" pitchFamily="34" charset="0"/>
            </a:endParaRPr>
          </a:p>
          <a:p>
            <a:pPr defTabSz="2508125"/>
            <a:endParaRPr lang="en-US" sz="1800" dirty="0">
              <a:latin typeface="Trebuchet MS" pitchFamily="34" charset="0"/>
            </a:endParaRPr>
          </a:p>
          <a:p>
            <a:pPr algn="ctr"/>
            <a:endParaRPr lang="en-US" sz="1800" b="1" dirty="0">
              <a:solidFill>
                <a:schemeClr val="bg1"/>
              </a:solidFill>
              <a:latin typeface="Trebuchet MS" pitchFamily="34" charset="0"/>
            </a:endParaRPr>
          </a:p>
          <a:p>
            <a:pPr defTabSz="2508125"/>
            <a:endParaRPr lang="en-US" sz="1800" b="1" dirty="0">
              <a:solidFill>
                <a:srgbClr val="FFFF00"/>
              </a:solidFill>
              <a:latin typeface="Trebuchet MS" pitchFamily="34" charset="0"/>
            </a:endParaRPr>
          </a:p>
          <a:p>
            <a:pPr algn="ctr"/>
            <a:endParaRPr lang="en-US" sz="1800" b="1" dirty="0">
              <a:latin typeface="Trebuchet MS" pitchFamily="34" charset="0"/>
            </a:endParaRPr>
          </a:p>
        </p:txBody>
      </p:sp>
      <p:sp>
        <p:nvSpPr>
          <p:cNvPr id="25" name="Rectangle 24"/>
          <p:cNvSpPr/>
          <p:nvPr/>
        </p:nvSpPr>
        <p:spPr>
          <a:xfrm>
            <a:off x="-6481554" y="11860087"/>
            <a:ext cx="6261600" cy="3886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2249" tIns="26124" rIns="52249" bIns="26124" rtlCol="0" anchor="ctr"/>
          <a:lstStyle/>
          <a:p>
            <a:pPr algn="ctr"/>
            <a:endParaRPr lang="en-US"/>
          </a:p>
        </p:txBody>
      </p:sp>
      <p:pic>
        <p:nvPicPr>
          <p:cNvPr id="26" name="Picture 2"/>
          <p:cNvPicPr>
            <a:picLocks noChangeAspect="1" noChangeArrowheads="1"/>
          </p:cNvPicPr>
          <p:nvPr/>
        </p:nvPicPr>
        <p:blipFill>
          <a:blip r:embed="rId3" cstate="print"/>
          <a:srcRect/>
          <a:stretch>
            <a:fillRect/>
          </a:stretch>
        </p:blipFill>
        <p:spPr bwMode="auto">
          <a:xfrm>
            <a:off x="-2432958" y="7952471"/>
            <a:ext cx="369094" cy="219075"/>
          </a:xfrm>
          <a:prstGeom prst="rect">
            <a:avLst/>
          </a:prstGeom>
          <a:noFill/>
          <a:ln w="9525">
            <a:solidFill>
              <a:schemeClr val="tx1"/>
            </a:solidFill>
            <a:miter lim="800000"/>
            <a:headEnd/>
            <a:tailEnd/>
          </a:ln>
          <a:effectLst/>
        </p:spPr>
      </p:pic>
      <p:grpSp>
        <p:nvGrpSpPr>
          <p:cNvPr id="38" name="Group 37"/>
          <p:cNvGrpSpPr/>
          <p:nvPr/>
        </p:nvGrpSpPr>
        <p:grpSpPr>
          <a:xfrm>
            <a:off x="-6223790" y="15575235"/>
            <a:ext cx="5771525" cy="644181"/>
            <a:chOff x="44242388" y="28054064"/>
            <a:chExt cx="9771400" cy="1090621"/>
          </a:xfrm>
        </p:grpSpPr>
        <p:sp>
          <p:nvSpPr>
            <p:cNvPr id="40" name="Rounded Rectangle 39"/>
            <p:cNvSpPr/>
            <p:nvPr userDrawn="1"/>
          </p:nvSpPr>
          <p:spPr>
            <a:xfrm>
              <a:off x="44242388" y="28054064"/>
              <a:ext cx="9771397" cy="10906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388900" rtl="0" eaLnBrk="1" latinLnBrk="0" hangingPunct="1">
                <a:defRPr sz="8600" kern="1200">
                  <a:solidFill>
                    <a:schemeClr val="lt1"/>
                  </a:solidFill>
                  <a:latin typeface="+mn-lt"/>
                  <a:ea typeface="+mn-ea"/>
                  <a:cs typeface="+mn-cs"/>
                </a:defRPr>
              </a:lvl1pPr>
              <a:lvl2pPr marL="2194451" algn="l" defTabSz="4388900" rtl="0" eaLnBrk="1" latinLnBrk="0" hangingPunct="1">
                <a:defRPr sz="8600" kern="1200">
                  <a:solidFill>
                    <a:schemeClr val="lt1"/>
                  </a:solidFill>
                  <a:latin typeface="+mn-lt"/>
                  <a:ea typeface="+mn-ea"/>
                  <a:cs typeface="+mn-cs"/>
                </a:defRPr>
              </a:lvl2pPr>
              <a:lvl3pPr marL="4388900" algn="l" defTabSz="4388900" rtl="0" eaLnBrk="1" latinLnBrk="0" hangingPunct="1">
                <a:defRPr sz="8600" kern="1200">
                  <a:solidFill>
                    <a:schemeClr val="lt1"/>
                  </a:solidFill>
                  <a:latin typeface="+mn-lt"/>
                  <a:ea typeface="+mn-ea"/>
                  <a:cs typeface="+mn-cs"/>
                </a:defRPr>
              </a:lvl3pPr>
              <a:lvl4pPr marL="6583351" algn="l" defTabSz="4388900" rtl="0" eaLnBrk="1" latinLnBrk="0" hangingPunct="1">
                <a:defRPr sz="8600" kern="1200">
                  <a:solidFill>
                    <a:schemeClr val="lt1"/>
                  </a:solidFill>
                  <a:latin typeface="+mn-lt"/>
                  <a:ea typeface="+mn-ea"/>
                  <a:cs typeface="+mn-cs"/>
                </a:defRPr>
              </a:lvl4pPr>
              <a:lvl5pPr marL="8777801" algn="l" defTabSz="4388900" rtl="0" eaLnBrk="1" latinLnBrk="0" hangingPunct="1">
                <a:defRPr sz="8600" kern="1200">
                  <a:solidFill>
                    <a:schemeClr val="lt1"/>
                  </a:solidFill>
                  <a:latin typeface="+mn-lt"/>
                  <a:ea typeface="+mn-ea"/>
                  <a:cs typeface="+mn-cs"/>
                </a:defRPr>
              </a:lvl5pPr>
              <a:lvl6pPr marL="10972252" algn="l" defTabSz="4388900" rtl="0" eaLnBrk="1" latinLnBrk="0" hangingPunct="1">
                <a:defRPr sz="8600" kern="1200">
                  <a:solidFill>
                    <a:schemeClr val="lt1"/>
                  </a:solidFill>
                  <a:latin typeface="+mn-lt"/>
                  <a:ea typeface="+mn-ea"/>
                  <a:cs typeface="+mn-cs"/>
                </a:defRPr>
              </a:lvl6pPr>
              <a:lvl7pPr marL="13166703" algn="l" defTabSz="4388900" rtl="0" eaLnBrk="1" latinLnBrk="0" hangingPunct="1">
                <a:defRPr sz="8600" kern="1200">
                  <a:solidFill>
                    <a:schemeClr val="lt1"/>
                  </a:solidFill>
                  <a:latin typeface="+mn-lt"/>
                  <a:ea typeface="+mn-ea"/>
                  <a:cs typeface="+mn-cs"/>
                </a:defRPr>
              </a:lvl7pPr>
              <a:lvl8pPr marL="15361152" algn="l" defTabSz="4388900" rtl="0" eaLnBrk="1" latinLnBrk="0" hangingPunct="1">
                <a:defRPr sz="8600" kern="1200">
                  <a:solidFill>
                    <a:schemeClr val="lt1"/>
                  </a:solidFill>
                  <a:latin typeface="+mn-lt"/>
                  <a:ea typeface="+mn-ea"/>
                  <a:cs typeface="+mn-cs"/>
                </a:defRPr>
              </a:lvl8pPr>
              <a:lvl9pPr marL="17555603" algn="l" defTabSz="4388900" rtl="0" eaLnBrk="1" latinLnBrk="0" hangingPunct="1">
                <a:defRPr sz="8600" kern="1200">
                  <a:solidFill>
                    <a:schemeClr val="lt1"/>
                  </a:solidFill>
                  <a:latin typeface="+mn-lt"/>
                  <a:ea typeface="+mn-ea"/>
                  <a:cs typeface="+mn-cs"/>
                </a:defRPr>
              </a:lvl9pPr>
            </a:lstStyle>
            <a:p>
              <a:pPr algn="ctr"/>
              <a:endParaRPr lang="en-US"/>
            </a:p>
          </p:txBody>
        </p:sp>
        <p:pic>
          <p:nvPicPr>
            <p:cNvPr id="41" name="Picture 40" descr="http://t2.gstatic.com/images?q=tbn:ANd9GcR4APHC6TT9w54M2zn_pvCiBxUNcspYPoVxirLRphBoJabfSvu7zw">
              <a:hlinkClick r:id="rId4"/>
            </p:cNvPr>
            <p:cNvPicPr>
              <a:picLocks noChangeAspect="1" noChangeArrowheads="1"/>
            </p:cNvPicPr>
            <p:nvPr userDrawn="1"/>
          </p:nvPicPr>
          <p:blipFill>
            <a:blip r:embed="rId5"/>
            <a:srcRect/>
            <a:stretch>
              <a:fillRect/>
            </a:stretch>
          </p:blipFill>
          <p:spPr bwMode="auto">
            <a:xfrm>
              <a:off x="44341112" y="28126638"/>
              <a:ext cx="914400" cy="914400"/>
            </a:xfrm>
            <a:prstGeom prst="rect">
              <a:avLst/>
            </a:prstGeom>
            <a:noFill/>
          </p:spPr>
        </p:pic>
        <p:sp>
          <p:nvSpPr>
            <p:cNvPr id="42" name="TextBox 32"/>
            <p:cNvSpPr txBox="1"/>
            <p:nvPr userDrawn="1"/>
          </p:nvSpPr>
          <p:spPr>
            <a:xfrm>
              <a:off x="45342599" y="28154099"/>
              <a:ext cx="8671189" cy="885830"/>
            </a:xfrm>
            <a:prstGeom prst="rect">
              <a:avLst/>
            </a:prstGeom>
            <a:noFill/>
          </p:spPr>
          <p:txBody>
            <a:bodyPr wrap="square" rtlCol="0">
              <a:spAutoFit/>
            </a:bodyPr>
            <a:ls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a:lstStyle>
            <a:p>
              <a:r>
                <a:rPr lang="en-US" sz="1400" dirty="0">
                  <a:solidFill>
                    <a:schemeClr val="tx2"/>
                  </a:solidFill>
                  <a:latin typeface="Trebuchet MS" pitchFamily="34" charset="0"/>
                </a:rPr>
                <a:t>Student</a:t>
              </a:r>
              <a:r>
                <a:rPr lang="en-US" sz="1400" baseline="0" dirty="0">
                  <a:solidFill>
                    <a:schemeClr val="tx2"/>
                  </a:solidFill>
                  <a:latin typeface="Trebuchet MS" pitchFamily="34" charset="0"/>
                </a:rPr>
                <a:t> discounts are available on our </a:t>
              </a:r>
              <a:r>
                <a:rPr lang="en-US" sz="1400" baseline="0" dirty="0" err="1">
                  <a:solidFill>
                    <a:schemeClr val="tx2"/>
                  </a:solidFill>
                  <a:latin typeface="Trebuchet MS" pitchFamily="34" charset="0"/>
                </a:rPr>
                <a:t>Facebook</a:t>
              </a:r>
              <a:r>
                <a:rPr lang="en-US" sz="1400" baseline="0" dirty="0">
                  <a:solidFill>
                    <a:schemeClr val="tx2"/>
                  </a:solidFill>
                  <a:latin typeface="Trebuchet MS" pitchFamily="34" charset="0"/>
                </a:rPr>
                <a:t> page. </a:t>
              </a:r>
            </a:p>
            <a:p>
              <a:r>
                <a:rPr lang="en-US" sz="1400" baseline="0" dirty="0">
                  <a:solidFill>
                    <a:schemeClr val="tx2"/>
                  </a:solidFill>
                  <a:latin typeface="Trebuchet MS" pitchFamily="34" charset="0"/>
                </a:rPr>
                <a:t>Go to </a:t>
              </a:r>
              <a:r>
                <a:rPr lang="en-US" sz="1400" u="sng" baseline="0" dirty="0">
                  <a:solidFill>
                    <a:schemeClr val="tx2"/>
                  </a:solidFill>
                  <a:latin typeface="Trebuchet MS" pitchFamily="34" charset="0"/>
                </a:rPr>
                <a:t>PosterPresentations.com</a:t>
              </a:r>
              <a:r>
                <a:rPr lang="en-US" sz="1400" baseline="0" dirty="0">
                  <a:solidFill>
                    <a:schemeClr val="tx2"/>
                  </a:solidFill>
                  <a:latin typeface="Trebuchet MS" pitchFamily="34" charset="0"/>
                </a:rPr>
                <a:t> and click on the FB icon.</a:t>
              </a:r>
              <a:endParaRPr lang="en-US" sz="1400" dirty="0">
                <a:solidFill>
                  <a:schemeClr val="tx2"/>
                </a:solidFill>
                <a:latin typeface="Trebuchet MS" pitchFamily="34" charset="0"/>
              </a:endParaRPr>
            </a:p>
          </p:txBody>
        </p:sp>
      </p:grpSp>
      <p:cxnSp>
        <p:nvCxnSpPr>
          <p:cNvPr id="44" name="Straight Connector 43"/>
          <p:cNvCxnSpPr/>
          <p:nvPr/>
        </p:nvCxnSpPr>
        <p:spPr>
          <a:xfrm>
            <a:off x="-6472918" y="5874672"/>
            <a:ext cx="6281539"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6491524" y="10199648"/>
            <a:ext cx="6261600" cy="3886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2249" tIns="26124" rIns="52249" bIns="26124" rtlCol="0" anchor="ctr"/>
          <a:lstStyle/>
          <a:p>
            <a:pPr algn="ctr"/>
            <a:endParaRPr lang="en-US"/>
          </a:p>
        </p:txBody>
      </p:sp>
      <p:sp>
        <p:nvSpPr>
          <p:cNvPr id="46" name="Rectangle 45"/>
          <p:cNvSpPr/>
          <p:nvPr/>
        </p:nvSpPr>
        <p:spPr>
          <a:xfrm>
            <a:off x="27638828" y="0"/>
            <a:ext cx="6281539" cy="164592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rtlCol="0" anchor="t" anchorCtr="0"/>
          <a:lstStyle/>
          <a:p>
            <a:pPr algn="ctr">
              <a:lnSpc>
                <a:spcPts val="2400"/>
              </a:lnSpc>
            </a:pPr>
            <a:r>
              <a:rPr lang="en-US" sz="2400" b="1" dirty="0">
                <a:solidFill>
                  <a:schemeClr val="bg1"/>
                </a:solidFill>
                <a:latin typeface="Trebuchet MS" pitchFamily="34" charset="0"/>
              </a:rPr>
              <a:t>QUICK</a:t>
            </a:r>
            <a:r>
              <a:rPr lang="en-US" sz="2400" b="1" baseline="0" dirty="0">
                <a:solidFill>
                  <a:schemeClr val="bg1"/>
                </a:solidFill>
                <a:latin typeface="Trebuchet MS" pitchFamily="34" charset="0"/>
              </a:rPr>
              <a:t> TIPS</a:t>
            </a:r>
            <a:endParaRPr lang="en-US" sz="2400" b="1" dirty="0">
              <a:solidFill>
                <a:schemeClr val="bg1"/>
              </a:solidFill>
              <a:latin typeface="Trebuchet MS" pitchFamily="34" charset="0"/>
            </a:endParaRPr>
          </a:p>
          <a:p>
            <a:pPr algn="ctr">
              <a:lnSpc>
                <a:spcPts val="2400"/>
              </a:lnSpc>
            </a:pPr>
            <a:r>
              <a:rPr lang="en-US" sz="2400" b="1" dirty="0">
                <a:solidFill>
                  <a:srgbClr val="FFFF00"/>
                </a:solidFill>
                <a:latin typeface="Trebuchet MS" pitchFamily="34" charset="0"/>
              </a:rPr>
              <a:t>(--THIS SECTION DOES NOT PRINT--)</a:t>
            </a:r>
          </a:p>
          <a:p>
            <a:pPr defTabSz="3134780">
              <a:lnSpc>
                <a:spcPts val="2100"/>
              </a:lnSpc>
            </a:pPr>
            <a:endParaRPr lang="en-US" sz="1800" dirty="0">
              <a:latin typeface="Trebuchet MS" pitchFamily="34" charset="0"/>
            </a:endParaRPr>
          </a:p>
          <a:p>
            <a:pPr defTabSz="3134780">
              <a:lnSpc>
                <a:spcPts val="2100"/>
              </a:lnSpc>
            </a:pPr>
            <a:r>
              <a:rPr lang="en-US" sz="1800" dirty="0">
                <a:latin typeface="Trebuchet MS" pitchFamily="34" charset="0"/>
              </a:rPr>
              <a:t>This PowerPoint</a:t>
            </a:r>
            <a:r>
              <a:rPr lang="en-US" sz="1800" baseline="0" dirty="0">
                <a:latin typeface="Trebuchet MS" pitchFamily="34" charset="0"/>
              </a:rPr>
              <a:t> template requires basic PowerPoint (version 2007 or newer) skills. Below is a list of commonly asked questions specific to this template. </a:t>
            </a:r>
            <a:br>
              <a:rPr lang="en-US" sz="1800" baseline="0" dirty="0">
                <a:latin typeface="Trebuchet MS" pitchFamily="34" charset="0"/>
              </a:rPr>
            </a:br>
            <a:r>
              <a:rPr lang="en-US" sz="1800" baseline="0" dirty="0">
                <a:latin typeface="Trebuchet MS" pitchFamily="34" charset="0"/>
              </a:rPr>
              <a:t>If you are using an older version of PowerPoint some template features may not work properly.</a:t>
            </a:r>
            <a:endParaRPr lang="en-US" sz="2400" b="1" dirty="0">
              <a:solidFill>
                <a:srgbClr val="FFFF00"/>
              </a:solidFill>
              <a:latin typeface="Trebuchet MS" pitchFamily="34" charset="0"/>
            </a:endParaRPr>
          </a:p>
          <a:p>
            <a:pPr defTabSz="3134780">
              <a:lnSpc>
                <a:spcPts val="2100"/>
              </a:lnSpc>
            </a:pPr>
            <a:endParaRPr lang="en-US" sz="2400" b="1" dirty="0">
              <a:solidFill>
                <a:srgbClr val="FFFF00"/>
              </a:solidFill>
              <a:latin typeface="Trebuchet MS" pitchFamily="34" charset="0"/>
            </a:endParaRPr>
          </a:p>
          <a:p>
            <a:pPr algn="ctr">
              <a:lnSpc>
                <a:spcPts val="2100"/>
              </a:lnSpc>
            </a:pPr>
            <a:r>
              <a:rPr lang="en-US" sz="2400" b="1" baseline="0">
                <a:solidFill>
                  <a:schemeClr val="bg1"/>
                </a:solidFill>
                <a:latin typeface="Trebuchet MS" pitchFamily="34" charset="0"/>
              </a:rPr>
              <a:t>Template </a:t>
            </a:r>
            <a:r>
              <a:rPr lang="en-US" sz="2400" b="1" baseline="0" dirty="0">
                <a:solidFill>
                  <a:schemeClr val="bg1"/>
                </a:solidFill>
                <a:latin typeface="Trebuchet MS" pitchFamily="34" charset="0"/>
              </a:rPr>
              <a:t>FAQs</a:t>
            </a:r>
            <a:endParaRPr lang="en-US" sz="1800" baseline="0" dirty="0">
              <a:latin typeface="Trebuchet MS" pitchFamily="34" charset="0"/>
            </a:endParaRPr>
          </a:p>
          <a:p>
            <a:pPr algn="ctr"/>
            <a:endParaRPr lang="en-US" sz="1800" b="1" dirty="0">
              <a:solidFill>
                <a:srgbClr val="FFFF00"/>
              </a:solidFill>
              <a:latin typeface="Trebuchet MS" pitchFamily="34" charset="0"/>
            </a:endParaRPr>
          </a:p>
          <a:p>
            <a:pPr marL="0" marR="0" indent="0" algn="l" defTabSz="2689420" rtl="0" eaLnBrk="1" fontAlgn="auto" latinLnBrk="0" hangingPunct="1">
              <a:lnSpc>
                <a:spcPct val="100000"/>
              </a:lnSpc>
              <a:spcBef>
                <a:spcPts val="0"/>
              </a:spcBef>
              <a:spcAft>
                <a:spcPts val="0"/>
              </a:spcAft>
              <a:buClrTx/>
              <a:buSzTx/>
              <a:buFontTx/>
              <a:buNone/>
              <a:tabLst/>
              <a:defRPr/>
            </a:pPr>
            <a:r>
              <a:rPr lang="en-US" sz="1800" b="1" dirty="0">
                <a:solidFill>
                  <a:srgbClr val="FFFF00"/>
                </a:solidFill>
                <a:latin typeface="Trebuchet MS" pitchFamily="34" charset="0"/>
              </a:rPr>
              <a:t>Verifying the quality of your graphics</a:t>
            </a:r>
          </a:p>
          <a:p>
            <a:pPr defTabSz="2689420"/>
            <a:r>
              <a:rPr lang="en-US" sz="1800" dirty="0">
                <a:latin typeface="Trebuchet MS" pitchFamily="34" charset="0"/>
              </a:rPr>
              <a:t>Go to the </a:t>
            </a:r>
            <a:r>
              <a:rPr lang="en-US" sz="1800" baseline="0" dirty="0">
                <a:latin typeface="Trebuchet MS" pitchFamily="34" charset="0"/>
              </a:rPr>
              <a:t>VIEW menu and click on ZOOM to set your preferred magnification. This template is at 100% the size of the final poster. All text and graphics will be printed at 100% their size. To see what your poster will look like when printed, set the zoom to 100% and evaluate the quality of all your graphics before you submit your poster for printing.</a:t>
            </a:r>
            <a:br>
              <a:rPr lang="en-US" sz="1800" baseline="0" dirty="0">
                <a:latin typeface="Trebuchet MS" pitchFamily="34" charset="0"/>
              </a:rPr>
            </a:br>
            <a:endParaRPr lang="en-US" sz="1800" baseline="0" dirty="0">
              <a:latin typeface="Trebuchet MS" pitchFamily="34" charset="0"/>
            </a:endParaRPr>
          </a:p>
          <a:p>
            <a:pPr defTabSz="2689420"/>
            <a:endParaRPr lang="en-US" sz="1800" b="1" baseline="0" dirty="0">
              <a:solidFill>
                <a:srgbClr val="FFFF00"/>
              </a:solidFill>
              <a:latin typeface="Trebuchet MS" pitchFamily="34" charset="0"/>
            </a:endParaRPr>
          </a:p>
          <a:p>
            <a:pPr defTabSz="2689420"/>
            <a:r>
              <a:rPr lang="en-US" sz="1800" b="1" baseline="0" dirty="0">
                <a:solidFill>
                  <a:srgbClr val="FFFF00"/>
                </a:solidFill>
                <a:latin typeface="Trebuchet MS" pitchFamily="34" charset="0"/>
              </a:rPr>
              <a:t>Modifying the layout</a:t>
            </a:r>
          </a:p>
          <a:p>
            <a:pPr defTabSz="2689420"/>
            <a:r>
              <a:rPr lang="en-US" sz="1800" dirty="0">
                <a:latin typeface="Trebuchet MS" pitchFamily="34" charset="0"/>
              </a:rPr>
              <a:t>This template has four </a:t>
            </a:r>
            <a:r>
              <a:rPr lang="en-US" sz="1800" baseline="0" dirty="0">
                <a:latin typeface="Trebuchet MS" pitchFamily="34" charset="0"/>
              </a:rPr>
              <a:t>different </a:t>
            </a:r>
          </a:p>
          <a:p>
            <a:pPr defTabSz="2689420"/>
            <a:r>
              <a:rPr lang="en-US" sz="1800" baseline="0" dirty="0">
                <a:latin typeface="Trebuchet MS" pitchFamily="34" charset="0"/>
              </a:rPr>
              <a:t>column layouts.   </a:t>
            </a:r>
            <a:r>
              <a:rPr lang="en-US" sz="1800" u="sng" baseline="0" dirty="0">
                <a:latin typeface="Trebuchet MS" pitchFamily="34" charset="0"/>
              </a:rPr>
              <a:t>Right-click</a:t>
            </a:r>
            <a:r>
              <a:rPr lang="en-US" sz="1800" baseline="0" dirty="0">
                <a:latin typeface="Trebuchet MS" pitchFamily="34" charset="0"/>
              </a:rPr>
              <a:t> </a:t>
            </a:r>
          </a:p>
          <a:p>
            <a:pPr defTabSz="2689420"/>
            <a:r>
              <a:rPr lang="en-US" sz="1800" baseline="0" dirty="0">
                <a:latin typeface="Trebuchet MS" pitchFamily="34" charset="0"/>
              </a:rPr>
              <a:t>your mouse on the background </a:t>
            </a:r>
          </a:p>
          <a:p>
            <a:pPr defTabSz="2689420"/>
            <a:r>
              <a:rPr lang="en-US" sz="1800" baseline="0" dirty="0">
                <a:latin typeface="Trebuchet MS" pitchFamily="34" charset="0"/>
              </a:rPr>
              <a:t>and click on LAYOUT to see the</a:t>
            </a:r>
          </a:p>
          <a:p>
            <a:pPr defTabSz="2689420"/>
            <a:r>
              <a:rPr lang="en-US" sz="1800" baseline="0" dirty="0">
                <a:latin typeface="Trebuchet MS" pitchFamily="34" charset="0"/>
              </a:rPr>
              <a:t> layout options.  The columns in </a:t>
            </a:r>
          </a:p>
          <a:p>
            <a:pPr defTabSz="2689420"/>
            <a:r>
              <a:rPr lang="en-US" sz="1800" baseline="0" dirty="0">
                <a:latin typeface="Trebuchet MS" pitchFamily="34" charset="0"/>
              </a:rPr>
              <a:t>the provided layouts are fixed and cannot be moved but advanced users can modify any layout by going to VIEW and then SLIDE MASTER.</a:t>
            </a:r>
          </a:p>
          <a:p>
            <a:pPr marL="0" marR="0" indent="0" algn="l" defTabSz="2689420" rtl="0" eaLnBrk="1" fontAlgn="auto" latinLnBrk="0" hangingPunct="1">
              <a:lnSpc>
                <a:spcPct val="100000"/>
              </a:lnSpc>
              <a:spcBef>
                <a:spcPts val="0"/>
              </a:spcBef>
              <a:spcAft>
                <a:spcPts val="0"/>
              </a:spcAft>
              <a:buClrTx/>
              <a:buSzTx/>
              <a:buFontTx/>
              <a:buNone/>
              <a:tabLst/>
              <a:defRPr/>
            </a:pPr>
            <a:endParaRPr lang="en-US" sz="1800" baseline="0" dirty="0">
              <a:latin typeface="Trebuchet MS" pitchFamily="34" charset="0"/>
            </a:endParaRPr>
          </a:p>
          <a:p>
            <a:pPr marL="0" marR="0" indent="0" algn="l" defTabSz="2689420" rtl="0" eaLnBrk="1" fontAlgn="auto" latinLnBrk="0" hangingPunct="1">
              <a:lnSpc>
                <a:spcPct val="100000"/>
              </a:lnSpc>
              <a:spcBef>
                <a:spcPts val="0"/>
              </a:spcBef>
              <a:spcAft>
                <a:spcPts val="0"/>
              </a:spcAft>
              <a:buClrTx/>
              <a:buSzTx/>
              <a:buFontTx/>
              <a:buNone/>
              <a:tabLst/>
              <a:defRPr/>
            </a:pPr>
            <a:endParaRPr lang="en-US" sz="1800" baseline="0" dirty="0">
              <a:latin typeface="Trebuchet MS" pitchFamily="34" charset="0"/>
            </a:endParaRPr>
          </a:p>
          <a:p>
            <a:pPr defTabSz="2689420"/>
            <a:r>
              <a:rPr lang="en-US" sz="1800" b="1" baseline="0" dirty="0">
                <a:solidFill>
                  <a:srgbClr val="FFFF00"/>
                </a:solidFill>
                <a:latin typeface="Trebuchet MS" pitchFamily="34" charset="0"/>
              </a:rPr>
              <a:t>Importing text and graphics from external sources</a:t>
            </a:r>
          </a:p>
          <a:p>
            <a:pPr defTabSz="2689420"/>
            <a:r>
              <a:rPr lang="en-US" sz="1800" b="1" u="sng" baseline="0" dirty="0">
                <a:latin typeface="Trebuchet MS" pitchFamily="34" charset="0"/>
              </a:rPr>
              <a:t>TEXT: </a:t>
            </a:r>
            <a:r>
              <a:rPr lang="en-US" sz="1800" baseline="0" dirty="0">
                <a:latin typeface="Trebuchet MS" pitchFamily="34" charset="0"/>
              </a:rPr>
              <a:t>Paste or type your text into a pre-existing placeholder or drag in a new placeholder from the left side of the template. Move it anywhere as needed.</a:t>
            </a:r>
          </a:p>
          <a:p>
            <a:pPr defTabSz="2689420"/>
            <a:endParaRPr lang="en-US" sz="1800" baseline="0" dirty="0">
              <a:latin typeface="Trebuchet MS" pitchFamily="34" charset="0"/>
            </a:endParaRPr>
          </a:p>
          <a:p>
            <a:pPr defTabSz="2689420"/>
            <a:r>
              <a:rPr lang="en-US" sz="1800" b="1" u="sng" baseline="0" dirty="0">
                <a:latin typeface="Trebuchet MS" pitchFamily="34" charset="0"/>
              </a:rPr>
              <a:t>PHOTOS: </a:t>
            </a:r>
            <a:r>
              <a:rPr lang="en-US" sz="1800" baseline="0" dirty="0">
                <a:latin typeface="Trebuchet MS" pitchFamily="34" charset="0"/>
              </a:rPr>
              <a:t>Drag in a picture placeholder, size it </a:t>
            </a:r>
            <a:r>
              <a:rPr lang="en-US" sz="1800" u="sng" baseline="0" dirty="0">
                <a:latin typeface="Trebuchet MS" pitchFamily="34" charset="0"/>
              </a:rPr>
              <a:t>first</a:t>
            </a:r>
            <a:r>
              <a:rPr lang="en-US" sz="1800" baseline="0" dirty="0">
                <a:latin typeface="Trebuchet MS" pitchFamily="34" charset="0"/>
              </a:rPr>
              <a:t>, click in it and insert a photo from the menu.</a:t>
            </a:r>
          </a:p>
          <a:p>
            <a:pPr defTabSz="2689420"/>
            <a:endParaRPr lang="en-US" sz="1800" baseline="0" dirty="0">
              <a:latin typeface="Trebuchet MS" pitchFamily="34" charset="0"/>
            </a:endParaRPr>
          </a:p>
          <a:p>
            <a:pPr defTabSz="2689420"/>
            <a:r>
              <a:rPr lang="en-US" sz="1800" b="1" u="sng" baseline="0" dirty="0">
                <a:latin typeface="Trebuchet MS" pitchFamily="34" charset="0"/>
              </a:rPr>
              <a:t>TABLES: </a:t>
            </a:r>
            <a:r>
              <a:rPr lang="en-US" sz="1800" baseline="0" dirty="0">
                <a:latin typeface="Trebuchet MS" pitchFamily="34" charset="0"/>
              </a:rPr>
              <a:t>You can copy and paste a table from an external document onto this poster template. To adjust the way the text fits within the cells of a table that has been pasted, </a:t>
            </a:r>
            <a:r>
              <a:rPr lang="en-US" sz="1800" u="sng" baseline="0" dirty="0">
                <a:latin typeface="Trebuchet MS" pitchFamily="34" charset="0"/>
              </a:rPr>
              <a:t>right-click</a:t>
            </a:r>
            <a:r>
              <a:rPr lang="en-US" sz="1800" baseline="0" dirty="0">
                <a:latin typeface="Trebuchet MS" pitchFamily="34" charset="0"/>
              </a:rPr>
              <a:t> on the table, click FORMAT SHAPE  then click on TEXT BOX and change the INTERNAL MARGIN values to 0.25.</a:t>
            </a:r>
          </a:p>
          <a:p>
            <a:pPr defTabSz="2689420"/>
            <a:endParaRPr lang="en-US" sz="1800" baseline="0" dirty="0">
              <a:latin typeface="Trebuchet MS" pitchFamily="34" charset="0"/>
            </a:endParaRPr>
          </a:p>
          <a:p>
            <a:pPr defTabSz="2689420"/>
            <a:endParaRPr lang="en-US" sz="1800" baseline="0" dirty="0">
              <a:latin typeface="Trebuchet MS" pitchFamily="34" charset="0"/>
            </a:endParaRPr>
          </a:p>
          <a:p>
            <a:pPr defTabSz="2689420"/>
            <a:r>
              <a:rPr lang="en-US" sz="1800" b="1" baseline="0" dirty="0">
                <a:solidFill>
                  <a:srgbClr val="FFFF00"/>
                </a:solidFill>
                <a:latin typeface="Trebuchet MS" pitchFamily="34" charset="0"/>
              </a:rPr>
              <a:t>Modifying the color scheme</a:t>
            </a:r>
          </a:p>
          <a:p>
            <a:pPr defTabSz="2689420"/>
            <a:r>
              <a:rPr lang="en-US" sz="1800" baseline="0" dirty="0">
                <a:latin typeface="Trebuchet MS" pitchFamily="34" charset="0"/>
              </a:rPr>
              <a:t>To change the color scheme of this template go to the DESIGN menu and click on COLORS. You can choose from the provided color combinations or create your own.</a:t>
            </a:r>
          </a:p>
          <a:p>
            <a:pPr defTabSz="3134780"/>
            <a:endParaRPr lang="en-US" sz="1800" baseline="0" dirty="0">
              <a:latin typeface="Trebuchet MS" pitchFamily="34" charset="0"/>
            </a:endParaRPr>
          </a:p>
          <a:p>
            <a:pPr defTabSz="3134780">
              <a:lnSpc>
                <a:spcPts val="2100"/>
              </a:lnSpc>
            </a:pPr>
            <a:endParaRPr lang="en-US" sz="1800" baseline="0" dirty="0">
              <a:latin typeface="Trebuchet MS" pitchFamily="34" charset="0"/>
            </a:endParaRPr>
          </a:p>
          <a:p>
            <a:pPr defTabSz="3134780">
              <a:lnSpc>
                <a:spcPts val="2100"/>
              </a:lnSpc>
            </a:pPr>
            <a:endParaRPr lang="en-US" sz="1800" baseline="0" dirty="0">
              <a:latin typeface="Trebuchet MS" pitchFamily="34" charset="0"/>
            </a:endParaRPr>
          </a:p>
          <a:p>
            <a:pPr defTabSz="3134780">
              <a:lnSpc>
                <a:spcPts val="2100"/>
              </a:lnSpc>
            </a:pPr>
            <a:endParaRPr lang="en-US" sz="1800" baseline="0" dirty="0">
              <a:latin typeface="Trebuchet MS" pitchFamily="34" charset="0"/>
            </a:endParaRPr>
          </a:p>
          <a:p>
            <a:pPr defTabSz="2508125">
              <a:lnSpc>
                <a:spcPts val="2100"/>
              </a:lnSpc>
            </a:pPr>
            <a:endParaRPr lang="en-US" sz="1200" baseline="0" dirty="0">
              <a:latin typeface="Trebuchet MS" pitchFamily="34" charset="0"/>
            </a:endParaRPr>
          </a:p>
          <a:p>
            <a:pPr defTabSz="2508125">
              <a:lnSpc>
                <a:spcPts val="2100"/>
              </a:lnSpc>
            </a:pPr>
            <a:endParaRPr lang="en-US" sz="1200" dirty="0">
              <a:latin typeface="Trebuchet MS" pitchFamily="34" charset="0"/>
            </a:endParaRPr>
          </a:p>
          <a:p>
            <a:pPr algn="ctr">
              <a:lnSpc>
                <a:spcPts val="2100"/>
              </a:lnSpc>
            </a:pPr>
            <a:endParaRPr lang="en-US" sz="1200" b="1" dirty="0">
              <a:solidFill>
                <a:schemeClr val="bg1"/>
              </a:solidFill>
              <a:latin typeface="Trebuchet MS" pitchFamily="34" charset="0"/>
            </a:endParaRPr>
          </a:p>
          <a:p>
            <a:pPr defTabSz="2508125">
              <a:lnSpc>
                <a:spcPts val="2100"/>
              </a:lnSpc>
            </a:pPr>
            <a:endParaRPr lang="en-US" sz="1200" b="1" dirty="0">
              <a:solidFill>
                <a:srgbClr val="FFFF00"/>
              </a:solidFill>
              <a:latin typeface="Trebuchet MS" pitchFamily="34" charset="0"/>
            </a:endParaRPr>
          </a:p>
          <a:p>
            <a:pPr algn="ctr">
              <a:lnSpc>
                <a:spcPts val="2100"/>
              </a:lnSpc>
            </a:pPr>
            <a:endParaRPr lang="en-US" sz="1800" b="1" dirty="0">
              <a:latin typeface="Trebuchet MS" pitchFamily="34" charset="0"/>
            </a:endParaRPr>
          </a:p>
        </p:txBody>
      </p:sp>
      <p:pic>
        <p:nvPicPr>
          <p:cNvPr id="47" name="Picture 2"/>
          <p:cNvPicPr>
            <a:picLocks noChangeAspect="1" noChangeArrowheads="1"/>
          </p:cNvPicPr>
          <p:nvPr/>
        </p:nvPicPr>
        <p:blipFill>
          <a:blip r:embed="rId6" cstate="print"/>
          <a:srcRect/>
          <a:stretch>
            <a:fillRect/>
          </a:stretch>
        </p:blipFill>
        <p:spPr bwMode="auto">
          <a:xfrm>
            <a:off x="31307318" y="6276070"/>
            <a:ext cx="2438880" cy="1258463"/>
          </a:xfrm>
          <a:prstGeom prst="rect">
            <a:avLst/>
          </a:prstGeom>
          <a:noFill/>
          <a:ln w="9525">
            <a:noFill/>
            <a:miter lim="800000"/>
            <a:headEnd/>
            <a:tailEnd/>
          </a:ln>
          <a:effectLst/>
        </p:spPr>
      </p:pic>
      <p:sp>
        <p:nvSpPr>
          <p:cNvPr id="48" name="TextBox 47"/>
          <p:cNvSpPr txBox="1"/>
          <p:nvPr/>
        </p:nvSpPr>
        <p:spPr>
          <a:xfrm>
            <a:off x="27877004" y="15329052"/>
            <a:ext cx="5725179" cy="976088"/>
          </a:xfrm>
          <a:prstGeom prst="rect">
            <a:avLst/>
          </a:prstGeom>
          <a:noFill/>
        </p:spPr>
        <p:txBody>
          <a:bodyPr wrap="square" lIns="52249" tIns="26124" rIns="52249" bIns="26124" rtlCol="0">
            <a:spAutoFit/>
          </a:bodyPr>
          <a:lstStyle/>
          <a:p>
            <a:pPr>
              <a:lnSpc>
                <a:spcPts val="1800"/>
              </a:lnSpc>
            </a:pPr>
            <a:r>
              <a:rPr lang="en-US" sz="2000" dirty="0">
                <a:solidFill>
                  <a:schemeClr val="bg1"/>
                </a:solidFill>
              </a:rPr>
              <a:t>© 2013 PosterPresentations.com</a:t>
            </a:r>
            <a:br>
              <a:rPr lang="en-US" sz="2000" dirty="0">
                <a:solidFill>
                  <a:schemeClr val="bg1"/>
                </a:solidFill>
              </a:rPr>
            </a:br>
            <a:r>
              <a:rPr lang="en-US" sz="2000" dirty="0">
                <a:solidFill>
                  <a:schemeClr val="bg1"/>
                </a:solidFill>
              </a:rPr>
              <a:t>    </a:t>
            </a:r>
            <a:r>
              <a:rPr lang="en-US" sz="1800" dirty="0">
                <a:solidFill>
                  <a:schemeClr val="bg1"/>
                </a:solidFill>
              </a:rPr>
              <a:t>2117 Fourth Street ,</a:t>
            </a:r>
            <a:r>
              <a:rPr lang="en-US" sz="1800" baseline="0" dirty="0">
                <a:solidFill>
                  <a:schemeClr val="bg1"/>
                </a:solidFill>
              </a:rPr>
              <a:t> Unit C</a:t>
            </a:r>
            <a:br>
              <a:rPr lang="en-US" sz="1800" baseline="0" dirty="0">
                <a:solidFill>
                  <a:schemeClr val="bg1"/>
                </a:solidFill>
              </a:rPr>
            </a:br>
            <a:r>
              <a:rPr lang="en-US" sz="1800" baseline="0" dirty="0">
                <a:solidFill>
                  <a:schemeClr val="bg1"/>
                </a:solidFill>
              </a:rPr>
              <a:t>    Berkeley  CA  94710</a:t>
            </a:r>
            <a:br>
              <a:rPr lang="en-US" sz="1800" baseline="0" dirty="0">
                <a:solidFill>
                  <a:schemeClr val="bg1"/>
                </a:solidFill>
              </a:rPr>
            </a:br>
            <a:r>
              <a:rPr lang="en-US" sz="1800" baseline="0" dirty="0">
                <a:solidFill>
                  <a:schemeClr val="bg1"/>
                </a:solidFill>
              </a:rPr>
              <a:t>    </a:t>
            </a:r>
            <a:r>
              <a:rPr lang="en-US" sz="1800" b="1" baseline="0" dirty="0">
                <a:solidFill>
                  <a:srgbClr val="FFFF00"/>
                </a:solidFill>
              </a:rPr>
              <a:t>posterpresenter@gmail.com</a:t>
            </a:r>
            <a:endParaRPr lang="en-US" sz="2000" b="1" dirty="0">
              <a:solidFill>
                <a:srgbClr val="FFFF00"/>
              </a:solidFill>
            </a:endParaRPr>
          </a:p>
        </p:txBody>
      </p:sp>
      <p:cxnSp>
        <p:nvCxnSpPr>
          <p:cNvPr id="49" name="Straight Connector 48"/>
          <p:cNvCxnSpPr/>
          <p:nvPr/>
        </p:nvCxnSpPr>
        <p:spPr>
          <a:xfrm>
            <a:off x="27638828" y="2544196"/>
            <a:ext cx="6281539"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27638828" y="15144750"/>
            <a:ext cx="6281539"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4" name="Rectangle 36"/>
          <p:cNvSpPr>
            <a:spLocks noChangeArrowheads="1"/>
          </p:cNvSpPr>
          <p:nvPr/>
        </p:nvSpPr>
        <p:spPr bwMode="auto">
          <a:xfrm>
            <a:off x="0" y="0"/>
            <a:ext cx="27432000" cy="2400300"/>
          </a:xfrm>
          <a:prstGeom prst="rect">
            <a:avLst/>
          </a:prstGeom>
          <a:gradFill flip="none" rotWithShape="1">
            <a:gsLst>
              <a:gs pos="0">
                <a:schemeClr val="bg2">
                  <a:lumMod val="90000"/>
                </a:schemeClr>
              </a:gs>
              <a:gs pos="0">
                <a:srgbClr val="C99700"/>
              </a:gs>
              <a:gs pos="73000">
                <a:schemeClr val="bg1">
                  <a:lumMod val="0"/>
                  <a:lumOff val="100000"/>
                </a:schemeClr>
              </a:gs>
            </a:gsLst>
            <a:lin ang="5400000" scaled="1"/>
            <a:tileRect/>
          </a:gradFill>
          <a:ln w="9525">
            <a:solidFill>
              <a:srgbClr val="002855"/>
            </a:solidFill>
            <a:miter lim="800000"/>
            <a:headEnd/>
            <a:tailEnd/>
          </a:ln>
          <a:effectLst/>
        </p:spPr>
        <p:txBody>
          <a:bodyPr wrap="none" lIns="52249" tIns="26124" rIns="52249" bIns="26124" anchor="ctr"/>
          <a:lstStyle/>
          <a:p>
            <a:pPr lvl="0"/>
            <a:endParaRPr lang="en-US" dirty="0"/>
          </a:p>
        </p:txBody>
      </p:sp>
      <p:pic>
        <p:nvPicPr>
          <p:cNvPr id="3" name="Picture 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48641" y="615971"/>
            <a:ext cx="2761491" cy="1261874"/>
          </a:xfrm>
          <a:prstGeom prst="rect">
            <a:avLst/>
          </a:prstGeom>
        </p:spPr>
      </p:pic>
      <p:sp>
        <p:nvSpPr>
          <p:cNvPr id="27" name="Text Box 14"/>
          <p:cNvSpPr txBox="1">
            <a:spLocks noChangeArrowheads="1"/>
          </p:cNvSpPr>
          <p:nvPr userDrawn="1"/>
        </p:nvSpPr>
        <p:spPr bwMode="auto">
          <a:xfrm>
            <a:off x="918370" y="16156940"/>
            <a:ext cx="1571625" cy="188840"/>
          </a:xfrm>
          <a:prstGeom prst="rect">
            <a:avLst/>
          </a:prstGeom>
          <a:noFill/>
          <a:ln w="9525">
            <a:noFill/>
            <a:miter lim="800000"/>
            <a:headEnd/>
            <a:tailEnd/>
          </a:ln>
          <a:effectLst/>
        </p:spPr>
        <p:txBody>
          <a:bodyPr lIns="52150" tIns="26070" rIns="52150" bIns="26070">
            <a:spAutoFit/>
          </a:bodyPr>
          <a:lstStyle/>
          <a:p>
            <a:pPr eaLnBrk="0" hangingPunct="0">
              <a:lnSpc>
                <a:spcPct val="65000"/>
              </a:lnSpc>
              <a:spcBef>
                <a:spcPct val="50000"/>
              </a:spcBef>
              <a:defRPr/>
            </a:pPr>
            <a:r>
              <a:rPr lang="en-US" sz="300" b="1" dirty="0">
                <a:solidFill>
                  <a:schemeClr val="bg1">
                    <a:lumMod val="50000"/>
                  </a:schemeClr>
                </a:solidFill>
                <a:latin typeface="Arial" charset="0"/>
              </a:rPr>
              <a:t>RESEARCH POSTER PRESENTATION DESIGN © 2012</a:t>
            </a:r>
          </a:p>
          <a:p>
            <a:pPr eaLnBrk="0" hangingPunct="0">
              <a:lnSpc>
                <a:spcPct val="65000"/>
              </a:lnSpc>
              <a:spcBef>
                <a:spcPct val="50000"/>
              </a:spcBef>
              <a:defRPr/>
            </a:pPr>
            <a:r>
              <a:rPr lang="en-US" sz="600" b="1" dirty="0">
                <a:solidFill>
                  <a:schemeClr val="bg1">
                    <a:lumMod val="50000"/>
                  </a:schemeClr>
                </a:solidFill>
                <a:latin typeface="Arial" charset="0"/>
              </a:rPr>
              <a:t>www.PosterPresentations.com</a:t>
            </a:r>
          </a:p>
        </p:txBody>
      </p:sp>
    </p:spTree>
  </p:cSld>
  <p:clrMap bg1="lt1" tx1="dk1" bg2="lt2" tx2="dk2" accent1="accent1" accent2="accent2" accent3="accent3" accent4="accent4" accent5="accent5" accent6="accent6" hlink="hlink" folHlink="folHlink"/>
  <p:sldLayoutIdLst>
    <p:sldLayoutId id="2147483658" r:id="rId1"/>
  </p:sldLayoutIdLst>
  <p:txStyles>
    <p:titleStyle>
      <a:lvl1pPr algn="ctr" defTabSz="2507943" rtl="0" eaLnBrk="1" latinLnBrk="0" hangingPunct="1">
        <a:spcBef>
          <a:spcPct val="0"/>
        </a:spcBef>
        <a:buNone/>
        <a:defRPr sz="5000" kern="1200">
          <a:solidFill>
            <a:schemeClr val="bg1"/>
          </a:solidFill>
          <a:latin typeface="Trebuchet MS" pitchFamily="34" charset="0"/>
          <a:ea typeface="+mj-ea"/>
          <a:cs typeface="+mj-cs"/>
        </a:defRPr>
      </a:lvl1pPr>
    </p:titleStyle>
    <p:bodyStyle>
      <a:lvl1pPr marL="940479" indent="-940479" algn="l" defTabSz="2507943" rtl="0" eaLnBrk="1" latinLnBrk="0" hangingPunct="1">
        <a:spcBef>
          <a:spcPct val="20000"/>
        </a:spcBef>
        <a:buFont typeface="Arial" pitchFamily="34" charset="0"/>
        <a:buChar char="•"/>
        <a:defRPr sz="8800" kern="1200">
          <a:solidFill>
            <a:schemeClr val="tx1"/>
          </a:solidFill>
          <a:latin typeface="+mn-lt"/>
          <a:ea typeface="+mn-ea"/>
          <a:cs typeface="+mn-cs"/>
        </a:defRPr>
      </a:lvl1pPr>
      <a:lvl2pPr marL="2037704" indent="-783732" algn="l" defTabSz="2507943" rtl="0" eaLnBrk="1" latinLnBrk="0" hangingPunct="1">
        <a:spcBef>
          <a:spcPct val="20000"/>
        </a:spcBef>
        <a:buFont typeface="Arial" pitchFamily="34" charset="0"/>
        <a:buChar char="–"/>
        <a:defRPr sz="7700" kern="1200">
          <a:solidFill>
            <a:schemeClr val="tx1"/>
          </a:solidFill>
          <a:latin typeface="+mn-lt"/>
          <a:ea typeface="+mn-ea"/>
          <a:cs typeface="+mn-cs"/>
        </a:defRPr>
      </a:lvl2pPr>
      <a:lvl3pPr marL="3134929" indent="-626986" algn="l" defTabSz="2507943" rtl="0" eaLnBrk="1" latinLnBrk="0" hangingPunct="1">
        <a:spcBef>
          <a:spcPct val="20000"/>
        </a:spcBef>
        <a:buFont typeface="Arial" pitchFamily="34" charset="0"/>
        <a:buChar char="•"/>
        <a:defRPr sz="6600" kern="1200">
          <a:solidFill>
            <a:schemeClr val="tx1"/>
          </a:solidFill>
          <a:latin typeface="+mn-lt"/>
          <a:ea typeface="+mn-ea"/>
          <a:cs typeface="+mn-cs"/>
        </a:defRPr>
      </a:lvl3pPr>
      <a:lvl4pPr marL="4388901"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4pPr>
      <a:lvl5pPr marL="5642872"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p:bodyStyle>
    <p:otherStyle>
      <a:defPPr>
        <a:defRPr lang="en-US"/>
      </a:defPPr>
      <a:lvl1pPr marL="0" algn="l" defTabSz="2507943" rtl="0" eaLnBrk="1" latinLnBrk="0" hangingPunct="1">
        <a:defRPr sz="4900" kern="1200">
          <a:solidFill>
            <a:schemeClr val="tx1"/>
          </a:solidFill>
          <a:latin typeface="+mn-lt"/>
          <a:ea typeface="+mn-ea"/>
          <a:cs typeface="+mn-cs"/>
        </a:defRPr>
      </a:lvl1pPr>
      <a:lvl2pPr marL="1253972" algn="l" defTabSz="2507943" rtl="0" eaLnBrk="1" latinLnBrk="0" hangingPunct="1">
        <a:defRPr sz="4900" kern="1200">
          <a:solidFill>
            <a:schemeClr val="tx1"/>
          </a:solidFill>
          <a:latin typeface="+mn-lt"/>
          <a:ea typeface="+mn-ea"/>
          <a:cs typeface="+mn-cs"/>
        </a:defRPr>
      </a:lvl2pPr>
      <a:lvl3pPr marL="2507943" algn="l" defTabSz="2507943" rtl="0" eaLnBrk="1" latinLnBrk="0" hangingPunct="1">
        <a:defRPr sz="4900" kern="1200">
          <a:solidFill>
            <a:schemeClr val="tx1"/>
          </a:solidFill>
          <a:latin typeface="+mn-lt"/>
          <a:ea typeface="+mn-ea"/>
          <a:cs typeface="+mn-cs"/>
        </a:defRPr>
      </a:lvl3pPr>
      <a:lvl4pPr marL="3761915" algn="l" defTabSz="2507943" rtl="0" eaLnBrk="1" latinLnBrk="0" hangingPunct="1">
        <a:defRPr sz="4900" kern="1200">
          <a:solidFill>
            <a:schemeClr val="tx1"/>
          </a:solidFill>
          <a:latin typeface="+mn-lt"/>
          <a:ea typeface="+mn-ea"/>
          <a:cs typeface="+mn-cs"/>
        </a:defRPr>
      </a:lvl4pPr>
      <a:lvl5pPr marL="5015886" algn="l" defTabSz="2507943" rtl="0" eaLnBrk="1" latinLnBrk="0" hangingPunct="1">
        <a:defRPr sz="4900" kern="1200">
          <a:solidFill>
            <a:schemeClr val="tx1"/>
          </a:solidFill>
          <a:latin typeface="+mn-lt"/>
          <a:ea typeface="+mn-ea"/>
          <a:cs typeface="+mn-cs"/>
        </a:defRPr>
      </a:lvl5pPr>
      <a:lvl6pPr marL="6269858" algn="l" defTabSz="2507943" rtl="0" eaLnBrk="1" latinLnBrk="0" hangingPunct="1">
        <a:defRPr sz="4900" kern="1200">
          <a:solidFill>
            <a:schemeClr val="tx1"/>
          </a:solidFill>
          <a:latin typeface="+mn-lt"/>
          <a:ea typeface="+mn-ea"/>
          <a:cs typeface="+mn-cs"/>
        </a:defRPr>
      </a:lvl6pPr>
      <a:lvl7pPr marL="7523830" algn="l" defTabSz="2507943" rtl="0" eaLnBrk="1" latinLnBrk="0" hangingPunct="1">
        <a:defRPr sz="4900" kern="1200">
          <a:solidFill>
            <a:schemeClr val="tx1"/>
          </a:solidFill>
          <a:latin typeface="+mn-lt"/>
          <a:ea typeface="+mn-ea"/>
          <a:cs typeface="+mn-cs"/>
        </a:defRPr>
      </a:lvl7pPr>
      <a:lvl8pPr marL="8777801" algn="l" defTabSz="2507943" rtl="0" eaLnBrk="1" latinLnBrk="0" hangingPunct="1">
        <a:defRPr sz="4900" kern="1200">
          <a:solidFill>
            <a:schemeClr val="tx1"/>
          </a:solidFill>
          <a:latin typeface="+mn-lt"/>
          <a:ea typeface="+mn-ea"/>
          <a:cs typeface="+mn-cs"/>
        </a:defRPr>
      </a:lvl8pPr>
      <a:lvl9pPr marL="10031773" algn="l" defTabSz="2507943" rtl="0" eaLnBrk="1" latinLnBrk="0" hangingPunct="1">
        <a:defRPr sz="4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bg1">
                <a:tint val="80000"/>
                <a:satMod val="300000"/>
                <a:lumMod val="0"/>
                <a:lumOff val="100000"/>
              </a:schemeClr>
            </a:gs>
            <a:gs pos="100000">
              <a:schemeClr val="bg1">
                <a:lumMod val="7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8" name="Rectangle 33"/>
          <p:cNvSpPr>
            <a:spLocks noChangeArrowheads="1"/>
          </p:cNvSpPr>
          <p:nvPr/>
        </p:nvSpPr>
        <p:spPr bwMode="auto">
          <a:xfrm>
            <a:off x="571500" y="2628900"/>
            <a:ext cx="6286500" cy="13373100"/>
          </a:xfrm>
          <a:prstGeom prst="roundRect">
            <a:avLst>
              <a:gd name="adj" fmla="val 4310"/>
            </a:avLst>
          </a:prstGeom>
          <a:solidFill>
            <a:schemeClr val="bg1">
              <a:lumMod val="95000"/>
            </a:schemeClr>
          </a:solidFill>
          <a:ln w="9525">
            <a:solidFill>
              <a:schemeClr val="tx2"/>
            </a:solidFill>
            <a:miter lim="800000"/>
            <a:headEnd/>
            <a:tailEnd/>
          </a:ln>
          <a:effectLst/>
        </p:spPr>
        <p:txBody>
          <a:bodyPr wrap="none" lIns="52249" tIns="26124" rIns="52249" bIns="26124" anchor="ctr"/>
          <a:lstStyle/>
          <a:p>
            <a:pPr>
              <a:defRPr/>
            </a:pPr>
            <a:endParaRPr lang="en-US" dirty="0"/>
          </a:p>
        </p:txBody>
      </p:sp>
      <p:sp>
        <p:nvSpPr>
          <p:cNvPr id="10" name="Text Box 14"/>
          <p:cNvSpPr txBox="1">
            <a:spLocks noChangeArrowheads="1"/>
          </p:cNvSpPr>
          <p:nvPr/>
        </p:nvSpPr>
        <p:spPr bwMode="auto">
          <a:xfrm>
            <a:off x="898050" y="16116300"/>
            <a:ext cx="1571625" cy="188840"/>
          </a:xfrm>
          <a:prstGeom prst="rect">
            <a:avLst/>
          </a:prstGeom>
          <a:noFill/>
          <a:ln w="9525">
            <a:noFill/>
            <a:miter lim="800000"/>
            <a:headEnd/>
            <a:tailEnd/>
          </a:ln>
          <a:effectLst/>
        </p:spPr>
        <p:txBody>
          <a:bodyPr lIns="52150" tIns="26070" rIns="52150" bIns="26070">
            <a:spAutoFit/>
          </a:bodyPr>
          <a:lstStyle/>
          <a:p>
            <a:pPr eaLnBrk="0" hangingPunct="0">
              <a:lnSpc>
                <a:spcPct val="65000"/>
              </a:lnSpc>
              <a:spcBef>
                <a:spcPct val="50000"/>
              </a:spcBef>
              <a:defRPr/>
            </a:pPr>
            <a:r>
              <a:rPr lang="en-US" sz="300" b="1" dirty="0">
                <a:solidFill>
                  <a:schemeClr val="bg1">
                    <a:lumMod val="75000"/>
                  </a:schemeClr>
                </a:solidFill>
                <a:latin typeface="Arial" charset="0"/>
              </a:rPr>
              <a:t>RESEARCH POSTER PRESENTATION DESIGN © 2012</a:t>
            </a:r>
          </a:p>
          <a:p>
            <a:pPr eaLnBrk="0" hangingPunct="0">
              <a:lnSpc>
                <a:spcPct val="65000"/>
              </a:lnSpc>
              <a:spcBef>
                <a:spcPct val="50000"/>
              </a:spcBef>
              <a:defRPr/>
            </a:pPr>
            <a:r>
              <a:rPr lang="en-US" sz="600" b="1" dirty="0">
                <a:solidFill>
                  <a:schemeClr val="bg1">
                    <a:lumMod val="75000"/>
                  </a:schemeClr>
                </a:solidFill>
                <a:latin typeface="Arial" charset="0"/>
              </a:rPr>
              <a:t>www.PosterPresentations.com</a:t>
            </a:r>
          </a:p>
        </p:txBody>
      </p:sp>
      <p:sp>
        <p:nvSpPr>
          <p:cNvPr id="21" name="Rectangle 33"/>
          <p:cNvSpPr>
            <a:spLocks noChangeArrowheads="1"/>
          </p:cNvSpPr>
          <p:nvPr/>
        </p:nvSpPr>
        <p:spPr bwMode="auto">
          <a:xfrm>
            <a:off x="7209790" y="2628900"/>
            <a:ext cx="13012420" cy="13373100"/>
          </a:xfrm>
          <a:prstGeom prst="roundRect">
            <a:avLst>
              <a:gd name="adj" fmla="val 2271"/>
            </a:avLst>
          </a:prstGeom>
          <a:solidFill>
            <a:schemeClr val="bg1">
              <a:lumMod val="95000"/>
            </a:schemeClr>
          </a:solidFill>
          <a:ln w="9525">
            <a:solidFill>
              <a:schemeClr val="tx2"/>
            </a:solidFill>
            <a:miter lim="800000"/>
            <a:headEnd/>
            <a:tailEnd/>
          </a:ln>
          <a:effectLst/>
        </p:spPr>
        <p:txBody>
          <a:bodyPr wrap="none" lIns="52249" tIns="26124" rIns="52249" bIns="26124" anchor="ctr"/>
          <a:lstStyle/>
          <a:p>
            <a:pPr>
              <a:defRPr/>
            </a:pPr>
            <a:endParaRPr lang="en-US" dirty="0"/>
          </a:p>
        </p:txBody>
      </p:sp>
      <p:sp>
        <p:nvSpPr>
          <p:cNvPr id="22" name="Rectangle 33"/>
          <p:cNvSpPr>
            <a:spLocks noChangeArrowheads="1"/>
          </p:cNvSpPr>
          <p:nvPr/>
        </p:nvSpPr>
        <p:spPr bwMode="auto">
          <a:xfrm>
            <a:off x="20574000" y="2628900"/>
            <a:ext cx="6286500" cy="13373100"/>
          </a:xfrm>
          <a:prstGeom prst="roundRect">
            <a:avLst>
              <a:gd name="adj" fmla="val 4641"/>
            </a:avLst>
          </a:prstGeom>
          <a:solidFill>
            <a:schemeClr val="bg1">
              <a:lumMod val="95000"/>
            </a:schemeClr>
          </a:solidFill>
          <a:ln w="9525">
            <a:solidFill>
              <a:schemeClr val="tx2"/>
            </a:solidFill>
            <a:miter lim="800000"/>
            <a:headEnd/>
            <a:tailEnd/>
          </a:ln>
          <a:effectLst/>
        </p:spPr>
        <p:txBody>
          <a:bodyPr wrap="none" lIns="52249" tIns="26124" rIns="52249" bIns="26124" anchor="ctr"/>
          <a:lstStyle/>
          <a:p>
            <a:pPr>
              <a:defRPr/>
            </a:pPr>
            <a:endParaRPr lang="en-US" dirty="0"/>
          </a:p>
        </p:txBody>
      </p:sp>
      <p:sp>
        <p:nvSpPr>
          <p:cNvPr id="24" name="Rectangle 23"/>
          <p:cNvSpPr/>
          <p:nvPr/>
        </p:nvSpPr>
        <p:spPr>
          <a:xfrm>
            <a:off x="-6501493" y="-9798"/>
            <a:ext cx="6281539" cy="164592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rtlCol="0" anchor="t" anchorCtr="0"/>
          <a:lstStyle/>
          <a:p>
            <a:pPr algn="ctr"/>
            <a:r>
              <a:rPr lang="en-US" sz="2500" b="1" dirty="0">
                <a:solidFill>
                  <a:schemeClr val="bg1"/>
                </a:solidFill>
                <a:latin typeface="Trebuchet MS" pitchFamily="34" charset="0"/>
              </a:rPr>
              <a:t>QUICK DESIGN</a:t>
            </a:r>
            <a:r>
              <a:rPr lang="en-US" sz="2500" b="1" baseline="0" dirty="0">
                <a:solidFill>
                  <a:schemeClr val="bg1"/>
                </a:solidFill>
                <a:latin typeface="Trebuchet MS" pitchFamily="34" charset="0"/>
              </a:rPr>
              <a:t> </a:t>
            </a:r>
            <a:r>
              <a:rPr lang="en-US" sz="2500" b="1" dirty="0">
                <a:solidFill>
                  <a:schemeClr val="bg1"/>
                </a:solidFill>
                <a:latin typeface="Trebuchet MS" pitchFamily="34" charset="0"/>
              </a:rPr>
              <a:t>GUIDE</a:t>
            </a:r>
          </a:p>
          <a:p>
            <a:pPr algn="ctr"/>
            <a:r>
              <a:rPr lang="en-US" sz="2300" b="1" dirty="0">
                <a:solidFill>
                  <a:srgbClr val="FFFF00"/>
                </a:solidFill>
                <a:latin typeface="Trebuchet MS" pitchFamily="34" charset="0"/>
              </a:rPr>
              <a:t>(--THIS SECTION DOES NOT PRINT--)</a:t>
            </a:r>
          </a:p>
          <a:p>
            <a:pPr algn="ctr"/>
            <a:endParaRPr lang="en-US" sz="1800" b="1" dirty="0">
              <a:latin typeface="Trebuchet MS" pitchFamily="34" charset="0"/>
            </a:endParaRPr>
          </a:p>
          <a:p>
            <a:pPr defTabSz="3765639"/>
            <a:r>
              <a:rPr lang="en-US" sz="1800" dirty="0">
                <a:latin typeface="Trebuchet MS" pitchFamily="34" charset="0"/>
              </a:rPr>
              <a:t>This PowerPoint</a:t>
            </a:r>
            <a:r>
              <a:rPr lang="en-US" sz="1800" baseline="0" dirty="0">
                <a:latin typeface="Trebuchet MS" pitchFamily="34" charset="0"/>
              </a:rPr>
              <a:t> </a:t>
            </a:r>
            <a:r>
              <a:rPr lang="en-US" sz="1800" dirty="0">
                <a:latin typeface="Trebuchet MS" pitchFamily="34" charset="0"/>
              </a:rPr>
              <a:t>2007 template produces</a:t>
            </a:r>
            <a:r>
              <a:rPr lang="en-US" sz="1800" baseline="0" dirty="0">
                <a:latin typeface="Trebuchet MS" pitchFamily="34" charset="0"/>
              </a:rPr>
              <a:t> </a:t>
            </a:r>
            <a:r>
              <a:rPr lang="en-US" sz="1800" dirty="0">
                <a:latin typeface="Trebuchet MS" pitchFamily="34" charset="0"/>
              </a:rPr>
              <a:t>a 36”x60” professional  poster</a:t>
            </a:r>
            <a:r>
              <a:rPr lang="en-US" sz="1800">
                <a:latin typeface="Trebuchet MS" pitchFamily="34" charset="0"/>
              </a:rPr>
              <a:t>. You</a:t>
            </a:r>
            <a:r>
              <a:rPr lang="en-US" sz="1800" baseline="0">
                <a:latin typeface="Trebuchet MS" pitchFamily="34" charset="0"/>
              </a:rPr>
              <a:t> can u</a:t>
            </a:r>
            <a:r>
              <a:rPr lang="en-US" sz="1800">
                <a:latin typeface="Trebuchet MS" pitchFamily="34" charset="0"/>
              </a:rPr>
              <a:t>se</a:t>
            </a:r>
            <a:r>
              <a:rPr lang="en-US" sz="1800" baseline="0">
                <a:latin typeface="Trebuchet MS" pitchFamily="34" charset="0"/>
              </a:rPr>
              <a:t> it to create your research poster and </a:t>
            </a:r>
            <a:r>
              <a:rPr lang="en-US" sz="1800">
                <a:latin typeface="Trebuchet MS" pitchFamily="34" charset="0"/>
              </a:rPr>
              <a:t>save valuable time placing titles, subtitles,</a:t>
            </a:r>
            <a:r>
              <a:rPr lang="en-US" sz="1800" baseline="0">
                <a:latin typeface="Trebuchet MS" pitchFamily="34" charset="0"/>
              </a:rPr>
              <a:t> text, and graphics</a:t>
            </a:r>
            <a:r>
              <a:rPr lang="en-US" sz="1800">
                <a:latin typeface="Trebuchet MS" pitchFamily="34" charset="0"/>
              </a:rPr>
              <a:t>. </a:t>
            </a:r>
            <a:endParaRPr lang="en-US" sz="1800" dirty="0">
              <a:latin typeface="Trebuchet MS" pitchFamily="34" charset="0"/>
            </a:endParaRPr>
          </a:p>
          <a:p>
            <a:pPr defTabSz="4389219"/>
            <a:endParaRPr lang="en-US" sz="1800" dirty="0">
              <a:latin typeface="Trebuchet MS" pitchFamily="34" charset="0"/>
            </a:endParaRPr>
          </a:p>
          <a:p>
            <a:pPr defTabSz="4389219"/>
            <a:r>
              <a:rPr lang="en-US" sz="1800" dirty="0">
                <a:latin typeface="Trebuchet MS" pitchFamily="34" charset="0"/>
              </a:rPr>
              <a:t>We provide a series of online tutorials that will guide you through the poster design process and answer your poster production questions. </a:t>
            </a:r>
          </a:p>
          <a:p>
            <a:pPr defTabSz="4389219"/>
            <a:endParaRPr lang="en-US" sz="1800" dirty="0">
              <a:latin typeface="Trebuchet MS" pitchFamily="34" charset="0"/>
            </a:endParaRPr>
          </a:p>
          <a:p>
            <a:pPr defTabSz="4389219"/>
            <a:r>
              <a:rPr lang="en-US" sz="1800" dirty="0">
                <a:latin typeface="Trebuchet MS" pitchFamily="34" charset="0"/>
              </a:rPr>
              <a:t>To view our template tutorials, go online to </a:t>
            </a:r>
            <a:r>
              <a:rPr lang="en-US" sz="1800" b="1" dirty="0">
                <a:solidFill>
                  <a:srgbClr val="FFFF00"/>
                </a:solidFill>
                <a:latin typeface="Trebuchet MS" pitchFamily="34" charset="0"/>
              </a:rPr>
              <a:t>PosterPresentations.com </a:t>
            </a:r>
            <a:r>
              <a:rPr lang="en-US" sz="1800" dirty="0">
                <a:latin typeface="Trebuchet MS" pitchFamily="34" charset="0"/>
              </a:rPr>
              <a:t>and click on </a:t>
            </a:r>
            <a:r>
              <a:rPr lang="en-US" sz="1800" dirty="0">
                <a:solidFill>
                  <a:srgbClr val="FFFF00"/>
                </a:solidFill>
                <a:latin typeface="Trebuchet MS" pitchFamily="34" charset="0"/>
              </a:rPr>
              <a:t>HELP DESK.</a:t>
            </a:r>
          </a:p>
          <a:p>
            <a:pPr defTabSz="4389219"/>
            <a:endParaRPr lang="en-US" sz="1800" dirty="0">
              <a:latin typeface="Trebuchet MS" pitchFamily="34" charset="0"/>
            </a:endParaRPr>
          </a:p>
          <a:p>
            <a:pPr defTabSz="4389219"/>
            <a:r>
              <a:rPr lang="en-US" sz="1800" dirty="0">
                <a:latin typeface="Trebuchet MS" pitchFamily="34" charset="0"/>
              </a:rPr>
              <a:t>When</a:t>
            </a:r>
            <a:r>
              <a:rPr lang="en-US" sz="1800" baseline="0" dirty="0">
                <a:latin typeface="Trebuchet MS" pitchFamily="34" charset="0"/>
              </a:rPr>
              <a:t> you are ready to</a:t>
            </a:r>
            <a:r>
              <a:rPr lang="en-US" sz="1800" dirty="0">
                <a:latin typeface="Trebuchet MS" pitchFamily="34" charset="0"/>
              </a:rPr>
              <a:t> </a:t>
            </a:r>
            <a:r>
              <a:rPr lang="en-US" sz="1800" baseline="0" dirty="0">
                <a:latin typeface="Trebuchet MS" pitchFamily="34" charset="0"/>
              </a:rPr>
              <a:t> print your poster</a:t>
            </a:r>
            <a:r>
              <a:rPr lang="en-US" sz="1800" dirty="0">
                <a:latin typeface="Trebuchet MS" pitchFamily="34" charset="0"/>
              </a:rPr>
              <a:t>,</a:t>
            </a:r>
            <a:r>
              <a:rPr lang="en-US" sz="1800" baseline="0" dirty="0">
                <a:latin typeface="Trebuchet MS" pitchFamily="34" charset="0"/>
              </a:rPr>
              <a:t> go online to</a:t>
            </a:r>
            <a:r>
              <a:rPr lang="en-US" sz="2000" baseline="0" dirty="0">
                <a:latin typeface="Trebuchet MS" pitchFamily="34" charset="0"/>
              </a:rPr>
              <a:t> </a:t>
            </a:r>
            <a:r>
              <a:rPr lang="en-US" sz="2400" b="1" dirty="0">
                <a:solidFill>
                  <a:srgbClr val="FFFF00"/>
                </a:solidFill>
                <a:latin typeface="Trebuchet MS" pitchFamily="34" charset="0"/>
              </a:rPr>
              <a:t>PosterPresentations.com</a:t>
            </a:r>
            <a:r>
              <a:rPr lang="en-US" sz="2400" b="1" dirty="0">
                <a:solidFill>
                  <a:schemeClr val="bg1"/>
                </a:solidFill>
                <a:latin typeface="Trebuchet MS" pitchFamily="34" charset="0"/>
              </a:rPr>
              <a:t>.</a:t>
            </a:r>
            <a:br>
              <a:rPr lang="en-US" sz="1800" dirty="0">
                <a:latin typeface="Trebuchet MS" pitchFamily="34" charset="0"/>
              </a:rPr>
            </a:br>
            <a:endParaRPr lang="en-US" sz="1800" dirty="0">
              <a:latin typeface="Trebuchet MS" pitchFamily="34" charset="0"/>
            </a:endParaRPr>
          </a:p>
          <a:p>
            <a:pPr algn="l" defTabSz="3765639"/>
            <a:r>
              <a:rPr lang="en-US" sz="1800" b="1" dirty="0">
                <a:solidFill>
                  <a:schemeClr val="bg1"/>
                </a:solidFill>
                <a:latin typeface="Trebuchet MS" pitchFamily="34" charset="0"/>
              </a:rPr>
              <a:t>Need</a:t>
            </a:r>
            <a:r>
              <a:rPr lang="en-US" sz="1800" b="1" baseline="0" dirty="0">
                <a:solidFill>
                  <a:schemeClr val="bg1"/>
                </a:solidFill>
                <a:latin typeface="Trebuchet MS" pitchFamily="34" charset="0"/>
              </a:rPr>
              <a:t> Assistance?  </a:t>
            </a:r>
            <a:r>
              <a:rPr lang="en-US" sz="2400" b="1" baseline="0" dirty="0">
                <a:solidFill>
                  <a:srgbClr val="FFFF00"/>
                </a:solidFill>
                <a:latin typeface="Trebuchet MS" pitchFamily="34" charset="0"/>
              </a:rPr>
              <a:t>Call  us at </a:t>
            </a:r>
            <a:r>
              <a:rPr lang="en-US" sz="2400" b="1" dirty="0">
                <a:solidFill>
                  <a:srgbClr val="FFFF00"/>
                </a:solidFill>
                <a:latin typeface="Trebuchet MS" pitchFamily="34" charset="0"/>
              </a:rPr>
              <a:t>1.866.649.3004</a:t>
            </a:r>
          </a:p>
          <a:p>
            <a:pPr defTabSz="2508125"/>
            <a:r>
              <a:rPr lang="en-US" sz="1800" dirty="0">
                <a:latin typeface="Trebuchet MS" pitchFamily="34" charset="0"/>
              </a:rPr>
              <a:t> </a:t>
            </a:r>
            <a:endParaRPr lang="en-US" sz="2300" b="1" dirty="0">
              <a:solidFill>
                <a:srgbClr val="FFFF00"/>
              </a:solidFill>
              <a:latin typeface="Trebuchet MS" pitchFamily="34" charset="0"/>
            </a:endParaRPr>
          </a:p>
          <a:p>
            <a:pPr algn="ctr"/>
            <a:r>
              <a:rPr lang="en-US" sz="2500" b="1" dirty="0">
                <a:solidFill>
                  <a:schemeClr val="bg1"/>
                </a:solidFill>
                <a:latin typeface="Trebuchet MS" pitchFamily="34" charset="0"/>
              </a:rPr>
              <a:t>Object Placeholders</a:t>
            </a:r>
          </a:p>
          <a:p>
            <a:pPr algn="ctr"/>
            <a:endParaRPr lang="en-US" sz="2500" b="1" dirty="0">
              <a:solidFill>
                <a:schemeClr val="bg1"/>
              </a:solidFill>
              <a:latin typeface="Trebuchet MS" pitchFamily="34" charset="0"/>
            </a:endParaRPr>
          </a:p>
          <a:p>
            <a:pPr marL="0" marR="0" indent="0" algn="l" defTabSz="3765639" rtl="0" eaLnBrk="1" fontAlgn="auto" latinLnBrk="0" hangingPunct="1">
              <a:lnSpc>
                <a:spcPct val="100000"/>
              </a:lnSpc>
              <a:spcBef>
                <a:spcPts val="0"/>
              </a:spcBef>
              <a:spcAft>
                <a:spcPts val="0"/>
              </a:spcAft>
              <a:buClrTx/>
              <a:buSzTx/>
              <a:buFontTx/>
              <a:buNone/>
              <a:tabLst/>
              <a:defRPr/>
            </a:pPr>
            <a:r>
              <a:rPr lang="en-US" sz="1800" dirty="0">
                <a:solidFill>
                  <a:srgbClr val="FFFF00"/>
                </a:solidFill>
                <a:latin typeface="Trebuchet MS" pitchFamily="34" charset="0"/>
              </a:rPr>
              <a:t>Using the placeholders</a:t>
            </a:r>
          </a:p>
          <a:p>
            <a:pPr marL="0" marR="0" indent="0" algn="l" defTabSz="3765639" rtl="0" eaLnBrk="1" fontAlgn="auto" latinLnBrk="0" hangingPunct="1">
              <a:lnSpc>
                <a:spcPct val="100000"/>
              </a:lnSpc>
              <a:spcBef>
                <a:spcPts val="0"/>
              </a:spcBef>
              <a:spcAft>
                <a:spcPts val="0"/>
              </a:spcAft>
              <a:buClrTx/>
              <a:buSzTx/>
              <a:buFontTx/>
              <a:buNone/>
              <a:tabLst/>
              <a:defRPr/>
            </a:pPr>
            <a:r>
              <a:rPr lang="en-US" sz="1800" dirty="0">
                <a:latin typeface="Trebuchet MS" pitchFamily="34" charset="0"/>
              </a:rPr>
              <a:t>To</a:t>
            </a:r>
            <a:r>
              <a:rPr lang="en-US" sz="1800" baseline="0" dirty="0">
                <a:latin typeface="Trebuchet MS" pitchFamily="34" charset="0"/>
              </a:rPr>
              <a:t> add text, c</a:t>
            </a:r>
            <a:r>
              <a:rPr lang="en-US" sz="1800" dirty="0">
                <a:latin typeface="Trebuchet MS" pitchFamily="34" charset="0"/>
              </a:rPr>
              <a:t>lick inside</a:t>
            </a:r>
            <a:r>
              <a:rPr lang="en-US" sz="1800" baseline="0" dirty="0">
                <a:latin typeface="Trebuchet MS" pitchFamily="34" charset="0"/>
              </a:rPr>
              <a:t> a placeholder on the poster and type or paste your text.  To move a placeholder, click it </a:t>
            </a:r>
            <a:r>
              <a:rPr lang="en-US" sz="1800" u="sng" baseline="0" dirty="0">
                <a:latin typeface="Trebuchet MS" pitchFamily="34" charset="0"/>
              </a:rPr>
              <a:t>once</a:t>
            </a:r>
            <a:r>
              <a:rPr lang="en-US" sz="1800" baseline="0" dirty="0">
                <a:latin typeface="Trebuchet MS" pitchFamily="34" charset="0"/>
              </a:rPr>
              <a:t> (to select it).  Place your cursor on its frame, and your cursor will change to this symbol       .  Click </a:t>
            </a:r>
            <a:r>
              <a:rPr lang="en-US" sz="1800" u="sng" baseline="0" dirty="0">
                <a:latin typeface="Trebuchet MS" pitchFamily="34" charset="0"/>
              </a:rPr>
              <a:t>once</a:t>
            </a:r>
            <a:r>
              <a:rPr lang="en-US" sz="1800" baseline="0" dirty="0">
                <a:latin typeface="Trebuchet MS" pitchFamily="34" charset="0"/>
              </a:rPr>
              <a:t> and drag it to a new location where you can resize it. </a:t>
            </a:r>
          </a:p>
          <a:p>
            <a:pPr defTabSz="3765639"/>
            <a:endParaRPr lang="en-US" sz="1800" dirty="0">
              <a:latin typeface="Trebuchet MS" pitchFamily="34" charset="0"/>
            </a:endParaRPr>
          </a:p>
          <a:p>
            <a:pPr defTabSz="3765639"/>
            <a:r>
              <a:rPr lang="en-US" sz="1800" b="1" dirty="0">
                <a:solidFill>
                  <a:srgbClr val="FFFF00"/>
                </a:solidFill>
                <a:latin typeface="Trebuchet MS" pitchFamily="34" charset="0"/>
              </a:rPr>
              <a:t>Section Header placeholder</a:t>
            </a:r>
          </a:p>
          <a:p>
            <a:pPr defTabSz="3765639"/>
            <a:r>
              <a:rPr lang="en-US" sz="1800" baseline="0" dirty="0">
                <a:latin typeface="Trebuchet MS" pitchFamily="34" charset="0"/>
              </a:rPr>
              <a:t>Click and drag this preformatted section header placeholder to the poster area to add another section header. Use section headers to separate topics or concepts within your presentation. </a:t>
            </a:r>
          </a:p>
          <a:p>
            <a:pPr defTabSz="4389219"/>
            <a:endParaRPr lang="en-US" sz="1800" baseline="0" dirty="0">
              <a:latin typeface="Trebuchet MS" pitchFamily="34" charset="0"/>
            </a:endParaRPr>
          </a:p>
          <a:p>
            <a:pPr defTabSz="4389219"/>
            <a:endParaRPr lang="en-US" sz="1800" dirty="0">
              <a:latin typeface="Trebuchet MS" pitchFamily="34" charset="0"/>
            </a:endParaRPr>
          </a:p>
          <a:p>
            <a:pPr defTabSz="4389219"/>
            <a:endParaRPr lang="en-US" sz="1800" b="1" dirty="0">
              <a:solidFill>
                <a:srgbClr val="FFFF00"/>
              </a:solidFill>
              <a:latin typeface="Trebuchet MS" pitchFamily="34" charset="0"/>
            </a:endParaRPr>
          </a:p>
          <a:p>
            <a:pPr defTabSz="4389219"/>
            <a:r>
              <a:rPr lang="en-US" sz="1800" b="1" dirty="0">
                <a:solidFill>
                  <a:srgbClr val="FFFF00"/>
                </a:solidFill>
                <a:latin typeface="Trebuchet MS" pitchFamily="34" charset="0"/>
              </a:rPr>
              <a:t>Text placeholder</a:t>
            </a:r>
          </a:p>
          <a:p>
            <a:pPr defTabSz="4389219"/>
            <a:r>
              <a:rPr lang="en-US" sz="1800" baseline="0" dirty="0">
                <a:latin typeface="Trebuchet MS" pitchFamily="34" charset="0"/>
              </a:rPr>
              <a:t>Move this preformatted text placeholder to the poster to add a new body of text.</a:t>
            </a:r>
          </a:p>
          <a:p>
            <a:pPr defTabSz="4389219"/>
            <a:endParaRPr lang="en-US" sz="1800" baseline="0" dirty="0">
              <a:latin typeface="Trebuchet MS" pitchFamily="34" charset="0"/>
            </a:endParaRPr>
          </a:p>
          <a:p>
            <a:pPr defTabSz="4389219"/>
            <a:endParaRPr lang="en-US" sz="1800" baseline="0" dirty="0">
              <a:latin typeface="Trebuchet MS" pitchFamily="34" charset="0"/>
            </a:endParaRPr>
          </a:p>
          <a:p>
            <a:pPr defTabSz="4389219"/>
            <a:endParaRPr lang="en-US" sz="1800" baseline="0" dirty="0">
              <a:latin typeface="Trebuchet MS" pitchFamily="34" charset="0"/>
            </a:endParaRPr>
          </a:p>
          <a:p>
            <a:pPr defTabSz="4389219"/>
            <a:endParaRPr lang="en-US" sz="1800" b="1" baseline="0" dirty="0">
              <a:solidFill>
                <a:srgbClr val="FFFF00"/>
              </a:solidFill>
              <a:latin typeface="Trebuchet MS" pitchFamily="34" charset="0"/>
            </a:endParaRPr>
          </a:p>
          <a:p>
            <a:pPr defTabSz="4389219"/>
            <a:r>
              <a:rPr lang="en-US" sz="1800" b="1" baseline="0" dirty="0">
                <a:solidFill>
                  <a:srgbClr val="FFFF00"/>
                </a:solidFill>
                <a:latin typeface="Trebuchet MS" pitchFamily="34" charset="0"/>
              </a:rPr>
              <a:t>Picture placeholder</a:t>
            </a:r>
          </a:p>
          <a:p>
            <a:pPr defTabSz="4389219"/>
            <a:r>
              <a:rPr lang="en-US" sz="1800" baseline="0" dirty="0">
                <a:latin typeface="Trebuchet MS" pitchFamily="34" charset="0"/>
              </a:rPr>
              <a:t>Move this graphic placeholder onto your poster, size it first, and then click it to add a picture to the poster.</a:t>
            </a:r>
          </a:p>
          <a:p>
            <a:pPr defTabSz="4389219"/>
            <a:endParaRPr lang="en-US" sz="1800" baseline="0" dirty="0">
              <a:latin typeface="Trebuchet MS" pitchFamily="34" charset="0"/>
            </a:endParaRPr>
          </a:p>
          <a:p>
            <a:pPr defTabSz="4389219"/>
            <a:endParaRPr lang="en-US" sz="1800" baseline="0" dirty="0">
              <a:latin typeface="Trebuchet MS" pitchFamily="34" charset="0"/>
            </a:endParaRPr>
          </a:p>
          <a:p>
            <a:pPr algn="ctr"/>
            <a:endParaRPr lang="en-US" sz="1800" b="1" dirty="0">
              <a:solidFill>
                <a:schemeClr val="bg1"/>
              </a:solidFill>
              <a:latin typeface="Trebuchet MS" pitchFamily="34" charset="0"/>
            </a:endParaRPr>
          </a:p>
          <a:p>
            <a:pPr algn="ctr"/>
            <a:endParaRPr lang="en-US" sz="1800" b="1" dirty="0">
              <a:solidFill>
                <a:schemeClr val="bg1"/>
              </a:solidFill>
              <a:latin typeface="Trebuchet MS" pitchFamily="34" charset="0"/>
            </a:endParaRPr>
          </a:p>
          <a:p>
            <a:pPr algn="ctr"/>
            <a:endParaRPr lang="en-US" sz="1800" b="1" dirty="0">
              <a:solidFill>
                <a:schemeClr val="bg1"/>
              </a:solidFill>
              <a:latin typeface="Trebuchet MS" pitchFamily="34" charset="0"/>
            </a:endParaRPr>
          </a:p>
          <a:p>
            <a:pPr defTabSz="2508125"/>
            <a:endParaRPr lang="en-US" sz="1800" dirty="0">
              <a:latin typeface="Trebuchet MS" pitchFamily="34" charset="0"/>
            </a:endParaRPr>
          </a:p>
          <a:p>
            <a:pPr algn="ctr"/>
            <a:endParaRPr lang="en-US" sz="1800" b="1" dirty="0">
              <a:solidFill>
                <a:schemeClr val="bg1"/>
              </a:solidFill>
              <a:latin typeface="Trebuchet MS" pitchFamily="34" charset="0"/>
            </a:endParaRPr>
          </a:p>
          <a:p>
            <a:pPr defTabSz="2508125"/>
            <a:endParaRPr lang="en-US" sz="1800" b="1" dirty="0">
              <a:solidFill>
                <a:srgbClr val="FFFF00"/>
              </a:solidFill>
              <a:latin typeface="Trebuchet MS" pitchFamily="34" charset="0"/>
            </a:endParaRPr>
          </a:p>
          <a:p>
            <a:pPr algn="ctr"/>
            <a:endParaRPr lang="en-US" sz="1800" b="1" dirty="0">
              <a:latin typeface="Trebuchet MS" pitchFamily="34" charset="0"/>
            </a:endParaRPr>
          </a:p>
        </p:txBody>
      </p:sp>
      <p:sp>
        <p:nvSpPr>
          <p:cNvPr id="25" name="Rectangle 24"/>
          <p:cNvSpPr/>
          <p:nvPr/>
        </p:nvSpPr>
        <p:spPr>
          <a:xfrm>
            <a:off x="-6481554" y="11860087"/>
            <a:ext cx="6261600" cy="3886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2249" tIns="26124" rIns="52249" bIns="26124" rtlCol="0" anchor="ctr"/>
          <a:lstStyle/>
          <a:p>
            <a:pPr algn="ctr"/>
            <a:endParaRPr lang="en-US"/>
          </a:p>
        </p:txBody>
      </p:sp>
      <p:pic>
        <p:nvPicPr>
          <p:cNvPr id="26" name="Picture 2"/>
          <p:cNvPicPr>
            <a:picLocks noChangeAspect="1" noChangeArrowheads="1"/>
          </p:cNvPicPr>
          <p:nvPr/>
        </p:nvPicPr>
        <p:blipFill>
          <a:blip r:embed="rId3" cstate="print"/>
          <a:srcRect/>
          <a:stretch>
            <a:fillRect/>
          </a:stretch>
        </p:blipFill>
        <p:spPr bwMode="auto">
          <a:xfrm>
            <a:off x="-2432958" y="7952471"/>
            <a:ext cx="369094" cy="219075"/>
          </a:xfrm>
          <a:prstGeom prst="rect">
            <a:avLst/>
          </a:prstGeom>
          <a:noFill/>
          <a:ln w="9525">
            <a:solidFill>
              <a:schemeClr val="tx1"/>
            </a:solidFill>
            <a:miter lim="800000"/>
            <a:headEnd/>
            <a:tailEnd/>
          </a:ln>
          <a:effectLst/>
        </p:spPr>
      </p:pic>
      <p:grpSp>
        <p:nvGrpSpPr>
          <p:cNvPr id="29" name="Group 28"/>
          <p:cNvGrpSpPr/>
          <p:nvPr/>
        </p:nvGrpSpPr>
        <p:grpSpPr>
          <a:xfrm>
            <a:off x="-6223790" y="15575235"/>
            <a:ext cx="5771525" cy="644181"/>
            <a:chOff x="44242388" y="28054064"/>
            <a:chExt cx="9771400" cy="1090621"/>
          </a:xfrm>
        </p:grpSpPr>
        <p:sp>
          <p:nvSpPr>
            <p:cNvPr id="31" name="Rounded Rectangle 30"/>
            <p:cNvSpPr/>
            <p:nvPr userDrawn="1"/>
          </p:nvSpPr>
          <p:spPr>
            <a:xfrm>
              <a:off x="44242388" y="28054064"/>
              <a:ext cx="9771397" cy="10906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388900" rtl="0" eaLnBrk="1" latinLnBrk="0" hangingPunct="1">
                <a:defRPr sz="8600" kern="1200">
                  <a:solidFill>
                    <a:schemeClr val="lt1"/>
                  </a:solidFill>
                  <a:latin typeface="+mn-lt"/>
                  <a:ea typeface="+mn-ea"/>
                  <a:cs typeface="+mn-cs"/>
                </a:defRPr>
              </a:lvl1pPr>
              <a:lvl2pPr marL="2194451" algn="l" defTabSz="4388900" rtl="0" eaLnBrk="1" latinLnBrk="0" hangingPunct="1">
                <a:defRPr sz="8600" kern="1200">
                  <a:solidFill>
                    <a:schemeClr val="lt1"/>
                  </a:solidFill>
                  <a:latin typeface="+mn-lt"/>
                  <a:ea typeface="+mn-ea"/>
                  <a:cs typeface="+mn-cs"/>
                </a:defRPr>
              </a:lvl2pPr>
              <a:lvl3pPr marL="4388900" algn="l" defTabSz="4388900" rtl="0" eaLnBrk="1" latinLnBrk="0" hangingPunct="1">
                <a:defRPr sz="8600" kern="1200">
                  <a:solidFill>
                    <a:schemeClr val="lt1"/>
                  </a:solidFill>
                  <a:latin typeface="+mn-lt"/>
                  <a:ea typeface="+mn-ea"/>
                  <a:cs typeface="+mn-cs"/>
                </a:defRPr>
              </a:lvl3pPr>
              <a:lvl4pPr marL="6583351" algn="l" defTabSz="4388900" rtl="0" eaLnBrk="1" latinLnBrk="0" hangingPunct="1">
                <a:defRPr sz="8600" kern="1200">
                  <a:solidFill>
                    <a:schemeClr val="lt1"/>
                  </a:solidFill>
                  <a:latin typeface="+mn-lt"/>
                  <a:ea typeface="+mn-ea"/>
                  <a:cs typeface="+mn-cs"/>
                </a:defRPr>
              </a:lvl4pPr>
              <a:lvl5pPr marL="8777801" algn="l" defTabSz="4388900" rtl="0" eaLnBrk="1" latinLnBrk="0" hangingPunct="1">
                <a:defRPr sz="8600" kern="1200">
                  <a:solidFill>
                    <a:schemeClr val="lt1"/>
                  </a:solidFill>
                  <a:latin typeface="+mn-lt"/>
                  <a:ea typeface="+mn-ea"/>
                  <a:cs typeface="+mn-cs"/>
                </a:defRPr>
              </a:lvl5pPr>
              <a:lvl6pPr marL="10972252" algn="l" defTabSz="4388900" rtl="0" eaLnBrk="1" latinLnBrk="0" hangingPunct="1">
                <a:defRPr sz="8600" kern="1200">
                  <a:solidFill>
                    <a:schemeClr val="lt1"/>
                  </a:solidFill>
                  <a:latin typeface="+mn-lt"/>
                  <a:ea typeface="+mn-ea"/>
                  <a:cs typeface="+mn-cs"/>
                </a:defRPr>
              </a:lvl6pPr>
              <a:lvl7pPr marL="13166703" algn="l" defTabSz="4388900" rtl="0" eaLnBrk="1" latinLnBrk="0" hangingPunct="1">
                <a:defRPr sz="8600" kern="1200">
                  <a:solidFill>
                    <a:schemeClr val="lt1"/>
                  </a:solidFill>
                  <a:latin typeface="+mn-lt"/>
                  <a:ea typeface="+mn-ea"/>
                  <a:cs typeface="+mn-cs"/>
                </a:defRPr>
              </a:lvl7pPr>
              <a:lvl8pPr marL="15361152" algn="l" defTabSz="4388900" rtl="0" eaLnBrk="1" latinLnBrk="0" hangingPunct="1">
                <a:defRPr sz="8600" kern="1200">
                  <a:solidFill>
                    <a:schemeClr val="lt1"/>
                  </a:solidFill>
                  <a:latin typeface="+mn-lt"/>
                  <a:ea typeface="+mn-ea"/>
                  <a:cs typeface="+mn-cs"/>
                </a:defRPr>
              </a:lvl8pPr>
              <a:lvl9pPr marL="17555603" algn="l" defTabSz="4388900" rtl="0" eaLnBrk="1" latinLnBrk="0" hangingPunct="1">
                <a:defRPr sz="8600" kern="1200">
                  <a:solidFill>
                    <a:schemeClr val="lt1"/>
                  </a:solidFill>
                  <a:latin typeface="+mn-lt"/>
                  <a:ea typeface="+mn-ea"/>
                  <a:cs typeface="+mn-cs"/>
                </a:defRPr>
              </a:lvl9pPr>
            </a:lstStyle>
            <a:p>
              <a:pPr algn="ctr"/>
              <a:endParaRPr lang="en-US"/>
            </a:p>
          </p:txBody>
        </p:sp>
        <p:pic>
          <p:nvPicPr>
            <p:cNvPr id="32" name="Picture 31" descr="http://t2.gstatic.com/images?q=tbn:ANd9GcR4APHC6TT9w54M2zn_pvCiBxUNcspYPoVxirLRphBoJabfSvu7zw">
              <a:hlinkClick r:id="rId4"/>
            </p:cNvPr>
            <p:cNvPicPr>
              <a:picLocks noChangeAspect="1" noChangeArrowheads="1"/>
            </p:cNvPicPr>
            <p:nvPr userDrawn="1"/>
          </p:nvPicPr>
          <p:blipFill>
            <a:blip r:embed="rId5"/>
            <a:srcRect/>
            <a:stretch>
              <a:fillRect/>
            </a:stretch>
          </p:blipFill>
          <p:spPr bwMode="auto">
            <a:xfrm>
              <a:off x="44341112" y="28126638"/>
              <a:ext cx="914400" cy="914400"/>
            </a:xfrm>
            <a:prstGeom prst="rect">
              <a:avLst/>
            </a:prstGeom>
            <a:noFill/>
          </p:spPr>
        </p:pic>
        <p:sp>
          <p:nvSpPr>
            <p:cNvPr id="33" name="TextBox 32"/>
            <p:cNvSpPr txBox="1"/>
            <p:nvPr userDrawn="1"/>
          </p:nvSpPr>
          <p:spPr>
            <a:xfrm>
              <a:off x="45342599" y="28154099"/>
              <a:ext cx="8671189" cy="885830"/>
            </a:xfrm>
            <a:prstGeom prst="rect">
              <a:avLst/>
            </a:prstGeom>
            <a:noFill/>
          </p:spPr>
          <p:txBody>
            <a:bodyPr wrap="square" rtlCol="0">
              <a:spAutoFit/>
            </a:bodyPr>
            <a:ls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a:lstStyle>
            <a:p>
              <a:r>
                <a:rPr lang="en-US" sz="1400" dirty="0">
                  <a:solidFill>
                    <a:schemeClr val="tx2"/>
                  </a:solidFill>
                  <a:latin typeface="Trebuchet MS" pitchFamily="34" charset="0"/>
                </a:rPr>
                <a:t>Student</a:t>
              </a:r>
              <a:r>
                <a:rPr lang="en-US" sz="1400" baseline="0" dirty="0">
                  <a:solidFill>
                    <a:schemeClr val="tx2"/>
                  </a:solidFill>
                  <a:latin typeface="Trebuchet MS" pitchFamily="34" charset="0"/>
                </a:rPr>
                <a:t> discounts are available on our </a:t>
              </a:r>
              <a:r>
                <a:rPr lang="en-US" sz="1400" baseline="0" dirty="0" err="1">
                  <a:solidFill>
                    <a:schemeClr val="tx2"/>
                  </a:solidFill>
                  <a:latin typeface="Trebuchet MS" pitchFamily="34" charset="0"/>
                </a:rPr>
                <a:t>Facebook</a:t>
              </a:r>
              <a:r>
                <a:rPr lang="en-US" sz="1400" baseline="0" dirty="0">
                  <a:solidFill>
                    <a:schemeClr val="tx2"/>
                  </a:solidFill>
                  <a:latin typeface="Trebuchet MS" pitchFamily="34" charset="0"/>
                </a:rPr>
                <a:t> page. </a:t>
              </a:r>
            </a:p>
            <a:p>
              <a:r>
                <a:rPr lang="en-US" sz="1400" baseline="0" dirty="0">
                  <a:solidFill>
                    <a:schemeClr val="tx2"/>
                  </a:solidFill>
                  <a:latin typeface="Trebuchet MS" pitchFamily="34" charset="0"/>
                </a:rPr>
                <a:t>Go to </a:t>
              </a:r>
              <a:r>
                <a:rPr lang="en-US" sz="1400" u="sng" baseline="0" dirty="0">
                  <a:solidFill>
                    <a:schemeClr val="tx2"/>
                  </a:solidFill>
                  <a:latin typeface="Trebuchet MS" pitchFamily="34" charset="0"/>
                </a:rPr>
                <a:t>PosterPresentations.com</a:t>
              </a:r>
              <a:r>
                <a:rPr lang="en-US" sz="1400" baseline="0" dirty="0">
                  <a:solidFill>
                    <a:schemeClr val="tx2"/>
                  </a:solidFill>
                  <a:latin typeface="Trebuchet MS" pitchFamily="34" charset="0"/>
                </a:rPr>
                <a:t> and click on the FB icon.</a:t>
              </a:r>
              <a:endParaRPr lang="en-US" sz="1400" dirty="0">
                <a:solidFill>
                  <a:schemeClr val="tx2"/>
                </a:solidFill>
                <a:latin typeface="Trebuchet MS" pitchFamily="34" charset="0"/>
              </a:endParaRPr>
            </a:p>
          </p:txBody>
        </p:sp>
      </p:grpSp>
      <p:cxnSp>
        <p:nvCxnSpPr>
          <p:cNvPr id="44" name="Straight Connector 43"/>
          <p:cNvCxnSpPr/>
          <p:nvPr/>
        </p:nvCxnSpPr>
        <p:spPr>
          <a:xfrm>
            <a:off x="-6472918" y="5874672"/>
            <a:ext cx="6281539"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6491524" y="10199648"/>
            <a:ext cx="6261600" cy="3886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2249" tIns="26124" rIns="52249" bIns="26124" rtlCol="0" anchor="ctr"/>
          <a:lstStyle/>
          <a:p>
            <a:pPr algn="ctr"/>
            <a:endParaRPr lang="en-US"/>
          </a:p>
        </p:txBody>
      </p:sp>
      <p:sp>
        <p:nvSpPr>
          <p:cNvPr id="46" name="Rectangle 45"/>
          <p:cNvSpPr/>
          <p:nvPr/>
        </p:nvSpPr>
        <p:spPr>
          <a:xfrm>
            <a:off x="27638828" y="0"/>
            <a:ext cx="6281539" cy="164592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rtlCol="0" anchor="t" anchorCtr="0"/>
          <a:lstStyle/>
          <a:p>
            <a:pPr algn="ctr">
              <a:lnSpc>
                <a:spcPts val="2400"/>
              </a:lnSpc>
            </a:pPr>
            <a:r>
              <a:rPr lang="en-US" sz="2400" b="1" dirty="0">
                <a:solidFill>
                  <a:schemeClr val="bg1"/>
                </a:solidFill>
                <a:latin typeface="Trebuchet MS" pitchFamily="34" charset="0"/>
              </a:rPr>
              <a:t>QUICK</a:t>
            </a:r>
            <a:r>
              <a:rPr lang="en-US" sz="2400" b="1" baseline="0" dirty="0">
                <a:solidFill>
                  <a:schemeClr val="bg1"/>
                </a:solidFill>
                <a:latin typeface="Trebuchet MS" pitchFamily="34" charset="0"/>
              </a:rPr>
              <a:t> TIPS</a:t>
            </a:r>
            <a:endParaRPr lang="en-US" sz="2400" b="1" dirty="0">
              <a:solidFill>
                <a:schemeClr val="bg1"/>
              </a:solidFill>
              <a:latin typeface="Trebuchet MS" pitchFamily="34" charset="0"/>
            </a:endParaRPr>
          </a:p>
          <a:p>
            <a:pPr algn="ctr">
              <a:lnSpc>
                <a:spcPts val="2400"/>
              </a:lnSpc>
            </a:pPr>
            <a:r>
              <a:rPr lang="en-US" sz="2400" b="1" dirty="0">
                <a:solidFill>
                  <a:srgbClr val="FFFF00"/>
                </a:solidFill>
                <a:latin typeface="Trebuchet MS" pitchFamily="34" charset="0"/>
              </a:rPr>
              <a:t>(--THIS SECTION DOES NOT PRINT--)</a:t>
            </a:r>
          </a:p>
          <a:p>
            <a:pPr defTabSz="3134780">
              <a:lnSpc>
                <a:spcPts val="2100"/>
              </a:lnSpc>
            </a:pPr>
            <a:endParaRPr lang="en-US" sz="1800" dirty="0">
              <a:latin typeface="Trebuchet MS" pitchFamily="34" charset="0"/>
            </a:endParaRPr>
          </a:p>
          <a:p>
            <a:pPr defTabSz="3134780">
              <a:lnSpc>
                <a:spcPts val="2100"/>
              </a:lnSpc>
            </a:pPr>
            <a:r>
              <a:rPr lang="en-US" sz="1800" dirty="0">
                <a:latin typeface="Trebuchet MS" pitchFamily="34" charset="0"/>
              </a:rPr>
              <a:t>This PowerPoint</a:t>
            </a:r>
            <a:r>
              <a:rPr lang="en-US" sz="1800" baseline="0" dirty="0">
                <a:latin typeface="Trebuchet MS" pitchFamily="34" charset="0"/>
              </a:rPr>
              <a:t> template requires basic PowerPoint (version 2007 or newer) skills. Below is a list of commonly asked questions specific to this template. </a:t>
            </a:r>
            <a:br>
              <a:rPr lang="en-US" sz="1800" baseline="0" dirty="0">
                <a:latin typeface="Trebuchet MS" pitchFamily="34" charset="0"/>
              </a:rPr>
            </a:br>
            <a:r>
              <a:rPr lang="en-US" sz="1800" baseline="0" dirty="0">
                <a:latin typeface="Trebuchet MS" pitchFamily="34" charset="0"/>
              </a:rPr>
              <a:t>If you are using an older version of PowerPoint some template features may not work properly.</a:t>
            </a:r>
            <a:endParaRPr lang="en-US" sz="2400" b="1" dirty="0">
              <a:solidFill>
                <a:srgbClr val="FFFF00"/>
              </a:solidFill>
              <a:latin typeface="Trebuchet MS" pitchFamily="34" charset="0"/>
            </a:endParaRPr>
          </a:p>
          <a:p>
            <a:pPr defTabSz="3134780">
              <a:lnSpc>
                <a:spcPts val="2100"/>
              </a:lnSpc>
            </a:pPr>
            <a:endParaRPr lang="en-US" sz="2400" b="1" dirty="0">
              <a:solidFill>
                <a:srgbClr val="FFFF00"/>
              </a:solidFill>
              <a:latin typeface="Trebuchet MS" pitchFamily="34" charset="0"/>
            </a:endParaRPr>
          </a:p>
          <a:p>
            <a:pPr algn="ctr">
              <a:lnSpc>
                <a:spcPts val="2100"/>
              </a:lnSpc>
            </a:pPr>
            <a:r>
              <a:rPr lang="en-US" sz="2400" b="1" baseline="0">
                <a:solidFill>
                  <a:schemeClr val="bg1"/>
                </a:solidFill>
                <a:latin typeface="Trebuchet MS" pitchFamily="34" charset="0"/>
              </a:rPr>
              <a:t>Template </a:t>
            </a:r>
            <a:r>
              <a:rPr lang="en-US" sz="2400" b="1" baseline="0" dirty="0">
                <a:solidFill>
                  <a:schemeClr val="bg1"/>
                </a:solidFill>
                <a:latin typeface="Trebuchet MS" pitchFamily="34" charset="0"/>
              </a:rPr>
              <a:t>FAQs</a:t>
            </a:r>
            <a:endParaRPr lang="en-US" sz="1800" baseline="0" dirty="0">
              <a:latin typeface="Trebuchet MS" pitchFamily="34" charset="0"/>
            </a:endParaRPr>
          </a:p>
          <a:p>
            <a:pPr algn="ctr"/>
            <a:endParaRPr lang="en-US" sz="1800" b="1" dirty="0">
              <a:solidFill>
                <a:srgbClr val="FFFF00"/>
              </a:solidFill>
              <a:latin typeface="Trebuchet MS" pitchFamily="34" charset="0"/>
            </a:endParaRPr>
          </a:p>
          <a:p>
            <a:pPr marL="0" marR="0" indent="0" algn="l" defTabSz="2689420" rtl="0" eaLnBrk="1" fontAlgn="auto" latinLnBrk="0" hangingPunct="1">
              <a:lnSpc>
                <a:spcPct val="100000"/>
              </a:lnSpc>
              <a:spcBef>
                <a:spcPts val="0"/>
              </a:spcBef>
              <a:spcAft>
                <a:spcPts val="0"/>
              </a:spcAft>
              <a:buClrTx/>
              <a:buSzTx/>
              <a:buFontTx/>
              <a:buNone/>
              <a:tabLst/>
              <a:defRPr/>
            </a:pPr>
            <a:r>
              <a:rPr lang="en-US" sz="1800" b="1" dirty="0">
                <a:solidFill>
                  <a:srgbClr val="FFFF00"/>
                </a:solidFill>
                <a:latin typeface="Trebuchet MS" pitchFamily="34" charset="0"/>
              </a:rPr>
              <a:t>Verifying the quality of your graphics</a:t>
            </a:r>
          </a:p>
          <a:p>
            <a:pPr defTabSz="2689420"/>
            <a:r>
              <a:rPr lang="en-US" sz="1800" dirty="0">
                <a:latin typeface="Trebuchet MS" pitchFamily="34" charset="0"/>
              </a:rPr>
              <a:t>Go to the </a:t>
            </a:r>
            <a:r>
              <a:rPr lang="en-US" sz="1800" baseline="0" dirty="0">
                <a:latin typeface="Trebuchet MS" pitchFamily="34" charset="0"/>
              </a:rPr>
              <a:t>VIEW menu and click on ZOOM to set your preferred magnification. This template is at 100% the size of the final poster. All text and graphics will be printed at 100% their size. To see what your poster will look like when printed, set the zoom to 100% and evaluate the quality of all your graphics before you submit your poster for printing.</a:t>
            </a:r>
            <a:br>
              <a:rPr lang="en-US" sz="1800" baseline="0" dirty="0">
                <a:latin typeface="Trebuchet MS" pitchFamily="34" charset="0"/>
              </a:rPr>
            </a:br>
            <a:endParaRPr lang="en-US" sz="1800" baseline="0" dirty="0">
              <a:latin typeface="Trebuchet MS" pitchFamily="34" charset="0"/>
            </a:endParaRPr>
          </a:p>
          <a:p>
            <a:pPr defTabSz="2689420"/>
            <a:endParaRPr lang="en-US" sz="1800" b="1" baseline="0" dirty="0">
              <a:solidFill>
                <a:srgbClr val="FFFF00"/>
              </a:solidFill>
              <a:latin typeface="Trebuchet MS" pitchFamily="34" charset="0"/>
            </a:endParaRPr>
          </a:p>
          <a:p>
            <a:pPr defTabSz="2689420"/>
            <a:r>
              <a:rPr lang="en-US" sz="1800" b="1" baseline="0" dirty="0">
                <a:solidFill>
                  <a:srgbClr val="FFFF00"/>
                </a:solidFill>
                <a:latin typeface="Trebuchet MS" pitchFamily="34" charset="0"/>
              </a:rPr>
              <a:t>Modifying the layout</a:t>
            </a:r>
          </a:p>
          <a:p>
            <a:pPr defTabSz="2689420"/>
            <a:r>
              <a:rPr lang="en-US" sz="1800" dirty="0">
                <a:latin typeface="Trebuchet MS" pitchFamily="34" charset="0"/>
              </a:rPr>
              <a:t>This template has four </a:t>
            </a:r>
            <a:r>
              <a:rPr lang="en-US" sz="1800" baseline="0" dirty="0">
                <a:latin typeface="Trebuchet MS" pitchFamily="34" charset="0"/>
              </a:rPr>
              <a:t>different </a:t>
            </a:r>
          </a:p>
          <a:p>
            <a:pPr defTabSz="2689420"/>
            <a:r>
              <a:rPr lang="en-US" sz="1800" baseline="0" dirty="0">
                <a:latin typeface="Trebuchet MS" pitchFamily="34" charset="0"/>
              </a:rPr>
              <a:t>column layouts.   </a:t>
            </a:r>
            <a:r>
              <a:rPr lang="en-US" sz="1800" u="sng" baseline="0" dirty="0">
                <a:latin typeface="Trebuchet MS" pitchFamily="34" charset="0"/>
              </a:rPr>
              <a:t>Right-click</a:t>
            </a:r>
            <a:r>
              <a:rPr lang="en-US" sz="1800" baseline="0" dirty="0">
                <a:latin typeface="Trebuchet MS" pitchFamily="34" charset="0"/>
              </a:rPr>
              <a:t> </a:t>
            </a:r>
          </a:p>
          <a:p>
            <a:pPr defTabSz="2689420"/>
            <a:r>
              <a:rPr lang="en-US" sz="1800" baseline="0" dirty="0">
                <a:latin typeface="Trebuchet MS" pitchFamily="34" charset="0"/>
              </a:rPr>
              <a:t>your mouse on the background </a:t>
            </a:r>
          </a:p>
          <a:p>
            <a:pPr defTabSz="2689420"/>
            <a:r>
              <a:rPr lang="en-US" sz="1800" baseline="0" dirty="0">
                <a:latin typeface="Trebuchet MS" pitchFamily="34" charset="0"/>
              </a:rPr>
              <a:t>and click on LAYOUT to see the</a:t>
            </a:r>
          </a:p>
          <a:p>
            <a:pPr defTabSz="2689420"/>
            <a:r>
              <a:rPr lang="en-US" sz="1800" baseline="0" dirty="0">
                <a:latin typeface="Trebuchet MS" pitchFamily="34" charset="0"/>
              </a:rPr>
              <a:t> layout options.  The columns in </a:t>
            </a:r>
          </a:p>
          <a:p>
            <a:pPr defTabSz="2689420"/>
            <a:r>
              <a:rPr lang="en-US" sz="1800" baseline="0" dirty="0">
                <a:latin typeface="Trebuchet MS" pitchFamily="34" charset="0"/>
              </a:rPr>
              <a:t>the provided layouts are fixed and cannot be moved but advanced users can modify any layout by going to VIEW and then SLIDE MASTER.</a:t>
            </a:r>
          </a:p>
          <a:p>
            <a:pPr marL="0" marR="0" indent="0" algn="l" defTabSz="2689420" rtl="0" eaLnBrk="1" fontAlgn="auto" latinLnBrk="0" hangingPunct="1">
              <a:lnSpc>
                <a:spcPct val="100000"/>
              </a:lnSpc>
              <a:spcBef>
                <a:spcPts val="0"/>
              </a:spcBef>
              <a:spcAft>
                <a:spcPts val="0"/>
              </a:spcAft>
              <a:buClrTx/>
              <a:buSzTx/>
              <a:buFontTx/>
              <a:buNone/>
              <a:tabLst/>
              <a:defRPr/>
            </a:pPr>
            <a:endParaRPr lang="en-US" sz="1800" baseline="0" dirty="0">
              <a:latin typeface="Trebuchet MS" pitchFamily="34" charset="0"/>
            </a:endParaRPr>
          </a:p>
          <a:p>
            <a:pPr marL="0" marR="0" indent="0" algn="l" defTabSz="2689420" rtl="0" eaLnBrk="1" fontAlgn="auto" latinLnBrk="0" hangingPunct="1">
              <a:lnSpc>
                <a:spcPct val="100000"/>
              </a:lnSpc>
              <a:spcBef>
                <a:spcPts val="0"/>
              </a:spcBef>
              <a:spcAft>
                <a:spcPts val="0"/>
              </a:spcAft>
              <a:buClrTx/>
              <a:buSzTx/>
              <a:buFontTx/>
              <a:buNone/>
              <a:tabLst/>
              <a:defRPr/>
            </a:pPr>
            <a:endParaRPr lang="en-US" sz="1800" baseline="0" dirty="0">
              <a:latin typeface="Trebuchet MS" pitchFamily="34" charset="0"/>
            </a:endParaRPr>
          </a:p>
          <a:p>
            <a:pPr defTabSz="2689420"/>
            <a:r>
              <a:rPr lang="en-US" sz="1800" b="1" baseline="0" dirty="0">
                <a:solidFill>
                  <a:srgbClr val="FFFF00"/>
                </a:solidFill>
                <a:latin typeface="Trebuchet MS" pitchFamily="34" charset="0"/>
              </a:rPr>
              <a:t>Importing text and graphics from external sources</a:t>
            </a:r>
          </a:p>
          <a:p>
            <a:pPr defTabSz="2689420"/>
            <a:r>
              <a:rPr lang="en-US" sz="1800" b="1" u="sng" baseline="0" dirty="0">
                <a:latin typeface="Trebuchet MS" pitchFamily="34" charset="0"/>
              </a:rPr>
              <a:t>TEXT: </a:t>
            </a:r>
            <a:r>
              <a:rPr lang="en-US" sz="1800" baseline="0" dirty="0">
                <a:latin typeface="Trebuchet MS" pitchFamily="34" charset="0"/>
              </a:rPr>
              <a:t>Paste or type your text into a pre-existing placeholder or drag in a new placeholder from the left side of the template. Move it anywhere as needed.</a:t>
            </a:r>
          </a:p>
          <a:p>
            <a:pPr defTabSz="2689420"/>
            <a:endParaRPr lang="en-US" sz="1800" baseline="0" dirty="0">
              <a:latin typeface="Trebuchet MS" pitchFamily="34" charset="0"/>
            </a:endParaRPr>
          </a:p>
          <a:p>
            <a:pPr defTabSz="2689420"/>
            <a:r>
              <a:rPr lang="en-US" sz="1800" b="1" u="sng" baseline="0" dirty="0">
                <a:latin typeface="Trebuchet MS" pitchFamily="34" charset="0"/>
              </a:rPr>
              <a:t>PHOTOS: </a:t>
            </a:r>
            <a:r>
              <a:rPr lang="en-US" sz="1800" baseline="0" dirty="0">
                <a:latin typeface="Trebuchet MS" pitchFamily="34" charset="0"/>
              </a:rPr>
              <a:t>Drag in a picture placeholder, size it </a:t>
            </a:r>
            <a:r>
              <a:rPr lang="en-US" sz="1800" u="sng" baseline="0" dirty="0">
                <a:latin typeface="Trebuchet MS" pitchFamily="34" charset="0"/>
              </a:rPr>
              <a:t>first</a:t>
            </a:r>
            <a:r>
              <a:rPr lang="en-US" sz="1800" baseline="0" dirty="0">
                <a:latin typeface="Trebuchet MS" pitchFamily="34" charset="0"/>
              </a:rPr>
              <a:t>, click in it and insert a photo from the menu.</a:t>
            </a:r>
          </a:p>
          <a:p>
            <a:pPr defTabSz="2689420"/>
            <a:endParaRPr lang="en-US" sz="1800" baseline="0" dirty="0">
              <a:latin typeface="Trebuchet MS" pitchFamily="34" charset="0"/>
            </a:endParaRPr>
          </a:p>
          <a:p>
            <a:pPr defTabSz="2689420"/>
            <a:r>
              <a:rPr lang="en-US" sz="1800" b="1" u="sng" baseline="0" dirty="0">
                <a:latin typeface="Trebuchet MS" pitchFamily="34" charset="0"/>
              </a:rPr>
              <a:t>TABLES: </a:t>
            </a:r>
            <a:r>
              <a:rPr lang="en-US" sz="1800" baseline="0" dirty="0">
                <a:latin typeface="Trebuchet MS" pitchFamily="34" charset="0"/>
              </a:rPr>
              <a:t>You can copy and paste a table from an external document onto this poster template. To adjust the way the text fits within the cells of a table that has been pasted, </a:t>
            </a:r>
            <a:r>
              <a:rPr lang="en-US" sz="1800" u="sng" baseline="0" dirty="0">
                <a:latin typeface="Trebuchet MS" pitchFamily="34" charset="0"/>
              </a:rPr>
              <a:t>right-click</a:t>
            </a:r>
            <a:r>
              <a:rPr lang="en-US" sz="1800" baseline="0" dirty="0">
                <a:latin typeface="Trebuchet MS" pitchFamily="34" charset="0"/>
              </a:rPr>
              <a:t> on the table, click FORMAT SHAPE  then click on TEXT BOX and change the INTERNAL MARGIN values to 0.25.</a:t>
            </a:r>
          </a:p>
          <a:p>
            <a:pPr defTabSz="2689420"/>
            <a:endParaRPr lang="en-US" sz="1800" baseline="0" dirty="0">
              <a:latin typeface="Trebuchet MS" pitchFamily="34" charset="0"/>
            </a:endParaRPr>
          </a:p>
          <a:p>
            <a:pPr defTabSz="2689420"/>
            <a:endParaRPr lang="en-US" sz="1800" baseline="0" dirty="0">
              <a:latin typeface="Trebuchet MS" pitchFamily="34" charset="0"/>
            </a:endParaRPr>
          </a:p>
          <a:p>
            <a:pPr defTabSz="2689420"/>
            <a:r>
              <a:rPr lang="en-US" sz="1800" b="1" baseline="0" dirty="0">
                <a:solidFill>
                  <a:srgbClr val="FFFF00"/>
                </a:solidFill>
                <a:latin typeface="Trebuchet MS" pitchFamily="34" charset="0"/>
              </a:rPr>
              <a:t>Modifying the color scheme</a:t>
            </a:r>
          </a:p>
          <a:p>
            <a:pPr defTabSz="2689420"/>
            <a:r>
              <a:rPr lang="en-US" sz="1800" baseline="0" dirty="0">
                <a:latin typeface="Trebuchet MS" pitchFamily="34" charset="0"/>
              </a:rPr>
              <a:t>To change the color scheme of this template go to the DESIGN menu and click on COLORS. You can choose from the provided color combinations or create your own.</a:t>
            </a:r>
          </a:p>
          <a:p>
            <a:pPr defTabSz="3134780"/>
            <a:endParaRPr lang="en-US" sz="1800" baseline="0" dirty="0">
              <a:latin typeface="Trebuchet MS" pitchFamily="34" charset="0"/>
            </a:endParaRPr>
          </a:p>
          <a:p>
            <a:pPr defTabSz="3134780">
              <a:lnSpc>
                <a:spcPts val="2100"/>
              </a:lnSpc>
            </a:pPr>
            <a:endParaRPr lang="en-US" sz="1800" baseline="0" dirty="0">
              <a:latin typeface="Trebuchet MS" pitchFamily="34" charset="0"/>
            </a:endParaRPr>
          </a:p>
          <a:p>
            <a:pPr defTabSz="3134780">
              <a:lnSpc>
                <a:spcPts val="2100"/>
              </a:lnSpc>
            </a:pPr>
            <a:endParaRPr lang="en-US" sz="1800" baseline="0" dirty="0">
              <a:latin typeface="Trebuchet MS" pitchFamily="34" charset="0"/>
            </a:endParaRPr>
          </a:p>
          <a:p>
            <a:pPr defTabSz="3134780">
              <a:lnSpc>
                <a:spcPts val="2100"/>
              </a:lnSpc>
            </a:pPr>
            <a:endParaRPr lang="en-US" sz="1800" baseline="0" dirty="0">
              <a:latin typeface="Trebuchet MS" pitchFamily="34" charset="0"/>
            </a:endParaRPr>
          </a:p>
          <a:p>
            <a:pPr defTabSz="2508125">
              <a:lnSpc>
                <a:spcPts val="2100"/>
              </a:lnSpc>
            </a:pPr>
            <a:endParaRPr lang="en-US" sz="1200" baseline="0" dirty="0">
              <a:latin typeface="Trebuchet MS" pitchFamily="34" charset="0"/>
            </a:endParaRPr>
          </a:p>
          <a:p>
            <a:pPr defTabSz="2508125">
              <a:lnSpc>
                <a:spcPts val="2100"/>
              </a:lnSpc>
            </a:pPr>
            <a:endParaRPr lang="en-US" sz="1200" dirty="0">
              <a:latin typeface="Trebuchet MS" pitchFamily="34" charset="0"/>
            </a:endParaRPr>
          </a:p>
          <a:p>
            <a:pPr algn="ctr">
              <a:lnSpc>
                <a:spcPts val="2100"/>
              </a:lnSpc>
            </a:pPr>
            <a:endParaRPr lang="en-US" sz="1200" b="1" dirty="0">
              <a:solidFill>
                <a:schemeClr val="bg1"/>
              </a:solidFill>
              <a:latin typeface="Trebuchet MS" pitchFamily="34" charset="0"/>
            </a:endParaRPr>
          </a:p>
          <a:p>
            <a:pPr defTabSz="2508125">
              <a:lnSpc>
                <a:spcPts val="2100"/>
              </a:lnSpc>
            </a:pPr>
            <a:endParaRPr lang="en-US" sz="1200" b="1" dirty="0">
              <a:solidFill>
                <a:srgbClr val="FFFF00"/>
              </a:solidFill>
              <a:latin typeface="Trebuchet MS" pitchFamily="34" charset="0"/>
            </a:endParaRPr>
          </a:p>
          <a:p>
            <a:pPr algn="ctr">
              <a:lnSpc>
                <a:spcPts val="2100"/>
              </a:lnSpc>
            </a:pPr>
            <a:endParaRPr lang="en-US" sz="1800" b="1" dirty="0">
              <a:latin typeface="Trebuchet MS" pitchFamily="34" charset="0"/>
            </a:endParaRPr>
          </a:p>
        </p:txBody>
      </p:sp>
      <p:pic>
        <p:nvPicPr>
          <p:cNvPr id="47" name="Picture 2"/>
          <p:cNvPicPr>
            <a:picLocks noChangeAspect="1" noChangeArrowheads="1"/>
          </p:cNvPicPr>
          <p:nvPr/>
        </p:nvPicPr>
        <p:blipFill>
          <a:blip r:embed="rId6" cstate="print"/>
          <a:srcRect/>
          <a:stretch>
            <a:fillRect/>
          </a:stretch>
        </p:blipFill>
        <p:spPr bwMode="auto">
          <a:xfrm>
            <a:off x="31307318" y="6276070"/>
            <a:ext cx="2438880" cy="1258463"/>
          </a:xfrm>
          <a:prstGeom prst="rect">
            <a:avLst/>
          </a:prstGeom>
          <a:noFill/>
          <a:ln w="9525">
            <a:noFill/>
            <a:miter lim="800000"/>
            <a:headEnd/>
            <a:tailEnd/>
          </a:ln>
          <a:effectLst/>
        </p:spPr>
      </p:pic>
      <p:sp>
        <p:nvSpPr>
          <p:cNvPr id="48" name="TextBox 47"/>
          <p:cNvSpPr txBox="1"/>
          <p:nvPr/>
        </p:nvSpPr>
        <p:spPr>
          <a:xfrm>
            <a:off x="27877004" y="15329052"/>
            <a:ext cx="5725179" cy="976088"/>
          </a:xfrm>
          <a:prstGeom prst="rect">
            <a:avLst/>
          </a:prstGeom>
          <a:noFill/>
        </p:spPr>
        <p:txBody>
          <a:bodyPr wrap="square" lIns="52249" tIns="26124" rIns="52249" bIns="26124" rtlCol="0">
            <a:spAutoFit/>
          </a:bodyPr>
          <a:lstStyle/>
          <a:p>
            <a:pPr>
              <a:lnSpc>
                <a:spcPts val="1800"/>
              </a:lnSpc>
            </a:pPr>
            <a:r>
              <a:rPr lang="en-US" sz="2000" dirty="0">
                <a:solidFill>
                  <a:schemeClr val="bg1"/>
                </a:solidFill>
              </a:rPr>
              <a:t>© 2013 PosterPresentations.com</a:t>
            </a:r>
            <a:br>
              <a:rPr lang="en-US" sz="2000" dirty="0">
                <a:solidFill>
                  <a:schemeClr val="bg1"/>
                </a:solidFill>
              </a:rPr>
            </a:br>
            <a:r>
              <a:rPr lang="en-US" sz="2000" dirty="0">
                <a:solidFill>
                  <a:schemeClr val="bg1"/>
                </a:solidFill>
              </a:rPr>
              <a:t>    </a:t>
            </a:r>
            <a:r>
              <a:rPr lang="en-US" sz="1800" dirty="0">
                <a:solidFill>
                  <a:schemeClr val="bg1"/>
                </a:solidFill>
              </a:rPr>
              <a:t>2117 Fourth Street ,</a:t>
            </a:r>
            <a:r>
              <a:rPr lang="en-US" sz="1800" baseline="0" dirty="0">
                <a:solidFill>
                  <a:schemeClr val="bg1"/>
                </a:solidFill>
              </a:rPr>
              <a:t> Unit C</a:t>
            </a:r>
            <a:br>
              <a:rPr lang="en-US" sz="1800" baseline="0" dirty="0">
                <a:solidFill>
                  <a:schemeClr val="bg1"/>
                </a:solidFill>
              </a:rPr>
            </a:br>
            <a:r>
              <a:rPr lang="en-US" sz="1800" baseline="0" dirty="0">
                <a:solidFill>
                  <a:schemeClr val="bg1"/>
                </a:solidFill>
              </a:rPr>
              <a:t>    Berkeley  CA  94710</a:t>
            </a:r>
            <a:br>
              <a:rPr lang="en-US" sz="1800" baseline="0" dirty="0">
                <a:solidFill>
                  <a:schemeClr val="bg1"/>
                </a:solidFill>
              </a:rPr>
            </a:br>
            <a:r>
              <a:rPr lang="en-US" sz="1800" baseline="0" dirty="0">
                <a:solidFill>
                  <a:schemeClr val="bg1"/>
                </a:solidFill>
              </a:rPr>
              <a:t>    </a:t>
            </a:r>
            <a:r>
              <a:rPr lang="en-US" sz="1800" b="1" baseline="0" dirty="0">
                <a:solidFill>
                  <a:srgbClr val="FFFF00"/>
                </a:solidFill>
              </a:rPr>
              <a:t>posterpresenter@gmail.com</a:t>
            </a:r>
            <a:endParaRPr lang="en-US" sz="2000" b="1" dirty="0">
              <a:solidFill>
                <a:srgbClr val="FFFF00"/>
              </a:solidFill>
            </a:endParaRPr>
          </a:p>
        </p:txBody>
      </p:sp>
      <p:cxnSp>
        <p:nvCxnSpPr>
          <p:cNvPr id="49" name="Straight Connector 48"/>
          <p:cNvCxnSpPr/>
          <p:nvPr/>
        </p:nvCxnSpPr>
        <p:spPr>
          <a:xfrm>
            <a:off x="27638828" y="2544196"/>
            <a:ext cx="6281539"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27638828" y="15144750"/>
            <a:ext cx="6281539"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3" name="Rectangle 36"/>
          <p:cNvSpPr>
            <a:spLocks noChangeArrowheads="1"/>
          </p:cNvSpPr>
          <p:nvPr/>
        </p:nvSpPr>
        <p:spPr bwMode="auto">
          <a:xfrm>
            <a:off x="0" y="0"/>
            <a:ext cx="27432000" cy="2400300"/>
          </a:xfrm>
          <a:prstGeom prst="rect">
            <a:avLst/>
          </a:prstGeom>
          <a:gradFill flip="none" rotWithShape="1">
            <a:gsLst>
              <a:gs pos="0">
                <a:schemeClr val="bg2">
                  <a:lumMod val="90000"/>
                </a:schemeClr>
              </a:gs>
              <a:gs pos="0">
                <a:srgbClr val="C99700"/>
              </a:gs>
              <a:gs pos="73000">
                <a:schemeClr val="bg1">
                  <a:lumMod val="0"/>
                  <a:lumOff val="100000"/>
                </a:schemeClr>
              </a:gs>
            </a:gsLst>
            <a:lin ang="5400000" scaled="1"/>
            <a:tileRect/>
          </a:gradFill>
          <a:ln w="9525">
            <a:solidFill>
              <a:srgbClr val="002855"/>
            </a:solidFill>
            <a:miter lim="800000"/>
            <a:headEnd/>
            <a:tailEnd/>
          </a:ln>
          <a:effectLst/>
        </p:spPr>
        <p:txBody>
          <a:bodyPr wrap="none" lIns="52249" tIns="26124" rIns="52249" bIns="26124" anchor="ctr"/>
          <a:lstStyle/>
          <a:p>
            <a:pPr lvl="0"/>
            <a:endParaRPr lang="en-US" dirty="0"/>
          </a:p>
        </p:txBody>
      </p:sp>
      <p:pic>
        <p:nvPicPr>
          <p:cNvPr id="2" name="Picture 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48641" y="612648"/>
            <a:ext cx="2761491" cy="1261874"/>
          </a:xfrm>
          <a:prstGeom prst="rect">
            <a:avLst/>
          </a:prstGeom>
        </p:spPr>
      </p:pic>
      <p:sp>
        <p:nvSpPr>
          <p:cNvPr id="27" name="Text Box 14"/>
          <p:cNvSpPr txBox="1">
            <a:spLocks noChangeArrowheads="1"/>
          </p:cNvSpPr>
          <p:nvPr userDrawn="1"/>
        </p:nvSpPr>
        <p:spPr bwMode="auto">
          <a:xfrm>
            <a:off x="918370" y="16156940"/>
            <a:ext cx="1571625" cy="188840"/>
          </a:xfrm>
          <a:prstGeom prst="rect">
            <a:avLst/>
          </a:prstGeom>
          <a:noFill/>
          <a:ln w="9525">
            <a:noFill/>
            <a:miter lim="800000"/>
            <a:headEnd/>
            <a:tailEnd/>
          </a:ln>
          <a:effectLst/>
        </p:spPr>
        <p:txBody>
          <a:bodyPr lIns="52150" tIns="26070" rIns="52150" bIns="26070">
            <a:spAutoFit/>
          </a:bodyPr>
          <a:lstStyle/>
          <a:p>
            <a:pPr eaLnBrk="0" hangingPunct="0">
              <a:lnSpc>
                <a:spcPct val="65000"/>
              </a:lnSpc>
              <a:spcBef>
                <a:spcPct val="50000"/>
              </a:spcBef>
              <a:defRPr/>
            </a:pPr>
            <a:r>
              <a:rPr lang="en-US" sz="300" b="1" dirty="0">
                <a:solidFill>
                  <a:schemeClr val="bg1">
                    <a:lumMod val="50000"/>
                  </a:schemeClr>
                </a:solidFill>
                <a:latin typeface="Arial" charset="0"/>
              </a:rPr>
              <a:t>RESEARCH POSTER PRESENTATION DESIGN © 2012</a:t>
            </a:r>
          </a:p>
          <a:p>
            <a:pPr eaLnBrk="0" hangingPunct="0">
              <a:lnSpc>
                <a:spcPct val="65000"/>
              </a:lnSpc>
              <a:spcBef>
                <a:spcPct val="50000"/>
              </a:spcBef>
              <a:defRPr/>
            </a:pPr>
            <a:r>
              <a:rPr lang="en-US" sz="600" b="1" dirty="0">
                <a:solidFill>
                  <a:schemeClr val="bg1">
                    <a:lumMod val="50000"/>
                  </a:schemeClr>
                </a:solidFill>
                <a:latin typeface="Arial" charset="0"/>
              </a:rPr>
              <a:t>www.PosterPresentations.com</a:t>
            </a:r>
          </a:p>
        </p:txBody>
      </p:sp>
    </p:spTree>
  </p:cSld>
  <p:clrMap bg1="lt1" tx1="dk1" bg2="lt2" tx2="dk2" accent1="accent1" accent2="accent2" accent3="accent3" accent4="accent4" accent5="accent5" accent6="accent6" hlink="hlink" folHlink="folHlink"/>
  <p:sldLayoutIdLst>
    <p:sldLayoutId id="2147483654" r:id="rId1"/>
  </p:sldLayoutIdLst>
  <p:txStyles>
    <p:titleStyle>
      <a:lvl1pPr algn="ctr" defTabSz="2507943" rtl="0" eaLnBrk="1" latinLnBrk="0" hangingPunct="1">
        <a:spcBef>
          <a:spcPct val="0"/>
        </a:spcBef>
        <a:buNone/>
        <a:defRPr sz="5000" kern="1200">
          <a:solidFill>
            <a:schemeClr val="bg1"/>
          </a:solidFill>
          <a:latin typeface="Trebuchet MS" pitchFamily="34" charset="0"/>
          <a:ea typeface="+mj-ea"/>
          <a:cs typeface="+mj-cs"/>
        </a:defRPr>
      </a:lvl1pPr>
    </p:titleStyle>
    <p:bodyStyle>
      <a:lvl1pPr marL="940479" indent="-940479" algn="l" defTabSz="2507943" rtl="0" eaLnBrk="1" latinLnBrk="0" hangingPunct="1">
        <a:spcBef>
          <a:spcPct val="20000"/>
        </a:spcBef>
        <a:buFont typeface="Arial" pitchFamily="34" charset="0"/>
        <a:buChar char="•"/>
        <a:defRPr sz="8800" kern="1200">
          <a:solidFill>
            <a:schemeClr val="tx1"/>
          </a:solidFill>
          <a:latin typeface="+mn-lt"/>
          <a:ea typeface="+mn-ea"/>
          <a:cs typeface="+mn-cs"/>
        </a:defRPr>
      </a:lvl1pPr>
      <a:lvl2pPr marL="2037704" indent="-783732" algn="l" defTabSz="2507943" rtl="0" eaLnBrk="1" latinLnBrk="0" hangingPunct="1">
        <a:spcBef>
          <a:spcPct val="20000"/>
        </a:spcBef>
        <a:buFont typeface="Arial" pitchFamily="34" charset="0"/>
        <a:buChar char="–"/>
        <a:defRPr sz="7700" kern="1200">
          <a:solidFill>
            <a:schemeClr val="tx1"/>
          </a:solidFill>
          <a:latin typeface="+mn-lt"/>
          <a:ea typeface="+mn-ea"/>
          <a:cs typeface="+mn-cs"/>
        </a:defRPr>
      </a:lvl2pPr>
      <a:lvl3pPr marL="3134929" indent="-626986" algn="l" defTabSz="2507943" rtl="0" eaLnBrk="1" latinLnBrk="0" hangingPunct="1">
        <a:spcBef>
          <a:spcPct val="20000"/>
        </a:spcBef>
        <a:buFont typeface="Arial" pitchFamily="34" charset="0"/>
        <a:buChar char="•"/>
        <a:defRPr sz="6600" kern="1200">
          <a:solidFill>
            <a:schemeClr val="tx1"/>
          </a:solidFill>
          <a:latin typeface="+mn-lt"/>
          <a:ea typeface="+mn-ea"/>
          <a:cs typeface="+mn-cs"/>
        </a:defRPr>
      </a:lvl3pPr>
      <a:lvl4pPr marL="4388901"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4pPr>
      <a:lvl5pPr marL="5642872"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p:bodyStyle>
    <p:otherStyle>
      <a:defPPr>
        <a:defRPr lang="en-US"/>
      </a:defPPr>
      <a:lvl1pPr marL="0" algn="l" defTabSz="2507943" rtl="0" eaLnBrk="1" latinLnBrk="0" hangingPunct="1">
        <a:defRPr sz="4900" kern="1200">
          <a:solidFill>
            <a:schemeClr val="tx1"/>
          </a:solidFill>
          <a:latin typeface="+mn-lt"/>
          <a:ea typeface="+mn-ea"/>
          <a:cs typeface="+mn-cs"/>
        </a:defRPr>
      </a:lvl1pPr>
      <a:lvl2pPr marL="1253972" algn="l" defTabSz="2507943" rtl="0" eaLnBrk="1" latinLnBrk="0" hangingPunct="1">
        <a:defRPr sz="4900" kern="1200">
          <a:solidFill>
            <a:schemeClr val="tx1"/>
          </a:solidFill>
          <a:latin typeface="+mn-lt"/>
          <a:ea typeface="+mn-ea"/>
          <a:cs typeface="+mn-cs"/>
        </a:defRPr>
      </a:lvl2pPr>
      <a:lvl3pPr marL="2507943" algn="l" defTabSz="2507943" rtl="0" eaLnBrk="1" latinLnBrk="0" hangingPunct="1">
        <a:defRPr sz="4900" kern="1200">
          <a:solidFill>
            <a:schemeClr val="tx1"/>
          </a:solidFill>
          <a:latin typeface="+mn-lt"/>
          <a:ea typeface="+mn-ea"/>
          <a:cs typeface="+mn-cs"/>
        </a:defRPr>
      </a:lvl3pPr>
      <a:lvl4pPr marL="3761915" algn="l" defTabSz="2507943" rtl="0" eaLnBrk="1" latinLnBrk="0" hangingPunct="1">
        <a:defRPr sz="4900" kern="1200">
          <a:solidFill>
            <a:schemeClr val="tx1"/>
          </a:solidFill>
          <a:latin typeface="+mn-lt"/>
          <a:ea typeface="+mn-ea"/>
          <a:cs typeface="+mn-cs"/>
        </a:defRPr>
      </a:lvl4pPr>
      <a:lvl5pPr marL="5015886" algn="l" defTabSz="2507943" rtl="0" eaLnBrk="1" latinLnBrk="0" hangingPunct="1">
        <a:defRPr sz="4900" kern="1200">
          <a:solidFill>
            <a:schemeClr val="tx1"/>
          </a:solidFill>
          <a:latin typeface="+mn-lt"/>
          <a:ea typeface="+mn-ea"/>
          <a:cs typeface="+mn-cs"/>
        </a:defRPr>
      </a:lvl5pPr>
      <a:lvl6pPr marL="6269858" algn="l" defTabSz="2507943" rtl="0" eaLnBrk="1" latinLnBrk="0" hangingPunct="1">
        <a:defRPr sz="4900" kern="1200">
          <a:solidFill>
            <a:schemeClr val="tx1"/>
          </a:solidFill>
          <a:latin typeface="+mn-lt"/>
          <a:ea typeface="+mn-ea"/>
          <a:cs typeface="+mn-cs"/>
        </a:defRPr>
      </a:lvl6pPr>
      <a:lvl7pPr marL="7523830" algn="l" defTabSz="2507943" rtl="0" eaLnBrk="1" latinLnBrk="0" hangingPunct="1">
        <a:defRPr sz="4900" kern="1200">
          <a:solidFill>
            <a:schemeClr val="tx1"/>
          </a:solidFill>
          <a:latin typeface="+mn-lt"/>
          <a:ea typeface="+mn-ea"/>
          <a:cs typeface="+mn-cs"/>
        </a:defRPr>
      </a:lvl7pPr>
      <a:lvl8pPr marL="8777801" algn="l" defTabSz="2507943" rtl="0" eaLnBrk="1" latinLnBrk="0" hangingPunct="1">
        <a:defRPr sz="4900" kern="1200">
          <a:solidFill>
            <a:schemeClr val="tx1"/>
          </a:solidFill>
          <a:latin typeface="+mn-lt"/>
          <a:ea typeface="+mn-ea"/>
          <a:cs typeface="+mn-cs"/>
        </a:defRPr>
      </a:lvl8pPr>
      <a:lvl9pPr marL="10031773" algn="l" defTabSz="2507943" rtl="0" eaLnBrk="1" latinLnBrk="0" hangingPunct="1">
        <a:defRPr sz="4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BAFCC93-3C45-4A9D-B7F6-F263B382FBFD}"/>
              </a:ext>
            </a:extLst>
          </p:cNvPr>
          <p:cNvSpPr>
            <a:spLocks noGrp="1"/>
          </p:cNvSpPr>
          <p:nvPr>
            <p:ph type="body" sz="quarter" idx="11"/>
          </p:nvPr>
        </p:nvSpPr>
        <p:spPr>
          <a:xfrm>
            <a:off x="577453" y="2929786"/>
            <a:ext cx="6280547" cy="382517"/>
          </a:xfrm>
        </p:spPr>
        <p:txBody>
          <a:bodyPr/>
          <a:lstStyle/>
          <a:p>
            <a:r>
              <a:rPr lang="en-US" dirty="0"/>
              <a:t>INTRODUCTION</a:t>
            </a:r>
          </a:p>
        </p:txBody>
      </p:sp>
      <p:sp>
        <p:nvSpPr>
          <p:cNvPr id="5" name="Text Placeholder 4">
            <a:extLst>
              <a:ext uri="{FF2B5EF4-FFF2-40B4-BE49-F238E27FC236}">
                <a16:creationId xmlns:a16="http://schemas.microsoft.com/office/drawing/2014/main" id="{AC7308B5-A242-43CF-88E6-619A0CE660BF}"/>
              </a:ext>
            </a:extLst>
          </p:cNvPr>
          <p:cNvSpPr>
            <a:spLocks noGrp="1"/>
          </p:cNvSpPr>
          <p:nvPr>
            <p:ph type="body" sz="quarter" idx="20"/>
          </p:nvPr>
        </p:nvSpPr>
        <p:spPr>
          <a:xfrm>
            <a:off x="576461" y="9480160"/>
            <a:ext cx="6281539" cy="382517"/>
          </a:xfrm>
        </p:spPr>
        <p:txBody>
          <a:bodyPr/>
          <a:lstStyle/>
          <a:p>
            <a:r>
              <a:rPr lang="en-US" dirty="0"/>
              <a:t>METHODS</a:t>
            </a:r>
          </a:p>
        </p:txBody>
      </p:sp>
      <p:sp>
        <p:nvSpPr>
          <p:cNvPr id="10" name="Text Placeholder 9">
            <a:extLst>
              <a:ext uri="{FF2B5EF4-FFF2-40B4-BE49-F238E27FC236}">
                <a16:creationId xmlns:a16="http://schemas.microsoft.com/office/drawing/2014/main" id="{E3326CD9-96D3-46BC-A5A5-9EE66E397516}"/>
              </a:ext>
            </a:extLst>
          </p:cNvPr>
          <p:cNvSpPr>
            <a:spLocks noGrp="1"/>
          </p:cNvSpPr>
          <p:nvPr>
            <p:ph type="body" sz="quarter" idx="25"/>
          </p:nvPr>
        </p:nvSpPr>
        <p:spPr>
          <a:xfrm>
            <a:off x="20581114" y="2929787"/>
            <a:ext cx="6279386" cy="382517"/>
          </a:xfrm>
        </p:spPr>
        <p:txBody>
          <a:bodyPr/>
          <a:lstStyle/>
          <a:p>
            <a:r>
              <a:rPr lang="en-US" dirty="0"/>
              <a:t>RESULTS</a:t>
            </a:r>
          </a:p>
        </p:txBody>
      </p:sp>
      <p:sp>
        <p:nvSpPr>
          <p:cNvPr id="12" name="Text Placeholder 11">
            <a:extLst>
              <a:ext uri="{FF2B5EF4-FFF2-40B4-BE49-F238E27FC236}">
                <a16:creationId xmlns:a16="http://schemas.microsoft.com/office/drawing/2014/main" id="{9EB8C43B-9BC0-4DFD-9CA8-DDC7F7D2E0D1}"/>
              </a:ext>
            </a:extLst>
          </p:cNvPr>
          <p:cNvSpPr>
            <a:spLocks noGrp="1"/>
          </p:cNvSpPr>
          <p:nvPr>
            <p:ph type="body" sz="quarter" idx="27"/>
          </p:nvPr>
        </p:nvSpPr>
        <p:spPr>
          <a:xfrm>
            <a:off x="20579938" y="10476720"/>
            <a:ext cx="6279386" cy="382517"/>
          </a:xfrm>
        </p:spPr>
        <p:txBody>
          <a:bodyPr/>
          <a:lstStyle/>
          <a:p>
            <a:r>
              <a:rPr lang="en-US" dirty="0"/>
              <a:t>DISCUSSION</a:t>
            </a:r>
          </a:p>
        </p:txBody>
      </p:sp>
      <p:sp>
        <p:nvSpPr>
          <p:cNvPr id="14" name="Text Placeholder 13">
            <a:extLst>
              <a:ext uri="{FF2B5EF4-FFF2-40B4-BE49-F238E27FC236}">
                <a16:creationId xmlns:a16="http://schemas.microsoft.com/office/drawing/2014/main" id="{2C2416B9-E4DE-4F25-8932-1470DEE4201E}"/>
              </a:ext>
            </a:extLst>
          </p:cNvPr>
          <p:cNvSpPr>
            <a:spLocks noGrp="1"/>
          </p:cNvSpPr>
          <p:nvPr>
            <p:ph type="body" sz="quarter" idx="29"/>
          </p:nvPr>
        </p:nvSpPr>
        <p:spPr>
          <a:xfrm>
            <a:off x="20581114" y="14061186"/>
            <a:ext cx="6279386" cy="382517"/>
          </a:xfrm>
        </p:spPr>
        <p:txBody>
          <a:bodyPr/>
          <a:lstStyle/>
          <a:p>
            <a:r>
              <a:rPr lang="en-US" dirty="0"/>
              <a:t>ACKNOWLEDGEMENTS</a:t>
            </a:r>
          </a:p>
        </p:txBody>
      </p:sp>
      <p:sp>
        <p:nvSpPr>
          <p:cNvPr id="16" name="Picture Placeholder 15">
            <a:extLst>
              <a:ext uri="{FF2B5EF4-FFF2-40B4-BE49-F238E27FC236}">
                <a16:creationId xmlns:a16="http://schemas.microsoft.com/office/drawing/2014/main" id="{A2A37679-5A89-410A-B6F4-E5984653FBF5}"/>
              </a:ext>
            </a:extLst>
          </p:cNvPr>
          <p:cNvSpPr>
            <a:spLocks noGrp="1"/>
          </p:cNvSpPr>
          <p:nvPr>
            <p:ph type="pic" sz="quarter" idx="18"/>
          </p:nvPr>
        </p:nvSpPr>
        <p:spPr/>
      </p:sp>
      <p:sp>
        <p:nvSpPr>
          <p:cNvPr id="20" name="Text Placeholder 19">
            <a:extLst>
              <a:ext uri="{FF2B5EF4-FFF2-40B4-BE49-F238E27FC236}">
                <a16:creationId xmlns:a16="http://schemas.microsoft.com/office/drawing/2014/main" id="{D3B196CD-5978-4192-9568-562F76FA4161}"/>
              </a:ext>
            </a:extLst>
          </p:cNvPr>
          <p:cNvSpPr>
            <a:spLocks noGrp="1"/>
          </p:cNvSpPr>
          <p:nvPr>
            <p:ph type="body" sz="quarter" idx="95"/>
          </p:nvPr>
        </p:nvSpPr>
        <p:spPr/>
        <p:txBody>
          <a:bodyPr/>
          <a:lstStyle/>
          <a:p>
            <a:endParaRPr lang="en-US"/>
          </a:p>
        </p:txBody>
      </p:sp>
      <p:sp>
        <p:nvSpPr>
          <p:cNvPr id="21" name="Text Placeholder 20">
            <a:extLst>
              <a:ext uri="{FF2B5EF4-FFF2-40B4-BE49-F238E27FC236}">
                <a16:creationId xmlns:a16="http://schemas.microsoft.com/office/drawing/2014/main" id="{5D20F76A-E3CD-4F81-8CB9-237670024B80}"/>
              </a:ext>
            </a:extLst>
          </p:cNvPr>
          <p:cNvSpPr>
            <a:spLocks noGrp="1"/>
          </p:cNvSpPr>
          <p:nvPr>
            <p:ph type="body" sz="quarter" idx="107"/>
          </p:nvPr>
        </p:nvSpPr>
        <p:spPr/>
        <p:txBody>
          <a:bodyPr/>
          <a:lstStyle/>
          <a:p>
            <a:endParaRPr lang="en-US"/>
          </a:p>
        </p:txBody>
      </p:sp>
      <p:sp>
        <p:nvSpPr>
          <p:cNvPr id="22" name="Text Placeholder 21">
            <a:extLst>
              <a:ext uri="{FF2B5EF4-FFF2-40B4-BE49-F238E27FC236}">
                <a16:creationId xmlns:a16="http://schemas.microsoft.com/office/drawing/2014/main" id="{1B3983A9-2151-432C-94EA-43619956A15B}"/>
              </a:ext>
            </a:extLst>
          </p:cNvPr>
          <p:cNvSpPr>
            <a:spLocks noGrp="1"/>
          </p:cNvSpPr>
          <p:nvPr>
            <p:ph type="body" sz="quarter" idx="116"/>
          </p:nvPr>
        </p:nvSpPr>
        <p:spPr/>
        <p:txBody>
          <a:bodyPr/>
          <a:lstStyle/>
          <a:p>
            <a:endParaRPr lang="en-US"/>
          </a:p>
        </p:txBody>
      </p:sp>
      <p:sp>
        <p:nvSpPr>
          <p:cNvPr id="23" name="Text Placeholder 22">
            <a:extLst>
              <a:ext uri="{FF2B5EF4-FFF2-40B4-BE49-F238E27FC236}">
                <a16:creationId xmlns:a16="http://schemas.microsoft.com/office/drawing/2014/main" id="{14C8B19C-AA73-4933-A248-9B8B8045BBA9}"/>
              </a:ext>
            </a:extLst>
          </p:cNvPr>
          <p:cNvSpPr>
            <a:spLocks noGrp="1"/>
          </p:cNvSpPr>
          <p:nvPr>
            <p:ph type="body" sz="quarter" idx="117"/>
          </p:nvPr>
        </p:nvSpPr>
        <p:spPr/>
        <p:txBody>
          <a:bodyPr/>
          <a:lstStyle/>
          <a:p>
            <a:endParaRPr lang="en-US"/>
          </a:p>
        </p:txBody>
      </p:sp>
      <p:sp>
        <p:nvSpPr>
          <p:cNvPr id="24" name="Text Placeholder 23">
            <a:extLst>
              <a:ext uri="{FF2B5EF4-FFF2-40B4-BE49-F238E27FC236}">
                <a16:creationId xmlns:a16="http://schemas.microsoft.com/office/drawing/2014/main" id="{9C70CA47-9F21-4A2C-BDF7-CCD2796FDB68}"/>
              </a:ext>
            </a:extLst>
          </p:cNvPr>
          <p:cNvSpPr>
            <a:spLocks noGrp="1"/>
          </p:cNvSpPr>
          <p:nvPr>
            <p:ph type="body" sz="quarter" idx="118"/>
          </p:nvPr>
        </p:nvSpPr>
        <p:spPr/>
        <p:txBody>
          <a:bodyPr/>
          <a:lstStyle/>
          <a:p>
            <a:endParaRPr lang="en-US"/>
          </a:p>
        </p:txBody>
      </p:sp>
      <p:sp>
        <p:nvSpPr>
          <p:cNvPr id="25" name="Text Placeholder 24">
            <a:extLst>
              <a:ext uri="{FF2B5EF4-FFF2-40B4-BE49-F238E27FC236}">
                <a16:creationId xmlns:a16="http://schemas.microsoft.com/office/drawing/2014/main" id="{7596480D-4BC4-43D2-A717-7B043994404D}"/>
              </a:ext>
            </a:extLst>
          </p:cNvPr>
          <p:cNvSpPr>
            <a:spLocks noGrp="1"/>
          </p:cNvSpPr>
          <p:nvPr>
            <p:ph type="body" sz="quarter" idx="119"/>
          </p:nvPr>
        </p:nvSpPr>
        <p:spPr/>
        <p:txBody>
          <a:bodyPr/>
          <a:lstStyle/>
          <a:p>
            <a:endParaRPr lang="en-US"/>
          </a:p>
        </p:txBody>
      </p:sp>
      <p:sp>
        <p:nvSpPr>
          <p:cNvPr id="26" name="Text Placeholder 25">
            <a:extLst>
              <a:ext uri="{FF2B5EF4-FFF2-40B4-BE49-F238E27FC236}">
                <a16:creationId xmlns:a16="http://schemas.microsoft.com/office/drawing/2014/main" id="{C4A61E47-FC9E-4492-8B5E-3650D45041BE}"/>
              </a:ext>
            </a:extLst>
          </p:cNvPr>
          <p:cNvSpPr>
            <a:spLocks noGrp="1"/>
          </p:cNvSpPr>
          <p:nvPr>
            <p:ph type="body" sz="quarter" idx="120"/>
          </p:nvPr>
        </p:nvSpPr>
        <p:spPr/>
        <p:txBody>
          <a:bodyPr/>
          <a:lstStyle/>
          <a:p>
            <a:endParaRPr lang="en-US"/>
          </a:p>
        </p:txBody>
      </p:sp>
      <p:sp>
        <p:nvSpPr>
          <p:cNvPr id="27" name="Text Placeholder 26">
            <a:extLst>
              <a:ext uri="{FF2B5EF4-FFF2-40B4-BE49-F238E27FC236}">
                <a16:creationId xmlns:a16="http://schemas.microsoft.com/office/drawing/2014/main" id="{36E3D740-0820-4BBC-A4A0-95E32E7E06DF}"/>
              </a:ext>
            </a:extLst>
          </p:cNvPr>
          <p:cNvSpPr>
            <a:spLocks noGrp="1"/>
          </p:cNvSpPr>
          <p:nvPr>
            <p:ph type="body" sz="quarter" idx="121"/>
          </p:nvPr>
        </p:nvSpPr>
        <p:spPr/>
        <p:txBody>
          <a:bodyPr/>
          <a:lstStyle/>
          <a:p>
            <a:endParaRPr lang="en-US"/>
          </a:p>
        </p:txBody>
      </p:sp>
      <p:sp>
        <p:nvSpPr>
          <p:cNvPr id="28" name="Text Placeholder 27">
            <a:extLst>
              <a:ext uri="{FF2B5EF4-FFF2-40B4-BE49-F238E27FC236}">
                <a16:creationId xmlns:a16="http://schemas.microsoft.com/office/drawing/2014/main" id="{493DB8CD-184F-4D1C-9E4E-CE30B2418FDC}"/>
              </a:ext>
            </a:extLst>
          </p:cNvPr>
          <p:cNvSpPr>
            <a:spLocks noGrp="1"/>
          </p:cNvSpPr>
          <p:nvPr>
            <p:ph type="body" sz="quarter" idx="122"/>
          </p:nvPr>
        </p:nvSpPr>
        <p:spPr/>
        <p:txBody>
          <a:bodyPr/>
          <a:lstStyle/>
          <a:p>
            <a:endParaRPr lang="en-US"/>
          </a:p>
        </p:txBody>
      </p:sp>
      <p:sp>
        <p:nvSpPr>
          <p:cNvPr id="29" name="Text Placeholder 28">
            <a:extLst>
              <a:ext uri="{FF2B5EF4-FFF2-40B4-BE49-F238E27FC236}">
                <a16:creationId xmlns:a16="http://schemas.microsoft.com/office/drawing/2014/main" id="{15423958-578B-4108-9062-09A07237E8DC}"/>
              </a:ext>
            </a:extLst>
          </p:cNvPr>
          <p:cNvSpPr>
            <a:spLocks noGrp="1"/>
          </p:cNvSpPr>
          <p:nvPr>
            <p:ph type="body" sz="quarter" idx="123"/>
          </p:nvPr>
        </p:nvSpPr>
        <p:spPr/>
        <p:txBody>
          <a:bodyPr/>
          <a:lstStyle/>
          <a:p>
            <a:endParaRPr lang="en-US"/>
          </a:p>
        </p:txBody>
      </p:sp>
      <p:sp>
        <p:nvSpPr>
          <p:cNvPr id="30" name="Text Placeholder 29">
            <a:extLst>
              <a:ext uri="{FF2B5EF4-FFF2-40B4-BE49-F238E27FC236}">
                <a16:creationId xmlns:a16="http://schemas.microsoft.com/office/drawing/2014/main" id="{A5130A19-F9A8-450E-8512-3E2AFEC85E42}"/>
              </a:ext>
            </a:extLst>
          </p:cNvPr>
          <p:cNvSpPr>
            <a:spLocks noGrp="1"/>
          </p:cNvSpPr>
          <p:nvPr>
            <p:ph type="body" sz="quarter" idx="124"/>
          </p:nvPr>
        </p:nvSpPr>
        <p:spPr/>
        <p:txBody>
          <a:bodyPr/>
          <a:lstStyle/>
          <a:p>
            <a:endParaRPr lang="en-US"/>
          </a:p>
        </p:txBody>
      </p:sp>
      <p:sp>
        <p:nvSpPr>
          <p:cNvPr id="31" name="Text Placeholder 30">
            <a:extLst>
              <a:ext uri="{FF2B5EF4-FFF2-40B4-BE49-F238E27FC236}">
                <a16:creationId xmlns:a16="http://schemas.microsoft.com/office/drawing/2014/main" id="{27DADD0F-102F-48DB-828F-9F7B5CA558AA}"/>
              </a:ext>
            </a:extLst>
          </p:cNvPr>
          <p:cNvSpPr>
            <a:spLocks noGrp="1"/>
          </p:cNvSpPr>
          <p:nvPr>
            <p:ph type="body" sz="quarter" idx="125"/>
          </p:nvPr>
        </p:nvSpPr>
        <p:spPr/>
        <p:txBody>
          <a:bodyPr/>
          <a:lstStyle/>
          <a:p>
            <a:endParaRPr lang="en-US"/>
          </a:p>
        </p:txBody>
      </p:sp>
      <p:sp>
        <p:nvSpPr>
          <p:cNvPr id="32" name="Picture Placeholder 31">
            <a:extLst>
              <a:ext uri="{FF2B5EF4-FFF2-40B4-BE49-F238E27FC236}">
                <a16:creationId xmlns:a16="http://schemas.microsoft.com/office/drawing/2014/main" id="{5CC06DBF-5D44-4526-9C01-B08AB044F254}"/>
              </a:ext>
            </a:extLst>
          </p:cNvPr>
          <p:cNvSpPr>
            <a:spLocks noGrp="1"/>
          </p:cNvSpPr>
          <p:nvPr>
            <p:ph type="pic" sz="quarter" idx="115"/>
          </p:nvPr>
        </p:nvSpPr>
        <p:spPr/>
      </p:sp>
      <p:sp>
        <p:nvSpPr>
          <p:cNvPr id="33" name="Picture Placeholder 32">
            <a:extLst>
              <a:ext uri="{FF2B5EF4-FFF2-40B4-BE49-F238E27FC236}">
                <a16:creationId xmlns:a16="http://schemas.microsoft.com/office/drawing/2014/main" id="{BFD6A66C-295B-4558-924C-72E6F1F0C9D4}"/>
              </a:ext>
            </a:extLst>
          </p:cNvPr>
          <p:cNvSpPr>
            <a:spLocks noGrp="1"/>
          </p:cNvSpPr>
          <p:nvPr>
            <p:ph type="pic" sz="quarter" idx="126"/>
          </p:nvPr>
        </p:nvSpPr>
        <p:spPr/>
      </p:sp>
      <p:sp>
        <p:nvSpPr>
          <p:cNvPr id="34" name="Picture Placeholder 33">
            <a:extLst>
              <a:ext uri="{FF2B5EF4-FFF2-40B4-BE49-F238E27FC236}">
                <a16:creationId xmlns:a16="http://schemas.microsoft.com/office/drawing/2014/main" id="{1EB59B18-9595-4133-A0D7-BFBBF1F5E777}"/>
              </a:ext>
            </a:extLst>
          </p:cNvPr>
          <p:cNvSpPr>
            <a:spLocks noGrp="1"/>
          </p:cNvSpPr>
          <p:nvPr>
            <p:ph type="pic" sz="quarter" idx="127"/>
          </p:nvPr>
        </p:nvSpPr>
        <p:spPr/>
      </p:sp>
      <p:sp>
        <p:nvSpPr>
          <p:cNvPr id="35" name="Picture Placeholder 34">
            <a:extLst>
              <a:ext uri="{FF2B5EF4-FFF2-40B4-BE49-F238E27FC236}">
                <a16:creationId xmlns:a16="http://schemas.microsoft.com/office/drawing/2014/main" id="{FE33F8E9-6FF5-495D-8CFD-04921DD33950}"/>
              </a:ext>
            </a:extLst>
          </p:cNvPr>
          <p:cNvSpPr>
            <a:spLocks noGrp="1"/>
          </p:cNvSpPr>
          <p:nvPr>
            <p:ph type="pic" sz="quarter" idx="128"/>
          </p:nvPr>
        </p:nvSpPr>
        <p:spPr/>
      </p:sp>
      <p:sp>
        <p:nvSpPr>
          <p:cNvPr id="36" name="Picture Placeholder 35">
            <a:extLst>
              <a:ext uri="{FF2B5EF4-FFF2-40B4-BE49-F238E27FC236}">
                <a16:creationId xmlns:a16="http://schemas.microsoft.com/office/drawing/2014/main" id="{0CA20466-EB31-4A85-8EFA-5BA2F89E9080}"/>
              </a:ext>
            </a:extLst>
          </p:cNvPr>
          <p:cNvSpPr>
            <a:spLocks noGrp="1"/>
          </p:cNvSpPr>
          <p:nvPr>
            <p:ph type="pic" sz="quarter" idx="129"/>
          </p:nvPr>
        </p:nvSpPr>
        <p:spPr/>
      </p:sp>
      <p:sp>
        <p:nvSpPr>
          <p:cNvPr id="37" name="Picture Placeholder 36">
            <a:extLst>
              <a:ext uri="{FF2B5EF4-FFF2-40B4-BE49-F238E27FC236}">
                <a16:creationId xmlns:a16="http://schemas.microsoft.com/office/drawing/2014/main" id="{FC0C7985-D3C5-4923-9CB8-830527A8E783}"/>
              </a:ext>
            </a:extLst>
          </p:cNvPr>
          <p:cNvSpPr>
            <a:spLocks noGrp="1"/>
          </p:cNvSpPr>
          <p:nvPr>
            <p:ph type="pic" sz="quarter" idx="130"/>
          </p:nvPr>
        </p:nvSpPr>
        <p:spPr/>
      </p:sp>
      <p:sp>
        <p:nvSpPr>
          <p:cNvPr id="38" name="Picture Placeholder 37">
            <a:extLst>
              <a:ext uri="{FF2B5EF4-FFF2-40B4-BE49-F238E27FC236}">
                <a16:creationId xmlns:a16="http://schemas.microsoft.com/office/drawing/2014/main" id="{D7D4983E-6939-4576-8B21-3C82DDEDC7F5}"/>
              </a:ext>
            </a:extLst>
          </p:cNvPr>
          <p:cNvSpPr>
            <a:spLocks noGrp="1"/>
          </p:cNvSpPr>
          <p:nvPr>
            <p:ph type="pic" sz="quarter" idx="131"/>
          </p:nvPr>
        </p:nvSpPr>
        <p:spPr/>
      </p:sp>
      <p:sp>
        <p:nvSpPr>
          <p:cNvPr id="39" name="Picture Placeholder 38">
            <a:extLst>
              <a:ext uri="{FF2B5EF4-FFF2-40B4-BE49-F238E27FC236}">
                <a16:creationId xmlns:a16="http://schemas.microsoft.com/office/drawing/2014/main" id="{91827CB8-77EC-4797-B4F7-A4F2F4E00D5A}"/>
              </a:ext>
            </a:extLst>
          </p:cNvPr>
          <p:cNvSpPr>
            <a:spLocks noGrp="1"/>
          </p:cNvSpPr>
          <p:nvPr>
            <p:ph type="pic" sz="quarter" idx="132"/>
          </p:nvPr>
        </p:nvSpPr>
        <p:spPr/>
      </p:sp>
      <p:sp>
        <p:nvSpPr>
          <p:cNvPr id="40" name="Picture Placeholder 39">
            <a:extLst>
              <a:ext uri="{FF2B5EF4-FFF2-40B4-BE49-F238E27FC236}">
                <a16:creationId xmlns:a16="http://schemas.microsoft.com/office/drawing/2014/main" id="{AA17EF94-7E27-4549-A708-F8DF89CAF3D7}"/>
              </a:ext>
            </a:extLst>
          </p:cNvPr>
          <p:cNvSpPr>
            <a:spLocks noGrp="1"/>
          </p:cNvSpPr>
          <p:nvPr>
            <p:ph type="pic" sz="quarter" idx="133"/>
          </p:nvPr>
        </p:nvSpPr>
        <p:spPr/>
      </p:sp>
      <p:sp>
        <p:nvSpPr>
          <p:cNvPr id="41" name="Picture Placeholder 40">
            <a:extLst>
              <a:ext uri="{FF2B5EF4-FFF2-40B4-BE49-F238E27FC236}">
                <a16:creationId xmlns:a16="http://schemas.microsoft.com/office/drawing/2014/main" id="{5A77B8DE-1216-4929-83F4-CB4FBBF61CB5}"/>
              </a:ext>
            </a:extLst>
          </p:cNvPr>
          <p:cNvSpPr>
            <a:spLocks noGrp="1"/>
          </p:cNvSpPr>
          <p:nvPr>
            <p:ph type="pic" sz="quarter" idx="134"/>
          </p:nvPr>
        </p:nvSpPr>
        <p:spPr/>
      </p:sp>
      <p:sp>
        <p:nvSpPr>
          <p:cNvPr id="42" name="Picture Placeholder 41">
            <a:extLst>
              <a:ext uri="{FF2B5EF4-FFF2-40B4-BE49-F238E27FC236}">
                <a16:creationId xmlns:a16="http://schemas.microsoft.com/office/drawing/2014/main" id="{8719580A-41D1-4831-B140-B58424BBB73F}"/>
              </a:ext>
            </a:extLst>
          </p:cNvPr>
          <p:cNvSpPr>
            <a:spLocks noGrp="1"/>
          </p:cNvSpPr>
          <p:nvPr>
            <p:ph type="pic" sz="quarter" idx="135"/>
          </p:nvPr>
        </p:nvSpPr>
        <p:spPr/>
      </p:sp>
      <p:sp>
        <p:nvSpPr>
          <p:cNvPr id="43" name="Text Placeholder 42">
            <a:extLst>
              <a:ext uri="{FF2B5EF4-FFF2-40B4-BE49-F238E27FC236}">
                <a16:creationId xmlns:a16="http://schemas.microsoft.com/office/drawing/2014/main" id="{D92A68E3-94CD-46FC-B157-512246D99D23}"/>
              </a:ext>
            </a:extLst>
          </p:cNvPr>
          <p:cNvSpPr>
            <a:spLocks noGrp="1"/>
          </p:cNvSpPr>
          <p:nvPr>
            <p:ph type="body" sz="quarter" idx="136"/>
          </p:nvPr>
        </p:nvSpPr>
        <p:spPr/>
        <p:txBody>
          <a:bodyPr/>
          <a:lstStyle/>
          <a:p>
            <a:endParaRPr lang="en-US"/>
          </a:p>
        </p:txBody>
      </p:sp>
      <p:sp>
        <p:nvSpPr>
          <p:cNvPr id="44" name="Text Placeholder 43">
            <a:extLst>
              <a:ext uri="{FF2B5EF4-FFF2-40B4-BE49-F238E27FC236}">
                <a16:creationId xmlns:a16="http://schemas.microsoft.com/office/drawing/2014/main" id="{C8833228-27F2-4EBC-9DD1-7429C00F7C91}"/>
              </a:ext>
            </a:extLst>
          </p:cNvPr>
          <p:cNvSpPr>
            <a:spLocks noGrp="1"/>
          </p:cNvSpPr>
          <p:nvPr>
            <p:ph type="body" sz="quarter" idx="137"/>
          </p:nvPr>
        </p:nvSpPr>
        <p:spPr/>
        <p:txBody>
          <a:bodyPr/>
          <a:lstStyle/>
          <a:p>
            <a:endParaRPr lang="en-US"/>
          </a:p>
        </p:txBody>
      </p:sp>
      <p:sp>
        <p:nvSpPr>
          <p:cNvPr id="45" name="Text Placeholder 44">
            <a:extLst>
              <a:ext uri="{FF2B5EF4-FFF2-40B4-BE49-F238E27FC236}">
                <a16:creationId xmlns:a16="http://schemas.microsoft.com/office/drawing/2014/main" id="{ADFE153F-6A99-49D1-9F36-A21938A86E0D}"/>
              </a:ext>
            </a:extLst>
          </p:cNvPr>
          <p:cNvSpPr>
            <a:spLocks noGrp="1"/>
          </p:cNvSpPr>
          <p:nvPr>
            <p:ph type="body" sz="quarter" idx="138"/>
          </p:nvPr>
        </p:nvSpPr>
        <p:spPr/>
        <p:txBody>
          <a:bodyPr/>
          <a:lstStyle/>
          <a:p>
            <a:endParaRPr lang="en-US"/>
          </a:p>
        </p:txBody>
      </p:sp>
      <p:sp>
        <p:nvSpPr>
          <p:cNvPr id="46" name="Text Placeholder 45">
            <a:extLst>
              <a:ext uri="{FF2B5EF4-FFF2-40B4-BE49-F238E27FC236}">
                <a16:creationId xmlns:a16="http://schemas.microsoft.com/office/drawing/2014/main" id="{F3622073-AC2E-4BCC-98E9-A8C16DB186A1}"/>
              </a:ext>
            </a:extLst>
          </p:cNvPr>
          <p:cNvSpPr>
            <a:spLocks noGrp="1"/>
          </p:cNvSpPr>
          <p:nvPr>
            <p:ph type="body" sz="quarter" idx="139"/>
          </p:nvPr>
        </p:nvSpPr>
        <p:spPr/>
        <p:txBody>
          <a:bodyPr/>
          <a:lstStyle/>
          <a:p>
            <a:endParaRPr lang="en-US"/>
          </a:p>
        </p:txBody>
      </p:sp>
      <p:sp>
        <p:nvSpPr>
          <p:cNvPr id="47" name="Text Placeholder 46">
            <a:extLst>
              <a:ext uri="{FF2B5EF4-FFF2-40B4-BE49-F238E27FC236}">
                <a16:creationId xmlns:a16="http://schemas.microsoft.com/office/drawing/2014/main" id="{6E76C243-C65E-4228-9571-95471FD3DEB2}"/>
              </a:ext>
            </a:extLst>
          </p:cNvPr>
          <p:cNvSpPr>
            <a:spLocks noGrp="1"/>
          </p:cNvSpPr>
          <p:nvPr>
            <p:ph type="body" sz="quarter" idx="140"/>
          </p:nvPr>
        </p:nvSpPr>
        <p:spPr/>
        <p:txBody>
          <a:bodyPr/>
          <a:lstStyle/>
          <a:p>
            <a:endParaRPr lang="en-US"/>
          </a:p>
        </p:txBody>
      </p:sp>
      <p:sp>
        <p:nvSpPr>
          <p:cNvPr id="48" name="Text Placeholder 47">
            <a:extLst>
              <a:ext uri="{FF2B5EF4-FFF2-40B4-BE49-F238E27FC236}">
                <a16:creationId xmlns:a16="http://schemas.microsoft.com/office/drawing/2014/main" id="{7F6E86BC-5D15-4AC0-8D7B-C7CE62D84FA4}"/>
              </a:ext>
            </a:extLst>
          </p:cNvPr>
          <p:cNvSpPr>
            <a:spLocks noGrp="1"/>
          </p:cNvSpPr>
          <p:nvPr>
            <p:ph type="body" sz="quarter" idx="141"/>
          </p:nvPr>
        </p:nvSpPr>
        <p:spPr/>
        <p:txBody>
          <a:bodyPr/>
          <a:lstStyle/>
          <a:p>
            <a:endParaRPr lang="en-US"/>
          </a:p>
        </p:txBody>
      </p:sp>
      <p:sp>
        <p:nvSpPr>
          <p:cNvPr id="49" name="Text Placeholder 48">
            <a:extLst>
              <a:ext uri="{FF2B5EF4-FFF2-40B4-BE49-F238E27FC236}">
                <a16:creationId xmlns:a16="http://schemas.microsoft.com/office/drawing/2014/main" id="{A88C3F42-C5E8-4FDE-8209-B051D7518D90}"/>
              </a:ext>
            </a:extLst>
          </p:cNvPr>
          <p:cNvSpPr>
            <a:spLocks noGrp="1"/>
          </p:cNvSpPr>
          <p:nvPr>
            <p:ph type="body" sz="quarter" idx="142"/>
          </p:nvPr>
        </p:nvSpPr>
        <p:spPr/>
        <p:txBody>
          <a:bodyPr/>
          <a:lstStyle/>
          <a:p>
            <a:endParaRPr lang="en-US"/>
          </a:p>
        </p:txBody>
      </p:sp>
      <p:sp>
        <p:nvSpPr>
          <p:cNvPr id="50" name="Text Placeholder 49">
            <a:extLst>
              <a:ext uri="{FF2B5EF4-FFF2-40B4-BE49-F238E27FC236}">
                <a16:creationId xmlns:a16="http://schemas.microsoft.com/office/drawing/2014/main" id="{82C30468-3EAC-434D-9343-E6E1638EA4FE}"/>
              </a:ext>
            </a:extLst>
          </p:cNvPr>
          <p:cNvSpPr>
            <a:spLocks noGrp="1"/>
          </p:cNvSpPr>
          <p:nvPr>
            <p:ph type="body" sz="quarter" idx="143"/>
          </p:nvPr>
        </p:nvSpPr>
        <p:spPr/>
        <p:txBody>
          <a:bodyPr/>
          <a:lstStyle/>
          <a:p>
            <a:endParaRPr lang="en-US"/>
          </a:p>
        </p:txBody>
      </p:sp>
      <p:sp>
        <p:nvSpPr>
          <p:cNvPr id="51" name="Text Placeholder 50">
            <a:extLst>
              <a:ext uri="{FF2B5EF4-FFF2-40B4-BE49-F238E27FC236}">
                <a16:creationId xmlns:a16="http://schemas.microsoft.com/office/drawing/2014/main" id="{0A67A284-4EBD-460D-9618-4AF2A8E7250B}"/>
              </a:ext>
            </a:extLst>
          </p:cNvPr>
          <p:cNvSpPr>
            <a:spLocks noGrp="1"/>
          </p:cNvSpPr>
          <p:nvPr>
            <p:ph type="body" sz="quarter" idx="144"/>
          </p:nvPr>
        </p:nvSpPr>
        <p:spPr/>
        <p:txBody>
          <a:bodyPr/>
          <a:lstStyle/>
          <a:p>
            <a:endParaRPr lang="en-US"/>
          </a:p>
        </p:txBody>
      </p:sp>
      <p:sp>
        <p:nvSpPr>
          <p:cNvPr id="52" name="Text Placeholder 51">
            <a:extLst>
              <a:ext uri="{FF2B5EF4-FFF2-40B4-BE49-F238E27FC236}">
                <a16:creationId xmlns:a16="http://schemas.microsoft.com/office/drawing/2014/main" id="{5CB3048D-7C37-4B93-A91D-52095E39DDA9}"/>
              </a:ext>
            </a:extLst>
          </p:cNvPr>
          <p:cNvSpPr>
            <a:spLocks noGrp="1"/>
          </p:cNvSpPr>
          <p:nvPr>
            <p:ph type="body" sz="quarter" idx="145"/>
          </p:nvPr>
        </p:nvSpPr>
        <p:spPr/>
        <p:txBody>
          <a:bodyPr/>
          <a:lstStyle/>
          <a:p>
            <a:endParaRPr lang="en-US"/>
          </a:p>
        </p:txBody>
      </p:sp>
      <p:sp>
        <p:nvSpPr>
          <p:cNvPr id="53" name="Text Placeholder 52">
            <a:extLst>
              <a:ext uri="{FF2B5EF4-FFF2-40B4-BE49-F238E27FC236}">
                <a16:creationId xmlns:a16="http://schemas.microsoft.com/office/drawing/2014/main" id="{1B8BCCEA-C40D-4D83-B17E-C2C68D65F983}"/>
              </a:ext>
            </a:extLst>
          </p:cNvPr>
          <p:cNvSpPr>
            <a:spLocks noGrp="1"/>
          </p:cNvSpPr>
          <p:nvPr>
            <p:ph type="body" sz="quarter" idx="146"/>
          </p:nvPr>
        </p:nvSpPr>
        <p:spPr/>
        <p:txBody>
          <a:bodyPr/>
          <a:lstStyle/>
          <a:p>
            <a:endParaRPr lang="en-US"/>
          </a:p>
        </p:txBody>
      </p:sp>
      <p:sp>
        <p:nvSpPr>
          <p:cNvPr id="54" name="Text Placeholder 53">
            <a:extLst>
              <a:ext uri="{FF2B5EF4-FFF2-40B4-BE49-F238E27FC236}">
                <a16:creationId xmlns:a16="http://schemas.microsoft.com/office/drawing/2014/main" id="{86F52BA7-2F5B-431F-A82B-16918C7D208C}"/>
              </a:ext>
            </a:extLst>
          </p:cNvPr>
          <p:cNvSpPr>
            <a:spLocks noGrp="1"/>
          </p:cNvSpPr>
          <p:nvPr>
            <p:ph type="body" sz="quarter" idx="147"/>
          </p:nvPr>
        </p:nvSpPr>
        <p:spPr/>
        <p:txBody>
          <a:bodyPr/>
          <a:lstStyle/>
          <a:p>
            <a:endParaRPr lang="en-US"/>
          </a:p>
        </p:txBody>
      </p:sp>
      <p:sp>
        <p:nvSpPr>
          <p:cNvPr id="55" name="Text Placeholder 54">
            <a:extLst>
              <a:ext uri="{FF2B5EF4-FFF2-40B4-BE49-F238E27FC236}">
                <a16:creationId xmlns:a16="http://schemas.microsoft.com/office/drawing/2014/main" id="{7A0494D9-D605-4E22-B526-EA815DF15440}"/>
              </a:ext>
            </a:extLst>
          </p:cNvPr>
          <p:cNvSpPr>
            <a:spLocks noGrp="1"/>
          </p:cNvSpPr>
          <p:nvPr>
            <p:ph type="body" sz="quarter" idx="148"/>
          </p:nvPr>
        </p:nvSpPr>
        <p:spPr/>
        <p:txBody>
          <a:bodyPr/>
          <a:lstStyle/>
          <a:p>
            <a:endParaRPr lang="en-US"/>
          </a:p>
        </p:txBody>
      </p:sp>
      <p:sp>
        <p:nvSpPr>
          <p:cNvPr id="56" name="Text Placeholder 55">
            <a:extLst>
              <a:ext uri="{FF2B5EF4-FFF2-40B4-BE49-F238E27FC236}">
                <a16:creationId xmlns:a16="http://schemas.microsoft.com/office/drawing/2014/main" id="{533FBCA5-7ED9-4978-B53E-2A71D8D8B493}"/>
              </a:ext>
            </a:extLst>
          </p:cNvPr>
          <p:cNvSpPr>
            <a:spLocks noGrp="1"/>
          </p:cNvSpPr>
          <p:nvPr>
            <p:ph type="body" sz="quarter" idx="149"/>
          </p:nvPr>
        </p:nvSpPr>
        <p:spPr/>
        <p:txBody>
          <a:bodyPr/>
          <a:lstStyle/>
          <a:p>
            <a:endParaRPr lang="en-US"/>
          </a:p>
        </p:txBody>
      </p:sp>
      <p:sp>
        <p:nvSpPr>
          <p:cNvPr id="58" name="Text Placeholder 1">
            <a:extLst>
              <a:ext uri="{FF2B5EF4-FFF2-40B4-BE49-F238E27FC236}">
                <a16:creationId xmlns:a16="http://schemas.microsoft.com/office/drawing/2014/main" id="{C3552294-92EC-45D9-8553-E61C7017E244}"/>
              </a:ext>
            </a:extLst>
          </p:cNvPr>
          <p:cNvSpPr>
            <a:spLocks noGrp="1"/>
          </p:cNvSpPr>
          <p:nvPr>
            <p:ph type="body" sz="quarter" idx="10"/>
          </p:nvPr>
        </p:nvSpPr>
        <p:spPr>
          <a:xfrm>
            <a:off x="568325" y="3416300"/>
            <a:ext cx="6284913" cy="6117705"/>
          </a:xfrm>
        </p:spPr>
        <p:txBody>
          <a:bodyPr/>
          <a:lstStyle/>
          <a:p>
            <a:pPr marL="171450" indent="-171450">
              <a:buFont typeface="Arial" panose="020B0604020202020204" pitchFamily="34" charset="0"/>
              <a:buChar char="•"/>
            </a:pPr>
            <a:r>
              <a:rPr lang="en-US" sz="1800" dirty="0">
                <a:latin typeface="Arial" panose="020B0604020202020204" pitchFamily="34" charset="0"/>
                <a:cs typeface="Arial" panose="020B0604020202020204" pitchFamily="34" charset="0"/>
              </a:rPr>
              <a:t>Up to 25% of US women regret having undergone surgical sterilization</a:t>
            </a:r>
          </a:p>
          <a:p>
            <a:pPr marL="171450" indent="-171450">
              <a:buFont typeface="Arial" panose="020B0604020202020204" pitchFamily="34" charset="0"/>
              <a:buChar char="•"/>
            </a:pPr>
            <a:r>
              <a:rPr lang="en-US" sz="1800" dirty="0">
                <a:latin typeface="Arial" panose="020B0604020202020204" pitchFamily="34" charset="0"/>
                <a:cs typeface="Arial" panose="020B0604020202020204" pitchFamily="34" charset="0"/>
              </a:rPr>
              <a:t>Intrauterine contraception (IUC) can be safely used for up to 20 years offering rapidly-reversible contraception that is as effective as surgical sterilization</a:t>
            </a:r>
          </a:p>
          <a:p>
            <a:pPr marL="171450" indent="-171450">
              <a:buFont typeface="Arial" panose="020B0604020202020204" pitchFamily="34" charset="0"/>
              <a:buChar char="•"/>
            </a:pPr>
            <a:r>
              <a:rPr lang="en-US" sz="1800" dirty="0" err="1">
                <a:latin typeface="Arial" panose="020B0604020202020204" pitchFamily="34" charset="0"/>
                <a:cs typeface="Arial" panose="020B0604020202020204" pitchFamily="34" charset="0"/>
              </a:rPr>
              <a:t>FamilyPACT</a:t>
            </a:r>
            <a:r>
              <a:rPr lang="en-US" sz="1800" dirty="0">
                <a:latin typeface="Arial" panose="020B0604020202020204" pitchFamily="34" charset="0"/>
                <a:cs typeface="Arial" panose="020B0604020202020204" pitchFamily="34" charset="0"/>
              </a:rPr>
              <a:t> covers service for Californians living at or below 200% of the Federal Poverty Level, who do not meet criteria for Medi-Cal eligibility</a:t>
            </a:r>
          </a:p>
          <a:p>
            <a:pPr marL="171450" indent="-171450">
              <a:buFont typeface="Arial" panose="020B0604020202020204" pitchFamily="34" charset="0"/>
              <a:buChar char="•"/>
            </a:pPr>
            <a:r>
              <a:rPr lang="en-US" sz="1800" dirty="0">
                <a:latin typeface="Arial" panose="020B0604020202020204" pitchFamily="34" charset="0"/>
                <a:cs typeface="Arial" panose="020B0604020202020204" pitchFamily="34" charset="0"/>
              </a:rPr>
              <a:t>Discriminatory medical practices have long-term effects on minority communities’ trust in the healthcare system. California has a problematic history of eugenics practices that spanned over 70 years, until 2010.</a:t>
            </a:r>
          </a:p>
          <a:p>
            <a:pPr marL="0" indent="0"/>
            <a:endParaRPr lang="en-US" sz="1800" dirty="0">
              <a:latin typeface="Arial" panose="020B0604020202020204" pitchFamily="34" charset="0"/>
              <a:cs typeface="Arial" panose="020B0604020202020204" pitchFamily="34" charset="0"/>
            </a:endParaRPr>
          </a:p>
          <a:p>
            <a:pPr marL="0" indent="0"/>
            <a:endParaRPr lang="en-US" sz="1800" dirty="0">
              <a:latin typeface="Arial" panose="020B0604020202020204" pitchFamily="34" charset="0"/>
              <a:cs typeface="Arial" panose="020B0604020202020204" pitchFamily="34" charset="0"/>
            </a:endParaRPr>
          </a:p>
          <a:p>
            <a:r>
              <a:rPr lang="en-US" sz="1800" b="1" u="sng" dirty="0">
                <a:latin typeface="Arial" panose="020B0604020202020204" pitchFamily="34" charset="0"/>
                <a:cs typeface="Arial" panose="020B0604020202020204" pitchFamily="34" charset="0"/>
              </a:rPr>
              <a:t>Objective:</a:t>
            </a:r>
            <a:r>
              <a:rPr lang="en-US" sz="1800" b="1" dirty="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To assess racial/ethnic differences in use of permanent vs reversible contraception among low-income Californian women seeking long-acting contraception and receiving state-funded family planning services.</a:t>
            </a:r>
          </a:p>
          <a:p>
            <a:endParaRPr lang="en-US" dirty="0"/>
          </a:p>
        </p:txBody>
      </p:sp>
      <p:sp>
        <p:nvSpPr>
          <p:cNvPr id="59" name="Text Placeholder 3">
            <a:extLst>
              <a:ext uri="{FF2B5EF4-FFF2-40B4-BE49-F238E27FC236}">
                <a16:creationId xmlns:a16="http://schemas.microsoft.com/office/drawing/2014/main" id="{C6D95C3F-A9C1-41E5-8BE7-0CB037739D2A}"/>
              </a:ext>
            </a:extLst>
          </p:cNvPr>
          <p:cNvSpPr>
            <a:spLocks noGrp="1"/>
          </p:cNvSpPr>
          <p:nvPr>
            <p:ph type="body" sz="quarter" idx="19"/>
          </p:nvPr>
        </p:nvSpPr>
        <p:spPr>
          <a:xfrm>
            <a:off x="571500" y="9984122"/>
            <a:ext cx="6286500" cy="479425"/>
          </a:xfrm>
        </p:spPr>
        <p:txBody>
          <a:bodyPr/>
          <a:lstStyle/>
          <a:p>
            <a:pPr marL="285750" indent="-285750">
              <a:buFont typeface="Arial" panose="020B0604020202020204" pitchFamily="34" charset="0"/>
              <a:buChar char="•"/>
            </a:pPr>
            <a:r>
              <a:rPr lang="en-US" sz="1800" dirty="0">
                <a:latin typeface="Arial" panose="020B0604020202020204" pitchFamily="34" charset="0"/>
                <a:cs typeface="Arial" panose="020B0604020202020204" pitchFamily="34" charset="0"/>
              </a:rPr>
              <a:t>Claims data from the CMS Research Data Assistance Center related to all surgical sterilization and intrauterine contraception (IUC) placements funded by California’s Family PACT and Medicaid (Medi-Cal) programs between 01/01/2008 to 12/31/2014. </a:t>
            </a:r>
          </a:p>
          <a:p>
            <a:pPr marL="285750" indent="-285750">
              <a:buFont typeface="Arial" panose="020B0604020202020204" pitchFamily="34" charset="0"/>
              <a:buChar char="•"/>
            </a:pPr>
            <a:r>
              <a:rPr lang="en-US" sz="1800" dirty="0">
                <a:latin typeface="Arial" panose="020B0604020202020204" pitchFamily="34" charset="0"/>
                <a:cs typeface="Arial" panose="020B0604020202020204" pitchFamily="34" charset="0"/>
              </a:rPr>
              <a:t>Examined racial/ethnic variation in the proportion of women seeking long-acting contraception who received a permanent method.</a:t>
            </a:r>
          </a:p>
          <a:p>
            <a:pPr marL="285750" indent="-285750">
              <a:buFont typeface="Arial" panose="020B0604020202020204" pitchFamily="34" charset="0"/>
              <a:buChar char="•"/>
            </a:pPr>
            <a:r>
              <a:rPr lang="en-US" sz="1800" dirty="0">
                <a:latin typeface="Arial" panose="020B0604020202020204" pitchFamily="34" charset="0"/>
                <a:cs typeface="Arial" panose="020B0604020202020204" pitchFamily="34" charset="0"/>
              </a:rPr>
              <a:t>Stratified analysis by state funding program and postpartum status (contraception provided within 30 days of delivery). </a:t>
            </a:r>
          </a:p>
          <a:p>
            <a:pPr marL="285750" indent="-285750">
              <a:buFont typeface="Arial" panose="020B0604020202020204" pitchFamily="34" charset="0"/>
              <a:buChar char="•"/>
            </a:pPr>
            <a:r>
              <a:rPr lang="en-US" sz="1800" dirty="0">
                <a:latin typeface="Arial" panose="020B0604020202020204" pitchFamily="34" charset="0"/>
                <a:cs typeface="Arial" panose="020B0604020202020204" pitchFamily="34" charset="0"/>
              </a:rPr>
              <a:t>Estimated robust multivariate Poisson regressions to estimate the effect of race/ethnicity on the probability of receiving reversible intrauterine contraception vs permanent surgical sterilization, adjusted for year of service provision, age, and region of residence.</a:t>
            </a:r>
          </a:p>
        </p:txBody>
      </p:sp>
      <p:pic>
        <p:nvPicPr>
          <p:cNvPr id="60" name="Picture 59">
            <a:extLst>
              <a:ext uri="{FF2B5EF4-FFF2-40B4-BE49-F238E27FC236}">
                <a16:creationId xmlns:a16="http://schemas.microsoft.com/office/drawing/2014/main" id="{4FBF7698-DA74-4BBC-BAE1-76664DCC9210}"/>
              </a:ext>
            </a:extLst>
          </p:cNvPr>
          <p:cNvPicPr>
            <a:picLocks noChangeAspect="1"/>
          </p:cNvPicPr>
          <p:nvPr/>
        </p:nvPicPr>
        <p:blipFill rotWithShape="1">
          <a:blip r:embed="rId3"/>
          <a:srcRect t="9772"/>
          <a:stretch/>
        </p:blipFill>
        <p:spPr>
          <a:xfrm>
            <a:off x="8617323" y="3726230"/>
            <a:ext cx="10197350" cy="57883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4" name="Text Placeholder 6">
            <a:extLst>
              <a:ext uri="{FF2B5EF4-FFF2-40B4-BE49-F238E27FC236}">
                <a16:creationId xmlns:a16="http://schemas.microsoft.com/office/drawing/2014/main" id="{2C4BB3F1-9944-458C-902E-8234C4E363B1}"/>
              </a:ext>
            </a:extLst>
          </p:cNvPr>
          <p:cNvSpPr txBox="1">
            <a:spLocks/>
          </p:cNvSpPr>
          <p:nvPr/>
        </p:nvSpPr>
        <p:spPr>
          <a:xfrm>
            <a:off x="7210118" y="2929787"/>
            <a:ext cx="13031682" cy="714916"/>
          </a:xfrm>
          <a:prstGeom prst="rect">
            <a:avLst/>
          </a:prstGeom>
          <a:solidFill>
            <a:srgbClr val="002855"/>
          </a:solidFill>
        </p:spPr>
        <p:txBody>
          <a:bodyPr wrap="square" lIns="52249" tIns="52249" rIns="52249" bIns="52249" anchor="ctr" anchorCtr="0">
            <a:spAutoFit/>
          </a:bodyPr>
          <a:lstStyle>
            <a:lvl1pPr marL="940479" indent="-940479" algn="ctr" defTabSz="2507943" rtl="0" eaLnBrk="1" latinLnBrk="0" hangingPunct="1">
              <a:spcBef>
                <a:spcPct val="20000"/>
              </a:spcBef>
              <a:buFont typeface="Arial" pitchFamily="34" charset="0"/>
              <a:buNone/>
              <a:defRPr sz="1800" b="1" u="none" kern="1200" baseline="0">
                <a:solidFill>
                  <a:schemeClr val="bg1"/>
                </a:solidFill>
                <a:latin typeface="Arial" pitchFamily="34" charset="0"/>
                <a:ea typeface="+mn-ea"/>
                <a:cs typeface="Arial" pitchFamily="34" charset="0"/>
              </a:defRPr>
            </a:lvl1pPr>
            <a:lvl2pPr marL="2037704" indent="-783732" algn="l" defTabSz="2507943" rtl="0" eaLnBrk="1" latinLnBrk="0" hangingPunct="1">
              <a:spcBef>
                <a:spcPct val="20000"/>
              </a:spcBef>
              <a:buFont typeface="Arial" pitchFamily="34" charset="0"/>
              <a:buChar char="–"/>
              <a:defRPr sz="7700" kern="1200">
                <a:solidFill>
                  <a:schemeClr val="tx1"/>
                </a:solidFill>
                <a:latin typeface="+mn-lt"/>
                <a:ea typeface="+mn-ea"/>
                <a:cs typeface="+mn-cs"/>
              </a:defRPr>
            </a:lvl2pPr>
            <a:lvl3pPr marL="3134929" indent="-626986" algn="l" defTabSz="2507943" rtl="0" eaLnBrk="1" latinLnBrk="0" hangingPunct="1">
              <a:spcBef>
                <a:spcPct val="20000"/>
              </a:spcBef>
              <a:buFont typeface="Arial" pitchFamily="34" charset="0"/>
              <a:buChar char="•"/>
              <a:defRPr sz="6600" kern="1200">
                <a:solidFill>
                  <a:schemeClr val="tx1"/>
                </a:solidFill>
                <a:latin typeface="+mn-lt"/>
                <a:ea typeface="+mn-ea"/>
                <a:cs typeface="+mn-cs"/>
              </a:defRPr>
            </a:lvl3pPr>
            <a:lvl4pPr marL="4388901"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4pPr>
            <a:lvl5pPr marL="5642872"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a:lstStyle>
          <a:p>
            <a:r>
              <a:rPr lang="en-US" dirty="0"/>
              <a:t>FIGURE 1 –PROPORTION OF STATE-FUNDED LONG-ACTING CONTRACEPTION THAT IS REVERSIBLE,</a:t>
            </a:r>
          </a:p>
          <a:p>
            <a:r>
              <a:rPr lang="en-US" dirty="0"/>
              <a:t> IUC,  BY RACE/ETHNICITY, 2008-2014</a:t>
            </a:r>
          </a:p>
        </p:txBody>
      </p:sp>
      <p:pic>
        <p:nvPicPr>
          <p:cNvPr id="65" name="Picture 64">
            <a:extLst>
              <a:ext uri="{FF2B5EF4-FFF2-40B4-BE49-F238E27FC236}">
                <a16:creationId xmlns:a16="http://schemas.microsoft.com/office/drawing/2014/main" id="{3FADE442-B4BB-4B9A-98D5-F9D2DCD31CC8}"/>
              </a:ext>
            </a:extLst>
          </p:cNvPr>
          <p:cNvPicPr>
            <a:picLocks noChangeAspect="1"/>
          </p:cNvPicPr>
          <p:nvPr/>
        </p:nvPicPr>
        <p:blipFill>
          <a:blip r:embed="rId4"/>
          <a:stretch>
            <a:fillRect/>
          </a:stretch>
        </p:blipFill>
        <p:spPr>
          <a:xfrm>
            <a:off x="7353615" y="10033481"/>
            <a:ext cx="2816541" cy="534754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6" name="Picture 65">
            <a:extLst>
              <a:ext uri="{FF2B5EF4-FFF2-40B4-BE49-F238E27FC236}">
                <a16:creationId xmlns:a16="http://schemas.microsoft.com/office/drawing/2014/main" id="{DEDFD8C7-C37B-43E8-A701-C40E797991D4}"/>
              </a:ext>
            </a:extLst>
          </p:cNvPr>
          <p:cNvPicPr>
            <a:picLocks noChangeAspect="1"/>
          </p:cNvPicPr>
          <p:nvPr/>
        </p:nvPicPr>
        <p:blipFill>
          <a:blip r:embed="rId5"/>
          <a:stretch>
            <a:fillRect/>
          </a:stretch>
        </p:blipFill>
        <p:spPr>
          <a:xfrm>
            <a:off x="10654855" y="10033481"/>
            <a:ext cx="2745797" cy="533467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7" name="Picture 66">
            <a:extLst>
              <a:ext uri="{FF2B5EF4-FFF2-40B4-BE49-F238E27FC236}">
                <a16:creationId xmlns:a16="http://schemas.microsoft.com/office/drawing/2014/main" id="{25ADB32D-6E1B-4347-9AA0-48A9EA7095B0}"/>
              </a:ext>
            </a:extLst>
          </p:cNvPr>
          <p:cNvPicPr>
            <a:picLocks noChangeAspect="1"/>
          </p:cNvPicPr>
          <p:nvPr/>
        </p:nvPicPr>
        <p:blipFill>
          <a:blip r:embed="rId6"/>
          <a:stretch>
            <a:fillRect/>
          </a:stretch>
        </p:blipFill>
        <p:spPr>
          <a:xfrm>
            <a:off x="13887026" y="10033481"/>
            <a:ext cx="2816541" cy="534754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8" name="Picture 67">
            <a:extLst>
              <a:ext uri="{FF2B5EF4-FFF2-40B4-BE49-F238E27FC236}">
                <a16:creationId xmlns:a16="http://schemas.microsoft.com/office/drawing/2014/main" id="{13D7ED7A-6100-49D4-8159-F4507D6EB504}"/>
              </a:ext>
            </a:extLst>
          </p:cNvPr>
          <p:cNvPicPr>
            <a:picLocks noChangeAspect="1"/>
          </p:cNvPicPr>
          <p:nvPr/>
        </p:nvPicPr>
        <p:blipFill>
          <a:blip r:embed="rId7"/>
          <a:stretch>
            <a:fillRect/>
          </a:stretch>
        </p:blipFill>
        <p:spPr>
          <a:xfrm>
            <a:off x="17188266" y="10033481"/>
            <a:ext cx="2669982" cy="534754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9" name="Text Placeholder 10">
            <a:extLst>
              <a:ext uri="{FF2B5EF4-FFF2-40B4-BE49-F238E27FC236}">
                <a16:creationId xmlns:a16="http://schemas.microsoft.com/office/drawing/2014/main" id="{254658BC-A07A-458B-8C91-0CF3C39B4B40}"/>
              </a:ext>
            </a:extLst>
          </p:cNvPr>
          <p:cNvSpPr>
            <a:spLocks noGrp="1"/>
          </p:cNvSpPr>
          <p:nvPr>
            <p:ph type="body" sz="quarter" idx="26"/>
          </p:nvPr>
        </p:nvSpPr>
        <p:spPr>
          <a:xfrm>
            <a:off x="20600988" y="3436938"/>
            <a:ext cx="6278562" cy="479425"/>
          </a:xfrm>
        </p:spPr>
        <p:txBody>
          <a:bodyPr/>
          <a:lstStyle/>
          <a:p>
            <a:pPr marL="285750" indent="-285750">
              <a:buFont typeface="Arial" panose="020B0604020202020204" pitchFamily="34" charset="0"/>
              <a:buChar char="•"/>
            </a:pPr>
            <a:r>
              <a:rPr lang="en-US" sz="1800" dirty="0">
                <a:latin typeface="Arial" panose="020B0604020202020204" pitchFamily="34" charset="0"/>
                <a:cs typeface="Arial" panose="020B0604020202020204" pitchFamily="34" charset="0"/>
              </a:rPr>
              <a:t>In the </a:t>
            </a:r>
            <a:r>
              <a:rPr lang="en-US" sz="1800" b="1" dirty="0">
                <a:latin typeface="Arial" panose="020B0604020202020204" pitchFamily="34" charset="0"/>
                <a:cs typeface="Arial" panose="020B0604020202020204" pitchFamily="34" charset="0"/>
              </a:rPr>
              <a:t>Family PACT program, </a:t>
            </a:r>
            <a:r>
              <a:rPr lang="en-US" sz="1800" dirty="0">
                <a:latin typeface="Arial" panose="020B0604020202020204" pitchFamily="34" charset="0"/>
                <a:cs typeface="Arial" panose="020B0604020202020204" pitchFamily="34" charset="0"/>
              </a:rPr>
              <a:t>there were no significant differences between Black, White, and Asian women;</a:t>
            </a:r>
          </a:p>
          <a:p>
            <a:pPr marL="285750" indent="-285750">
              <a:buFont typeface="Arial" panose="020B0604020202020204" pitchFamily="34" charset="0"/>
              <a:buChar char="•"/>
            </a:pPr>
            <a:r>
              <a:rPr lang="en-US" sz="1800" dirty="0">
                <a:latin typeface="Arial" panose="020B0604020202020204" pitchFamily="34" charset="0"/>
                <a:cs typeface="Arial" panose="020B0604020202020204" pitchFamily="34" charset="0"/>
              </a:rPr>
              <a:t>However, Latina women were less likely to receive IUC and more likely to receive permanent contraception than White women (adj RR 0.96, 95% CI 0.94-0.98).  </a:t>
            </a:r>
          </a:p>
          <a:p>
            <a:pPr marL="285750" indent="-285750">
              <a:buFont typeface="Arial" panose="020B0604020202020204" pitchFamily="34" charset="0"/>
              <a:buChar char="•"/>
            </a:pPr>
            <a:r>
              <a:rPr lang="en-US" sz="1800" dirty="0">
                <a:latin typeface="Arial" panose="020B0604020202020204" pitchFamily="34" charset="0"/>
                <a:cs typeface="Arial" panose="020B0604020202020204" pitchFamily="34" charset="0"/>
              </a:rPr>
              <a:t>In </a:t>
            </a:r>
            <a:r>
              <a:rPr lang="en-US" sz="1800" b="1" dirty="0">
                <a:latin typeface="Arial" panose="020B0604020202020204" pitchFamily="34" charset="0"/>
                <a:cs typeface="Arial" panose="020B0604020202020204" pitchFamily="34" charset="0"/>
              </a:rPr>
              <a:t>Medi-Cal</a:t>
            </a:r>
            <a:r>
              <a:rPr lang="en-US" sz="1800" dirty="0">
                <a:latin typeface="Arial" panose="020B0604020202020204" pitchFamily="34" charset="0"/>
                <a:cs typeface="Arial" panose="020B0604020202020204" pitchFamily="34" charset="0"/>
              </a:rPr>
              <a:t>, among women seeking interval contraception, there were no significant differences between Black and White women; </a:t>
            </a:r>
          </a:p>
          <a:p>
            <a:pPr marL="285750" indent="-285750">
              <a:buFont typeface="Arial" panose="020B0604020202020204" pitchFamily="34" charset="0"/>
              <a:buChar char="•"/>
            </a:pPr>
            <a:r>
              <a:rPr lang="en-US" sz="1800" dirty="0">
                <a:latin typeface="Arial" panose="020B0604020202020204" pitchFamily="34" charset="0"/>
                <a:cs typeface="Arial" panose="020B0604020202020204" pitchFamily="34" charset="0"/>
              </a:rPr>
              <a:t>However, Latina women were less likely to receive IUC and more likely to receive permanent contraception than White women (adj RR 0.92, 95% CI 0.88-0.97), while Asian women were more likely to receive IUC (adj RR 1.16, 95% CI 1.11-1.22). </a:t>
            </a:r>
          </a:p>
          <a:p>
            <a:pPr marL="285750" indent="-285750">
              <a:buFont typeface="Arial" panose="020B0604020202020204" pitchFamily="34" charset="0"/>
              <a:buChar char="•"/>
            </a:pPr>
            <a:r>
              <a:rPr lang="en-US" sz="1800" dirty="0">
                <a:latin typeface="Arial" panose="020B0604020202020204" pitchFamily="34" charset="0"/>
                <a:cs typeface="Arial" panose="020B0604020202020204" pitchFamily="34" charset="0"/>
              </a:rPr>
              <a:t>In </a:t>
            </a:r>
            <a:r>
              <a:rPr lang="en-US" sz="1800" b="1" dirty="0">
                <a:latin typeface="Arial" panose="020B0604020202020204" pitchFamily="34" charset="0"/>
                <a:cs typeface="Arial" panose="020B0604020202020204" pitchFamily="34" charset="0"/>
              </a:rPr>
              <a:t>postpartum Medi-Cal, </a:t>
            </a:r>
            <a:r>
              <a:rPr lang="en-US" sz="1800" dirty="0">
                <a:latin typeface="Arial" panose="020B0604020202020204" pitchFamily="34" charset="0"/>
                <a:cs typeface="Arial" panose="020B0604020202020204" pitchFamily="34" charset="0"/>
              </a:rPr>
              <a:t>there were no significant differences between Black, White, Asian, and Latina women; compared to White women, Pacific Islanders were more likely to receive IUC than permanent contraception. </a:t>
            </a:r>
          </a:p>
          <a:p>
            <a:pPr marL="285750" indent="-285750">
              <a:buFont typeface="Arial" panose="020B0604020202020204" pitchFamily="34" charset="0"/>
              <a:buChar char="•"/>
            </a:pPr>
            <a:r>
              <a:rPr lang="en-US" sz="1800" dirty="0">
                <a:latin typeface="Arial" panose="020B0604020202020204" pitchFamily="34" charset="0"/>
                <a:cs typeface="Arial" panose="020B0604020202020204" pitchFamily="34" charset="0"/>
              </a:rPr>
              <a:t>Women in San Francisco were most likely to receive IUC while women in San Bernardino, Calaveras, Del Norte, Inyo, Kings, Mariposa, Tuolumne, Alpine, and Imperial County were all more likely to receive permanent contraception than an IUC.</a:t>
            </a:r>
          </a:p>
          <a:p>
            <a:pPr marL="285750" indent="-285750">
              <a:buFont typeface="Arial" panose="020B0604020202020204" pitchFamily="34" charset="0"/>
              <a:buChar char="•"/>
            </a:pPr>
            <a:endParaRPr lang="en-US" sz="1800" dirty="0">
              <a:latin typeface="Arial" panose="020B0604020202020204" pitchFamily="34" charset="0"/>
              <a:cs typeface="Arial" panose="020B0604020202020204" pitchFamily="34" charset="0"/>
            </a:endParaRPr>
          </a:p>
        </p:txBody>
      </p:sp>
      <p:sp>
        <p:nvSpPr>
          <p:cNvPr id="70" name="Text Placeholder 12">
            <a:extLst>
              <a:ext uri="{FF2B5EF4-FFF2-40B4-BE49-F238E27FC236}">
                <a16:creationId xmlns:a16="http://schemas.microsoft.com/office/drawing/2014/main" id="{FAA9354F-35EB-4622-AA14-F23D9D5D485C}"/>
              </a:ext>
            </a:extLst>
          </p:cNvPr>
          <p:cNvSpPr>
            <a:spLocks noGrp="1"/>
          </p:cNvSpPr>
          <p:nvPr>
            <p:ph type="body" sz="quarter" idx="28"/>
          </p:nvPr>
        </p:nvSpPr>
        <p:spPr>
          <a:xfrm>
            <a:off x="20578763" y="10879138"/>
            <a:ext cx="6281737" cy="2590586"/>
          </a:xfrm>
        </p:spPr>
        <p:txBody>
          <a:bodyPr/>
          <a:lstStyle/>
          <a:p>
            <a:pPr marL="0" indent="0"/>
            <a:r>
              <a:rPr lang="en-US" sz="1800" dirty="0">
                <a:latin typeface="Arial" panose="020B0604020202020204" pitchFamily="34" charset="0"/>
                <a:cs typeface="Arial" panose="020B0604020202020204" pitchFamily="34" charset="0"/>
              </a:rPr>
              <a:t>Whether these differences are due to differences in access to desired services, bias in counseling, or cultural preferences, deserves further study.</a:t>
            </a:r>
          </a:p>
          <a:p>
            <a:pPr marL="0" indent="0"/>
            <a:endParaRPr lang="en-US" sz="1800" dirty="0">
              <a:latin typeface="Arial" panose="020B0604020202020204" pitchFamily="34" charset="0"/>
              <a:cs typeface="Arial" panose="020B0604020202020204" pitchFamily="34" charset="0"/>
            </a:endParaRPr>
          </a:p>
          <a:p>
            <a:pPr marL="0" indent="0"/>
            <a:r>
              <a:rPr lang="en-US" sz="1800" b="1" u="sng" dirty="0">
                <a:latin typeface="Arial" panose="020B0604020202020204" pitchFamily="34" charset="0"/>
                <a:cs typeface="Arial" panose="020B0604020202020204" pitchFamily="34" charset="0"/>
              </a:rPr>
              <a:t>Conclusion: </a:t>
            </a:r>
            <a:r>
              <a:rPr lang="en-US" sz="1800" dirty="0">
                <a:latin typeface="Arial" panose="020B0604020202020204" pitchFamily="34" charset="0"/>
                <a:cs typeface="Arial" panose="020B0604020202020204" pitchFamily="34" charset="0"/>
              </a:rPr>
              <a:t>Geographic and racial/ethnic difference in use of IUC and permanent contraception persist among low-income Californian women seeking long-acting contraception. </a:t>
            </a:r>
          </a:p>
        </p:txBody>
      </p:sp>
      <p:sp>
        <p:nvSpPr>
          <p:cNvPr id="72" name="Text Placeholder 14">
            <a:extLst>
              <a:ext uri="{FF2B5EF4-FFF2-40B4-BE49-F238E27FC236}">
                <a16:creationId xmlns:a16="http://schemas.microsoft.com/office/drawing/2014/main" id="{3783BABB-2C36-4A3E-A0A0-46026440B6F3}"/>
              </a:ext>
            </a:extLst>
          </p:cNvPr>
          <p:cNvSpPr>
            <a:spLocks noGrp="1"/>
          </p:cNvSpPr>
          <p:nvPr>
            <p:ph type="body" sz="quarter" idx="30"/>
          </p:nvPr>
        </p:nvSpPr>
        <p:spPr>
          <a:xfrm>
            <a:off x="20568414" y="14443703"/>
            <a:ext cx="6281737" cy="479425"/>
          </a:xfrm>
        </p:spPr>
        <p:txBody>
          <a:bodyPr/>
          <a:lstStyle/>
          <a:p>
            <a:pPr marL="285750" indent="-285750">
              <a:buFont typeface="Arial" panose="020B0604020202020204" pitchFamily="34" charset="0"/>
              <a:buChar char="•"/>
            </a:pPr>
            <a:r>
              <a:rPr lang="en-US" sz="1800" dirty="0">
                <a:latin typeface="Arial" panose="020B0604020202020204" pitchFamily="34" charset="0"/>
                <a:cs typeface="Arial" panose="020B0604020202020204" pitchFamily="34" charset="0"/>
              </a:rPr>
              <a:t>UC Davis Medical Student Research Fellowship</a:t>
            </a:r>
          </a:p>
          <a:p>
            <a:pPr marL="285750" indent="-285750">
              <a:buFont typeface="Arial" panose="020B0604020202020204" pitchFamily="34" charset="0"/>
              <a:buChar char="•"/>
            </a:pPr>
            <a:r>
              <a:rPr lang="en-US" sz="1800" dirty="0">
                <a:latin typeface="Arial" panose="020B0604020202020204" pitchFamily="34" charset="0"/>
                <a:cs typeface="Arial" panose="020B0604020202020204" pitchFamily="34" charset="0"/>
              </a:rPr>
              <a:t>Society of Family Planning Research Fund Emerging Scholars award</a:t>
            </a:r>
          </a:p>
        </p:txBody>
      </p:sp>
      <p:sp>
        <p:nvSpPr>
          <p:cNvPr id="73" name="Text Placeholder 18">
            <a:extLst>
              <a:ext uri="{FF2B5EF4-FFF2-40B4-BE49-F238E27FC236}">
                <a16:creationId xmlns:a16="http://schemas.microsoft.com/office/drawing/2014/main" id="{76461C9B-E758-4B46-BEFA-4FD835C45F4F}"/>
              </a:ext>
            </a:extLst>
          </p:cNvPr>
          <p:cNvSpPr txBox="1">
            <a:spLocks/>
          </p:cNvSpPr>
          <p:nvPr/>
        </p:nvSpPr>
        <p:spPr>
          <a:xfrm>
            <a:off x="3662362" y="449390"/>
            <a:ext cx="20107276" cy="834414"/>
          </a:xfrm>
          <a:prstGeom prst="rect">
            <a:avLst/>
          </a:prstGeom>
        </p:spPr>
        <p:txBody>
          <a:bodyPr>
            <a:normAutofit fontScale="62500" lnSpcReduction="20000"/>
          </a:bodyPr>
          <a:lstStyle>
            <a:lvl1pPr marL="940479" indent="-940479" algn="ctr" defTabSz="2507943" rtl="0" eaLnBrk="1" latinLnBrk="0" hangingPunct="1">
              <a:spcBef>
                <a:spcPct val="20000"/>
              </a:spcBef>
              <a:buFontTx/>
              <a:buNone/>
              <a:defRPr sz="4800" kern="1200">
                <a:solidFill>
                  <a:srgbClr val="002855"/>
                </a:solidFill>
                <a:latin typeface="Arial" pitchFamily="34" charset="0"/>
                <a:ea typeface="+mn-ea"/>
                <a:cs typeface="Arial" pitchFamily="34" charset="0"/>
              </a:defRPr>
            </a:lvl1pPr>
            <a:lvl2pPr marL="2037704" indent="-783732" algn="l" defTabSz="2507943" rtl="0" eaLnBrk="1" latinLnBrk="0" hangingPunct="1">
              <a:spcBef>
                <a:spcPct val="20000"/>
              </a:spcBef>
              <a:buFontTx/>
              <a:buNone/>
              <a:defRPr sz="7200" kern="1200">
                <a:solidFill>
                  <a:schemeClr val="tx1"/>
                </a:solidFill>
                <a:latin typeface="+mn-lt"/>
                <a:ea typeface="+mn-ea"/>
                <a:cs typeface="+mn-cs"/>
              </a:defRPr>
            </a:lvl2pPr>
            <a:lvl3pPr marL="3134929" indent="-626986" algn="l" defTabSz="2507943" rtl="0" eaLnBrk="1" latinLnBrk="0" hangingPunct="1">
              <a:spcBef>
                <a:spcPct val="20000"/>
              </a:spcBef>
              <a:buFontTx/>
              <a:buNone/>
              <a:defRPr sz="7200" kern="1200">
                <a:solidFill>
                  <a:schemeClr val="tx1"/>
                </a:solidFill>
                <a:latin typeface="+mn-lt"/>
                <a:ea typeface="+mn-ea"/>
                <a:cs typeface="+mn-cs"/>
              </a:defRPr>
            </a:lvl3pPr>
            <a:lvl4pPr marL="4388901" indent="-626986" algn="l" defTabSz="2507943" rtl="0" eaLnBrk="1" latinLnBrk="0" hangingPunct="1">
              <a:spcBef>
                <a:spcPct val="20000"/>
              </a:spcBef>
              <a:buFontTx/>
              <a:buNone/>
              <a:defRPr sz="7200" kern="1200">
                <a:solidFill>
                  <a:schemeClr val="tx1"/>
                </a:solidFill>
                <a:latin typeface="+mn-lt"/>
                <a:ea typeface="+mn-ea"/>
                <a:cs typeface="+mn-cs"/>
              </a:defRPr>
            </a:lvl4pPr>
            <a:lvl5pPr marL="5642872" indent="-626986" algn="l" defTabSz="2507943" rtl="0" eaLnBrk="1" latinLnBrk="0" hangingPunct="1">
              <a:spcBef>
                <a:spcPct val="20000"/>
              </a:spcBef>
              <a:buFontTx/>
              <a:buNone/>
              <a:defRPr sz="7200" kern="1200">
                <a:solidFill>
                  <a:schemeClr val="tx1"/>
                </a:solidFill>
                <a:latin typeface="+mn-lt"/>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a:lstStyle>
          <a:p>
            <a:r>
              <a:rPr lang="en-US" b="1"/>
              <a:t>Racial/Ethnic Differences in the Use of Long-Acting Contraception Among Low-Income Californian Women</a:t>
            </a:r>
          </a:p>
          <a:p>
            <a:endParaRPr lang="en-US" dirty="0"/>
          </a:p>
        </p:txBody>
      </p:sp>
      <p:sp>
        <p:nvSpPr>
          <p:cNvPr id="74" name="Text Placeholder 16">
            <a:extLst>
              <a:ext uri="{FF2B5EF4-FFF2-40B4-BE49-F238E27FC236}">
                <a16:creationId xmlns:a16="http://schemas.microsoft.com/office/drawing/2014/main" id="{2A667B8C-185A-44D6-8760-82AC65F546AC}"/>
              </a:ext>
            </a:extLst>
          </p:cNvPr>
          <p:cNvSpPr txBox="1">
            <a:spLocks/>
          </p:cNvSpPr>
          <p:nvPr/>
        </p:nvSpPr>
        <p:spPr>
          <a:xfrm>
            <a:off x="3662362" y="1078170"/>
            <a:ext cx="20107276" cy="598230"/>
          </a:xfrm>
          <a:prstGeom prst="rect">
            <a:avLst/>
          </a:prstGeom>
        </p:spPr>
        <p:txBody>
          <a:bodyPr>
            <a:noAutofit/>
          </a:bodyPr>
          <a:lstStyle>
            <a:lvl1pPr marL="940479" indent="-940479" algn="ctr" defTabSz="2507943" rtl="0" eaLnBrk="1" latinLnBrk="0" hangingPunct="1">
              <a:spcBef>
                <a:spcPct val="20000"/>
              </a:spcBef>
              <a:buFontTx/>
              <a:buNone/>
              <a:defRPr sz="3600" kern="1200">
                <a:solidFill>
                  <a:srgbClr val="002855"/>
                </a:solidFill>
                <a:latin typeface="Arial" pitchFamily="34" charset="0"/>
                <a:ea typeface="+mn-ea"/>
                <a:cs typeface="Arial" pitchFamily="34" charset="0"/>
              </a:defRPr>
            </a:lvl1pPr>
            <a:lvl2pPr marL="2037704" indent="-783732" algn="l" defTabSz="2507943" rtl="0" eaLnBrk="1" latinLnBrk="0" hangingPunct="1">
              <a:spcBef>
                <a:spcPct val="20000"/>
              </a:spcBef>
              <a:buFontTx/>
              <a:buNone/>
              <a:defRPr sz="7200" kern="1200">
                <a:solidFill>
                  <a:schemeClr val="tx1"/>
                </a:solidFill>
                <a:latin typeface="+mn-lt"/>
                <a:ea typeface="+mn-ea"/>
                <a:cs typeface="+mn-cs"/>
              </a:defRPr>
            </a:lvl2pPr>
            <a:lvl3pPr marL="3134929" indent="-626986" algn="l" defTabSz="2507943" rtl="0" eaLnBrk="1" latinLnBrk="0" hangingPunct="1">
              <a:spcBef>
                <a:spcPct val="20000"/>
              </a:spcBef>
              <a:buFontTx/>
              <a:buNone/>
              <a:defRPr sz="7200" kern="1200">
                <a:solidFill>
                  <a:schemeClr val="tx1"/>
                </a:solidFill>
                <a:latin typeface="+mn-lt"/>
                <a:ea typeface="+mn-ea"/>
                <a:cs typeface="+mn-cs"/>
              </a:defRPr>
            </a:lvl3pPr>
            <a:lvl4pPr marL="4388901" indent="-626986" algn="l" defTabSz="2507943" rtl="0" eaLnBrk="1" latinLnBrk="0" hangingPunct="1">
              <a:spcBef>
                <a:spcPct val="20000"/>
              </a:spcBef>
              <a:buFontTx/>
              <a:buNone/>
              <a:defRPr sz="7200" kern="1200">
                <a:solidFill>
                  <a:schemeClr val="tx1"/>
                </a:solidFill>
                <a:latin typeface="+mn-lt"/>
                <a:ea typeface="+mn-ea"/>
                <a:cs typeface="+mn-cs"/>
              </a:defRPr>
            </a:lvl4pPr>
            <a:lvl5pPr marL="5642872" indent="-626986" algn="l" defTabSz="2507943" rtl="0" eaLnBrk="1" latinLnBrk="0" hangingPunct="1">
              <a:spcBef>
                <a:spcPct val="20000"/>
              </a:spcBef>
              <a:buFontTx/>
              <a:buNone/>
              <a:defRPr sz="7200" kern="1200">
                <a:solidFill>
                  <a:schemeClr val="tx1"/>
                </a:solidFill>
                <a:latin typeface="+mn-lt"/>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a:lstStyle>
          <a:p>
            <a:r>
              <a:rPr lang="en-US" sz="2600" dirty="0"/>
              <a:t>Alexandra Calderon, BA; Andrew </a:t>
            </a:r>
            <a:r>
              <a:rPr lang="en-US" sz="2600" dirty="0" err="1"/>
              <a:t>Padovani</a:t>
            </a:r>
            <a:r>
              <a:rPr lang="en-US" sz="2600" dirty="0"/>
              <a:t>, PhD; Rebecca Canfield; Olivia </a:t>
            </a:r>
            <a:r>
              <a:rPr lang="en-US" sz="2600" dirty="0" err="1"/>
              <a:t>Campa</a:t>
            </a:r>
            <a:r>
              <a:rPr lang="en-US" sz="2600" dirty="0"/>
              <a:t>, MD; Eleanor </a:t>
            </a:r>
            <a:r>
              <a:rPr lang="en-US" sz="2600" dirty="0" err="1"/>
              <a:t>Bimla</a:t>
            </a:r>
            <a:r>
              <a:rPr lang="en-US" sz="2600" dirty="0"/>
              <a:t> Schwarz, MD, MS</a:t>
            </a:r>
          </a:p>
          <a:p>
            <a:endParaRPr lang="en-US" dirty="0"/>
          </a:p>
        </p:txBody>
      </p:sp>
      <p:sp>
        <p:nvSpPr>
          <p:cNvPr id="75" name="Text Placeholder 17">
            <a:extLst>
              <a:ext uri="{FF2B5EF4-FFF2-40B4-BE49-F238E27FC236}">
                <a16:creationId xmlns:a16="http://schemas.microsoft.com/office/drawing/2014/main" id="{570B29D8-C37E-4091-9B0C-ECDAE34D481C}"/>
              </a:ext>
            </a:extLst>
          </p:cNvPr>
          <p:cNvSpPr txBox="1">
            <a:spLocks/>
          </p:cNvSpPr>
          <p:nvPr/>
        </p:nvSpPr>
        <p:spPr>
          <a:xfrm>
            <a:off x="3662362" y="1742432"/>
            <a:ext cx="20107276" cy="634555"/>
          </a:xfrm>
          <a:prstGeom prst="rect">
            <a:avLst/>
          </a:prstGeom>
        </p:spPr>
        <p:txBody>
          <a:bodyPr>
            <a:normAutofit fontScale="77500" lnSpcReduction="20000"/>
          </a:bodyPr>
          <a:lstStyle>
            <a:lvl1pPr marL="940479" indent="-940479" algn="ctr" defTabSz="2507943" rtl="0" eaLnBrk="1" latinLnBrk="0" hangingPunct="1">
              <a:spcBef>
                <a:spcPct val="20000"/>
              </a:spcBef>
              <a:buFontTx/>
              <a:buNone/>
              <a:defRPr sz="2800" kern="1200">
                <a:solidFill>
                  <a:srgbClr val="002855"/>
                </a:solidFill>
                <a:latin typeface="+mn-lt"/>
                <a:ea typeface="+mn-ea"/>
                <a:cs typeface="+mn-cs"/>
              </a:defRPr>
            </a:lvl1pPr>
            <a:lvl2pPr marL="2037704" indent="-783732" algn="l" defTabSz="2507943" rtl="0" eaLnBrk="1" latinLnBrk="0" hangingPunct="1">
              <a:spcBef>
                <a:spcPct val="20000"/>
              </a:spcBef>
              <a:buFontTx/>
              <a:buNone/>
              <a:defRPr sz="7200" kern="1200">
                <a:solidFill>
                  <a:schemeClr val="tx1"/>
                </a:solidFill>
                <a:latin typeface="+mn-lt"/>
                <a:ea typeface="+mn-ea"/>
                <a:cs typeface="+mn-cs"/>
              </a:defRPr>
            </a:lvl2pPr>
            <a:lvl3pPr marL="3134929" indent="-626986" algn="l" defTabSz="2507943" rtl="0" eaLnBrk="1" latinLnBrk="0" hangingPunct="1">
              <a:spcBef>
                <a:spcPct val="20000"/>
              </a:spcBef>
              <a:buFontTx/>
              <a:buNone/>
              <a:defRPr sz="7200" kern="1200">
                <a:solidFill>
                  <a:schemeClr val="tx1"/>
                </a:solidFill>
                <a:latin typeface="+mn-lt"/>
                <a:ea typeface="+mn-ea"/>
                <a:cs typeface="+mn-cs"/>
              </a:defRPr>
            </a:lvl3pPr>
            <a:lvl4pPr marL="4388901" indent="-626986" algn="l" defTabSz="2507943" rtl="0" eaLnBrk="1" latinLnBrk="0" hangingPunct="1">
              <a:spcBef>
                <a:spcPct val="20000"/>
              </a:spcBef>
              <a:buFontTx/>
              <a:buNone/>
              <a:defRPr sz="7200" kern="1200">
                <a:solidFill>
                  <a:schemeClr val="tx1"/>
                </a:solidFill>
                <a:latin typeface="+mn-lt"/>
                <a:ea typeface="+mn-ea"/>
                <a:cs typeface="+mn-cs"/>
              </a:defRPr>
            </a:lvl4pPr>
            <a:lvl5pPr marL="5642872" indent="-626986" algn="l" defTabSz="2507943" rtl="0" eaLnBrk="1" latinLnBrk="0" hangingPunct="1">
              <a:spcBef>
                <a:spcPct val="20000"/>
              </a:spcBef>
              <a:buFontTx/>
              <a:buNone/>
              <a:defRPr sz="7200" kern="1200">
                <a:solidFill>
                  <a:schemeClr val="tx1"/>
                </a:solidFill>
                <a:latin typeface="+mn-lt"/>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a:lstStyle>
          <a:p>
            <a:r>
              <a:rPr lang="en-US" dirty="0">
                <a:latin typeface="Calibri" panose="020F0502020204030204" pitchFamily="34" charset="0"/>
                <a:cs typeface="Calibri" panose="020F0502020204030204" pitchFamily="34" charset="0"/>
              </a:rPr>
              <a:t>University of California, Davis School of Medicine, Sacramento, CA 95817, Center for Healthcare Policy and Research, University of California, Davis, Sacramento, CA 95817</a:t>
            </a:r>
          </a:p>
          <a:p>
            <a:endParaRPr lang="en-US" dirty="0"/>
          </a:p>
        </p:txBody>
      </p:sp>
      <p:pic>
        <p:nvPicPr>
          <p:cNvPr id="77" name="Picture 76">
            <a:extLst>
              <a:ext uri="{FF2B5EF4-FFF2-40B4-BE49-F238E27FC236}">
                <a16:creationId xmlns:a16="http://schemas.microsoft.com/office/drawing/2014/main" id="{454C3451-1D68-4F5F-B6EC-33B01DE553CA}"/>
              </a:ext>
            </a:extLst>
          </p:cNvPr>
          <p:cNvPicPr>
            <a:picLocks noChangeAspect="1"/>
          </p:cNvPicPr>
          <p:nvPr/>
        </p:nvPicPr>
        <p:blipFill>
          <a:blip r:embed="rId8"/>
          <a:stretch>
            <a:fillRect/>
          </a:stretch>
        </p:blipFill>
        <p:spPr>
          <a:xfrm>
            <a:off x="24594801" y="33337"/>
            <a:ext cx="2253482" cy="2329549"/>
          </a:xfrm>
          <a:prstGeom prst="rect">
            <a:avLst/>
          </a:prstGeom>
        </p:spPr>
      </p:pic>
      <p:sp>
        <p:nvSpPr>
          <p:cNvPr id="79" name="Text Placeholder 8">
            <a:extLst>
              <a:ext uri="{FF2B5EF4-FFF2-40B4-BE49-F238E27FC236}">
                <a16:creationId xmlns:a16="http://schemas.microsoft.com/office/drawing/2014/main" id="{AD5ED8AB-147E-42D6-B726-AEA4D1DA4DFA}"/>
              </a:ext>
            </a:extLst>
          </p:cNvPr>
          <p:cNvSpPr txBox="1">
            <a:spLocks/>
          </p:cNvSpPr>
          <p:nvPr/>
        </p:nvSpPr>
        <p:spPr>
          <a:xfrm>
            <a:off x="7200159" y="9632490"/>
            <a:ext cx="13031681" cy="382517"/>
          </a:xfrm>
          <a:prstGeom prst="rect">
            <a:avLst/>
          </a:prstGeom>
          <a:solidFill>
            <a:srgbClr val="002855"/>
          </a:solidFill>
        </p:spPr>
        <p:txBody>
          <a:bodyPr wrap="square" lIns="52249" tIns="52249" rIns="52249" bIns="52249" anchor="ctr" anchorCtr="0">
            <a:spAutoFit/>
          </a:bodyPr>
          <a:lstStyle>
            <a:lvl1pPr marL="940479" indent="-940479" algn="ctr" defTabSz="2507943" rtl="0" eaLnBrk="1" latinLnBrk="0" hangingPunct="1">
              <a:spcBef>
                <a:spcPct val="20000"/>
              </a:spcBef>
              <a:buFont typeface="Arial" pitchFamily="34" charset="0"/>
              <a:buNone/>
              <a:defRPr sz="1800" b="1" u="none" kern="1200" baseline="0">
                <a:solidFill>
                  <a:schemeClr val="bg1"/>
                </a:solidFill>
                <a:latin typeface="Arial" pitchFamily="34" charset="0"/>
                <a:ea typeface="+mn-ea"/>
                <a:cs typeface="Arial" pitchFamily="34" charset="0"/>
              </a:defRPr>
            </a:lvl1pPr>
            <a:lvl2pPr marL="2037704" indent="-783732" algn="l" defTabSz="2507943" rtl="0" eaLnBrk="1" latinLnBrk="0" hangingPunct="1">
              <a:spcBef>
                <a:spcPct val="20000"/>
              </a:spcBef>
              <a:buFont typeface="Arial" pitchFamily="34" charset="0"/>
              <a:buChar char="–"/>
              <a:defRPr sz="7700" kern="1200">
                <a:solidFill>
                  <a:schemeClr val="tx1"/>
                </a:solidFill>
                <a:latin typeface="+mn-lt"/>
                <a:ea typeface="+mn-ea"/>
                <a:cs typeface="+mn-cs"/>
              </a:defRPr>
            </a:lvl2pPr>
            <a:lvl3pPr marL="3134929" indent="-626986" algn="l" defTabSz="2507943" rtl="0" eaLnBrk="1" latinLnBrk="0" hangingPunct="1">
              <a:spcBef>
                <a:spcPct val="20000"/>
              </a:spcBef>
              <a:buFont typeface="Arial" pitchFamily="34" charset="0"/>
              <a:buChar char="•"/>
              <a:defRPr sz="6600" kern="1200">
                <a:solidFill>
                  <a:schemeClr val="tx1"/>
                </a:solidFill>
                <a:latin typeface="+mn-lt"/>
                <a:ea typeface="+mn-ea"/>
                <a:cs typeface="+mn-cs"/>
              </a:defRPr>
            </a:lvl3pPr>
            <a:lvl4pPr marL="4388901"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4pPr>
            <a:lvl5pPr marL="5642872"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a:lstStyle>
          <a:p>
            <a:r>
              <a:rPr lang="en-US" dirty="0"/>
              <a:t>FIGURE 2 – REGIONAL VARIATION IN USE OF IUC vs PERMANENT CONTRACEPTION, BY PAYER, 2008-2014</a:t>
            </a:r>
          </a:p>
        </p:txBody>
      </p:sp>
      <p:sp>
        <p:nvSpPr>
          <p:cNvPr id="61" name="TextBox 60">
            <a:extLst>
              <a:ext uri="{FF2B5EF4-FFF2-40B4-BE49-F238E27FC236}">
                <a16:creationId xmlns:a16="http://schemas.microsoft.com/office/drawing/2014/main" id="{84FA35C3-3B28-48A9-8C27-01434063A0DB}"/>
              </a:ext>
            </a:extLst>
          </p:cNvPr>
          <p:cNvSpPr txBox="1"/>
          <p:nvPr/>
        </p:nvSpPr>
        <p:spPr>
          <a:xfrm>
            <a:off x="10231896" y="15567419"/>
            <a:ext cx="6956369" cy="369332"/>
          </a:xfrm>
          <a:prstGeom prst="rect">
            <a:avLst/>
          </a:prstGeom>
          <a:ln>
            <a:solidFill>
              <a:schemeClr val="bg1">
                <a:lumMod val="85000"/>
              </a:schemeClr>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1800" b="1" dirty="0">
                <a:latin typeface="Arial" panose="020B0604020202020204" pitchFamily="34" charset="0"/>
                <a:cs typeface="Arial" panose="020B0604020202020204" pitchFamily="34" charset="0"/>
              </a:rPr>
              <a:t>        Red = Permanent more likely; Blue = IUC more likely</a:t>
            </a:r>
          </a:p>
        </p:txBody>
      </p:sp>
    </p:spTree>
    <p:extLst>
      <p:ext uri="{BB962C8B-B14F-4D97-AF65-F5344CB8AC3E}">
        <p14:creationId xmlns:p14="http://schemas.microsoft.com/office/powerpoint/2010/main" val="3374684622"/>
      </p:ext>
    </p:extLst>
  </p:cSld>
  <p:clrMapOvr>
    <a:masterClrMapping/>
  </p:clrMapOvr>
</p:sld>
</file>

<file path=ppt/theme/theme1.xml><?xml version="1.0" encoding="utf-8"?>
<a:theme xmlns:a="http://schemas.openxmlformats.org/drawingml/2006/main" name="PosterPresentations.com-36x60-Template-V3">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lassic 3 Columns">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lassic - Wide Center">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PosterPresentations.com-36x60-Template-V3</Template>
  <TotalTime>25353</TotalTime>
  <Words>629</Words>
  <Application>Microsoft Office PowerPoint</Application>
  <PresentationFormat>Custom</PresentationFormat>
  <Paragraphs>35</Paragraphs>
  <Slides>1</Slides>
  <Notes>1</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1</vt:i4>
      </vt:variant>
    </vt:vector>
  </HeadingPairs>
  <TitlesOfParts>
    <vt:vector size="7" baseType="lpstr">
      <vt:lpstr>Arial</vt:lpstr>
      <vt:lpstr>Calibri</vt:lpstr>
      <vt:lpstr>Trebuchet MS</vt:lpstr>
      <vt:lpstr>PosterPresentations.com-36x60-Template-V3</vt:lpstr>
      <vt:lpstr>1_Classic 3 Columns</vt:lpstr>
      <vt:lpstr>Classic - Wide Center</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CanterburyMedia</dc:creator>
  <cp:lastModifiedBy>Alexandra Calderon</cp:lastModifiedBy>
  <cp:revision>107</cp:revision>
  <dcterms:created xsi:type="dcterms:W3CDTF">2012-02-06T18:46:22Z</dcterms:created>
  <dcterms:modified xsi:type="dcterms:W3CDTF">2020-03-03T04:32:09Z</dcterms:modified>
</cp:coreProperties>
</file>