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0" r:id="rId4"/>
    <p:sldMasterId id="2147483657" r:id="rId5"/>
    <p:sldMasterId id="2147483653" r:id="rId6"/>
  </p:sldMasterIdLst>
  <p:notesMasterIdLst>
    <p:notesMasterId r:id="rId8"/>
  </p:notesMasterIdLst>
  <p:sldIdLst>
    <p:sldId id="260" r:id="rId7"/>
  </p:sldIdLst>
  <p:sldSz cx="27432000" cy="16459200"/>
  <p:notesSz cx="6858000" cy="9144000"/>
  <p:defaultTextStyle>
    <a:defPPr>
      <a:defRPr lang="en-US"/>
    </a:defPPr>
    <a:lvl1pPr marL="0" algn="l" defTabSz="2507943" rtl="0" eaLnBrk="1" latinLnBrk="0" hangingPunct="1">
      <a:defRPr sz="4900" kern="1200">
        <a:solidFill>
          <a:schemeClr val="tx1"/>
        </a:solidFill>
        <a:latin typeface="+mn-lt"/>
        <a:ea typeface="+mn-ea"/>
        <a:cs typeface="+mn-cs"/>
      </a:defRPr>
    </a:lvl1pPr>
    <a:lvl2pPr marL="1253972" algn="l" defTabSz="2507943" rtl="0" eaLnBrk="1" latinLnBrk="0" hangingPunct="1">
      <a:defRPr sz="4900" kern="1200">
        <a:solidFill>
          <a:schemeClr val="tx1"/>
        </a:solidFill>
        <a:latin typeface="+mn-lt"/>
        <a:ea typeface="+mn-ea"/>
        <a:cs typeface="+mn-cs"/>
      </a:defRPr>
    </a:lvl2pPr>
    <a:lvl3pPr marL="2507943" algn="l" defTabSz="2507943" rtl="0" eaLnBrk="1" latinLnBrk="0" hangingPunct="1">
      <a:defRPr sz="4900" kern="1200">
        <a:solidFill>
          <a:schemeClr val="tx1"/>
        </a:solidFill>
        <a:latin typeface="+mn-lt"/>
        <a:ea typeface="+mn-ea"/>
        <a:cs typeface="+mn-cs"/>
      </a:defRPr>
    </a:lvl3pPr>
    <a:lvl4pPr marL="3761915" algn="l" defTabSz="2507943" rtl="0" eaLnBrk="1" latinLnBrk="0" hangingPunct="1">
      <a:defRPr sz="4900" kern="1200">
        <a:solidFill>
          <a:schemeClr val="tx1"/>
        </a:solidFill>
        <a:latin typeface="+mn-lt"/>
        <a:ea typeface="+mn-ea"/>
        <a:cs typeface="+mn-cs"/>
      </a:defRPr>
    </a:lvl4pPr>
    <a:lvl5pPr marL="5015886" algn="l" defTabSz="2507943" rtl="0" eaLnBrk="1" latinLnBrk="0" hangingPunct="1">
      <a:defRPr sz="4900" kern="1200">
        <a:solidFill>
          <a:schemeClr val="tx1"/>
        </a:solidFill>
        <a:latin typeface="+mn-lt"/>
        <a:ea typeface="+mn-ea"/>
        <a:cs typeface="+mn-cs"/>
      </a:defRPr>
    </a:lvl5pPr>
    <a:lvl6pPr marL="6269858" algn="l" defTabSz="2507943" rtl="0" eaLnBrk="1" latinLnBrk="0" hangingPunct="1">
      <a:defRPr sz="4900" kern="1200">
        <a:solidFill>
          <a:schemeClr val="tx1"/>
        </a:solidFill>
        <a:latin typeface="+mn-lt"/>
        <a:ea typeface="+mn-ea"/>
        <a:cs typeface="+mn-cs"/>
      </a:defRPr>
    </a:lvl6pPr>
    <a:lvl7pPr marL="7523830" algn="l" defTabSz="2507943" rtl="0" eaLnBrk="1" latinLnBrk="0" hangingPunct="1">
      <a:defRPr sz="4900" kern="1200">
        <a:solidFill>
          <a:schemeClr val="tx1"/>
        </a:solidFill>
        <a:latin typeface="+mn-lt"/>
        <a:ea typeface="+mn-ea"/>
        <a:cs typeface="+mn-cs"/>
      </a:defRPr>
    </a:lvl7pPr>
    <a:lvl8pPr marL="8777801" algn="l" defTabSz="2507943" rtl="0" eaLnBrk="1" latinLnBrk="0" hangingPunct="1">
      <a:defRPr sz="4900" kern="1200">
        <a:solidFill>
          <a:schemeClr val="tx1"/>
        </a:solidFill>
        <a:latin typeface="+mn-lt"/>
        <a:ea typeface="+mn-ea"/>
        <a:cs typeface="+mn-cs"/>
      </a:defRPr>
    </a:lvl8pPr>
    <a:lvl9pPr marL="10031773" algn="l" defTabSz="2507943" rtl="0" eaLnBrk="1" latinLnBrk="0" hangingPunct="1">
      <a:defRPr sz="4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59">
          <p15:clr>
            <a:srgbClr val="A4A3A4"/>
          </p15:clr>
        </p15:guide>
        <p15:guide id="2" orient="horz" pos="144">
          <p15:clr>
            <a:srgbClr val="A4A3A4"/>
          </p15:clr>
        </p15:guide>
        <p15:guide id="3" orient="horz" pos="10080">
          <p15:clr>
            <a:srgbClr val="A4A3A4"/>
          </p15:clr>
        </p15:guide>
        <p15:guide id="4" orient="horz">
          <p15:clr>
            <a:srgbClr val="A4A3A4"/>
          </p15:clr>
        </p15:guide>
        <p15:guide id="5" pos="363">
          <p15:clr>
            <a:srgbClr val="A4A3A4"/>
          </p15:clr>
        </p15:guide>
        <p15:guide id="6" pos="16918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A.KOTOULAS" initials="AK" lastIdx="2" clrIdx="0"/>
  <p:cmAuthor id="1" name="A.KOTOULAS" initials="HELP" lastIdx="1" clrIdx="1"/>
  <p:cmAuthor id="2" name="A.KOTOULAS" initials="HELP - " lastIdx="1" clrIdx="2"/>
  <p:cmAuthor id="3" name="PosterPresentations.com - 510.649.3001" initials="HELP - " lastIdx="1" clrIdx="3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2855"/>
    <a:srgbClr val="C99700"/>
    <a:srgbClr val="E3E9E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D919E4C-E5F1-45D0-BBB4-B18B6E0D69C4}" v="1" dt="2020-02-14T23:15:30.69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33" d="100"/>
          <a:sy n="33" d="100"/>
        </p:scale>
        <p:origin x="986" y="58"/>
      </p:cViewPr>
      <p:guideLst>
        <p:guide orient="horz" pos="1659"/>
        <p:guide orient="horz" pos="144"/>
        <p:guide orient="horz" pos="10080"/>
        <p:guide orient="horz"/>
        <p:guide pos="363"/>
        <p:guide pos="1691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viewProps" Target="viewProps.xml"/><Relationship Id="rId5" Type="http://schemas.openxmlformats.org/officeDocument/2006/relationships/slideMaster" Target="slideMasters/slideMaster2.xml"/><Relationship Id="rId15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commentAuthors" Target="commentAuthors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nita Sarkar" userId="4ee2db3b-a7e7-4076-966a-38b9c4ff627d" providerId="ADAL" clId="{6D919E4C-E5F1-45D0-BBB4-B18B6E0D69C4}"/>
    <pc:docChg chg="custSel modSld">
      <pc:chgData name="Anita Sarkar" userId="4ee2db3b-a7e7-4076-966a-38b9c4ff627d" providerId="ADAL" clId="{6D919E4C-E5F1-45D0-BBB4-B18B6E0D69C4}" dt="2020-02-14T23:47:14.369" v="56" actId="2711"/>
      <pc:docMkLst>
        <pc:docMk/>
      </pc:docMkLst>
      <pc:sldChg chg="delSp modSp mod">
        <pc:chgData name="Anita Sarkar" userId="4ee2db3b-a7e7-4076-966a-38b9c4ff627d" providerId="ADAL" clId="{6D919E4C-E5F1-45D0-BBB4-B18B6E0D69C4}" dt="2020-02-14T23:47:14.369" v="56" actId="2711"/>
        <pc:sldMkLst>
          <pc:docMk/>
          <pc:sldMk cId="913239451" sldId="260"/>
        </pc:sldMkLst>
        <pc:spChg chg="mod">
          <ac:chgData name="Anita Sarkar" userId="4ee2db3b-a7e7-4076-966a-38b9c4ff627d" providerId="ADAL" clId="{6D919E4C-E5F1-45D0-BBB4-B18B6E0D69C4}" dt="2020-02-14T23:31:52.978" v="31" actId="1076"/>
          <ac:spMkLst>
            <pc:docMk/>
            <pc:sldMk cId="913239451" sldId="260"/>
            <ac:spMk id="3" creationId="{00000000-0000-0000-0000-000000000000}"/>
          </ac:spMkLst>
        </pc:spChg>
        <pc:spChg chg="mod">
          <ac:chgData name="Anita Sarkar" userId="4ee2db3b-a7e7-4076-966a-38b9c4ff627d" providerId="ADAL" clId="{6D919E4C-E5F1-45D0-BBB4-B18B6E0D69C4}" dt="2020-02-14T23:19:45.891" v="25" actId="1076"/>
          <ac:spMkLst>
            <pc:docMk/>
            <pc:sldMk cId="913239451" sldId="260"/>
            <ac:spMk id="5" creationId="{00000000-0000-0000-0000-000000000000}"/>
          </ac:spMkLst>
        </pc:spChg>
        <pc:spChg chg="del">
          <ac:chgData name="Anita Sarkar" userId="4ee2db3b-a7e7-4076-966a-38b9c4ff627d" providerId="ADAL" clId="{6D919E4C-E5F1-45D0-BBB4-B18B6E0D69C4}" dt="2020-02-14T23:39:28.321" v="53" actId="21"/>
          <ac:spMkLst>
            <pc:docMk/>
            <pc:sldMk cId="913239451" sldId="260"/>
            <ac:spMk id="8" creationId="{00000000-0000-0000-0000-000000000000}"/>
          </ac:spMkLst>
        </pc:spChg>
        <pc:spChg chg="mod">
          <ac:chgData name="Anita Sarkar" userId="4ee2db3b-a7e7-4076-966a-38b9c4ff627d" providerId="ADAL" clId="{6D919E4C-E5F1-45D0-BBB4-B18B6E0D69C4}" dt="2020-02-14T23:34:02.912" v="39" actId="255"/>
          <ac:spMkLst>
            <pc:docMk/>
            <pc:sldMk cId="913239451" sldId="260"/>
            <ac:spMk id="11" creationId="{00000000-0000-0000-0000-000000000000}"/>
          </ac:spMkLst>
        </pc:spChg>
        <pc:spChg chg="mod">
          <ac:chgData name="Anita Sarkar" userId="4ee2db3b-a7e7-4076-966a-38b9c4ff627d" providerId="ADAL" clId="{6D919E4C-E5F1-45D0-BBB4-B18B6E0D69C4}" dt="2020-02-14T23:34:19.665" v="41" actId="1076"/>
          <ac:spMkLst>
            <pc:docMk/>
            <pc:sldMk cId="913239451" sldId="260"/>
            <ac:spMk id="13" creationId="{00000000-0000-0000-0000-000000000000}"/>
          </ac:spMkLst>
        </pc:spChg>
        <pc:spChg chg="mod">
          <ac:chgData name="Anita Sarkar" userId="4ee2db3b-a7e7-4076-966a-38b9c4ff627d" providerId="ADAL" clId="{6D919E4C-E5F1-45D0-BBB4-B18B6E0D69C4}" dt="2020-02-14T23:40:42.893" v="55" actId="1076"/>
          <ac:spMkLst>
            <pc:docMk/>
            <pc:sldMk cId="913239451" sldId="260"/>
            <ac:spMk id="14" creationId="{00000000-0000-0000-0000-000000000000}"/>
          </ac:spMkLst>
        </pc:spChg>
        <pc:spChg chg="mod">
          <ac:chgData name="Anita Sarkar" userId="4ee2db3b-a7e7-4076-966a-38b9c4ff627d" providerId="ADAL" clId="{6D919E4C-E5F1-45D0-BBB4-B18B6E0D69C4}" dt="2020-02-14T23:37:40.619" v="49" actId="1076"/>
          <ac:spMkLst>
            <pc:docMk/>
            <pc:sldMk cId="913239451" sldId="260"/>
            <ac:spMk id="24" creationId="{00000000-0000-0000-0000-000000000000}"/>
          </ac:spMkLst>
        </pc:spChg>
        <pc:spChg chg="mod">
          <ac:chgData name="Anita Sarkar" userId="4ee2db3b-a7e7-4076-966a-38b9c4ff627d" providerId="ADAL" clId="{6D919E4C-E5F1-45D0-BBB4-B18B6E0D69C4}" dt="2020-02-14T23:40:35.240" v="54" actId="1076"/>
          <ac:spMkLst>
            <pc:docMk/>
            <pc:sldMk cId="913239451" sldId="260"/>
            <ac:spMk id="25" creationId="{00000000-0000-0000-0000-000000000000}"/>
          </ac:spMkLst>
        </pc:spChg>
        <pc:spChg chg="mod">
          <ac:chgData name="Anita Sarkar" userId="4ee2db3b-a7e7-4076-966a-38b9c4ff627d" providerId="ADAL" clId="{6D919E4C-E5F1-45D0-BBB4-B18B6E0D69C4}" dt="2020-02-14T23:31:11.481" v="28" actId="20577"/>
          <ac:spMkLst>
            <pc:docMk/>
            <pc:sldMk cId="913239451" sldId="260"/>
            <ac:spMk id="35" creationId="{87BC4F66-CCD3-491E-A4AF-4E3526E090E7}"/>
          </ac:spMkLst>
        </pc:spChg>
        <pc:spChg chg="mod">
          <ac:chgData name="Anita Sarkar" userId="4ee2db3b-a7e7-4076-966a-38b9c4ff627d" providerId="ADAL" clId="{6D919E4C-E5F1-45D0-BBB4-B18B6E0D69C4}" dt="2020-02-14T23:47:14.369" v="56" actId="2711"/>
          <ac:spMkLst>
            <pc:docMk/>
            <pc:sldMk cId="913239451" sldId="260"/>
            <ac:spMk id="53" creationId="{00000000-0000-0000-0000-000000000000}"/>
          </ac:spMkLst>
        </pc:spChg>
        <pc:spChg chg="mod">
          <ac:chgData name="Anita Sarkar" userId="4ee2db3b-a7e7-4076-966a-38b9c4ff627d" providerId="ADAL" clId="{6D919E4C-E5F1-45D0-BBB4-B18B6E0D69C4}" dt="2020-02-14T23:34:24.729" v="42" actId="1076"/>
          <ac:spMkLst>
            <pc:docMk/>
            <pc:sldMk cId="913239451" sldId="260"/>
            <ac:spMk id="54" creationId="{00000000-0000-0000-0000-000000000000}"/>
          </ac:spMkLst>
        </pc:spChg>
        <pc:spChg chg="mod">
          <ac:chgData name="Anita Sarkar" userId="4ee2db3b-a7e7-4076-966a-38b9c4ff627d" providerId="ADAL" clId="{6D919E4C-E5F1-45D0-BBB4-B18B6E0D69C4}" dt="2020-02-14T23:37:45.163" v="50" actId="1076"/>
          <ac:spMkLst>
            <pc:docMk/>
            <pc:sldMk cId="913239451" sldId="260"/>
            <ac:spMk id="55" creationId="{1A8ACF6A-201E-4696-AEF0-EC351A422C31}"/>
          </ac:spMkLst>
        </pc:spChg>
        <pc:picChg chg="mod">
          <ac:chgData name="Anita Sarkar" userId="4ee2db3b-a7e7-4076-966a-38b9c4ff627d" providerId="ADAL" clId="{6D919E4C-E5F1-45D0-BBB4-B18B6E0D69C4}" dt="2020-02-14T23:16:33.790" v="5" actId="1076"/>
          <ac:picMkLst>
            <pc:docMk/>
            <pc:sldMk cId="913239451" sldId="260"/>
            <ac:picMk id="27" creationId="{998ABC96-F919-4F89-BD5E-AAE13453374F}"/>
          </ac:picMkLst>
        </pc:picChg>
        <pc:picChg chg="mod">
          <ac:chgData name="Anita Sarkar" userId="4ee2db3b-a7e7-4076-966a-38b9c4ff627d" providerId="ADAL" clId="{6D919E4C-E5F1-45D0-BBB4-B18B6E0D69C4}" dt="2020-02-14T23:38:03.662" v="52" actId="1076"/>
          <ac:picMkLst>
            <pc:docMk/>
            <pc:sldMk cId="913239451" sldId="260"/>
            <ac:picMk id="33" creationId="{79832608-2063-41D6-80EC-B6EF1890319B}"/>
          </ac:picMkLst>
        </pc:picChg>
        <pc:picChg chg="mod">
          <ac:chgData name="Anita Sarkar" userId="4ee2db3b-a7e7-4076-966a-38b9c4ff627d" providerId="ADAL" clId="{6D919E4C-E5F1-45D0-BBB4-B18B6E0D69C4}" dt="2020-02-14T23:19:55.909" v="27" actId="1076"/>
          <ac:picMkLst>
            <pc:docMk/>
            <pc:sldMk cId="913239451" sldId="260"/>
            <ac:picMk id="34" creationId="{3109773F-46C1-49BC-9FF0-B00135C243F8}"/>
          </ac:picMkLst>
        </pc:picChg>
        <pc:picChg chg="mod">
          <ac:chgData name="Anita Sarkar" userId="4ee2db3b-a7e7-4076-966a-38b9c4ff627d" providerId="ADAL" clId="{6D919E4C-E5F1-45D0-BBB4-B18B6E0D69C4}" dt="2020-02-14T23:17:05.759" v="10" actId="14100"/>
          <ac:picMkLst>
            <pc:docMk/>
            <pc:sldMk cId="913239451" sldId="260"/>
            <ac:picMk id="57" creationId="{52AF16CD-DBF2-4A88-806C-445601FC3786}"/>
          </ac:picMkLst>
        </pc:picChg>
        <pc:picChg chg="mod">
          <ac:chgData name="Anita Sarkar" userId="4ee2db3b-a7e7-4076-966a-38b9c4ff627d" providerId="ADAL" clId="{6D919E4C-E5F1-45D0-BBB4-B18B6E0D69C4}" dt="2020-02-14T23:14:48.789" v="1" actId="1076"/>
          <ac:picMkLst>
            <pc:docMk/>
            <pc:sldMk cId="913239451" sldId="260"/>
            <ac:picMk id="60" creationId="{0288A841-18B1-43BE-91A0-D141631DCCC2}"/>
          </ac:picMkLst>
        </pc:picChg>
        <pc:picChg chg="mod">
          <ac:chgData name="Anita Sarkar" userId="4ee2db3b-a7e7-4076-966a-38b9c4ff627d" providerId="ADAL" clId="{6D919E4C-E5F1-45D0-BBB4-B18B6E0D69C4}" dt="2020-02-14T23:33:17.140" v="33" actId="1076"/>
          <ac:picMkLst>
            <pc:docMk/>
            <pc:sldMk cId="913239451" sldId="260"/>
            <ac:picMk id="61" creationId="{B9F901B5-9164-482B-8200-6AF3D3422B6B}"/>
          </ac:picMkLst>
        </pc:picChg>
        <pc:picChg chg="mod">
          <ac:chgData name="Anita Sarkar" userId="4ee2db3b-a7e7-4076-966a-38b9c4ff627d" providerId="ADAL" clId="{6D919E4C-E5F1-45D0-BBB4-B18B6E0D69C4}" dt="2020-02-14T23:19:49.572" v="26" actId="1076"/>
          <ac:picMkLst>
            <pc:docMk/>
            <pc:sldMk cId="913239451" sldId="260"/>
            <ac:picMk id="63" creationId="{B637BD48-5B03-4C7E-ADD6-315EF02C9D00}"/>
          </ac:picMkLst>
        </pc:picChg>
        <pc:picChg chg="mod">
          <ac:chgData name="Anita Sarkar" userId="4ee2db3b-a7e7-4076-966a-38b9c4ff627d" providerId="ADAL" clId="{6D919E4C-E5F1-45D0-BBB4-B18B6E0D69C4}" dt="2020-02-14T23:16:15.129" v="4" actId="1076"/>
          <ac:picMkLst>
            <pc:docMk/>
            <pc:sldMk cId="913239451" sldId="260"/>
            <ac:picMk id="64" creationId="{DD9FC796-A38F-4D99-BFA7-63E586F1B9C6}"/>
          </ac:picMkLst>
        </pc:picChg>
        <pc:picChg chg="mod">
          <ac:chgData name="Anita Sarkar" userId="4ee2db3b-a7e7-4076-966a-38b9c4ff627d" providerId="ADAL" clId="{6D919E4C-E5F1-45D0-BBB4-B18B6E0D69C4}" dt="2020-02-14T23:37:53.581" v="51" actId="1076"/>
          <ac:picMkLst>
            <pc:docMk/>
            <pc:sldMk cId="913239451" sldId="260"/>
            <ac:picMk id="66" creationId="{B77847E3-6F5F-41F7-AD18-F34697429756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CC2317-6751-4CD4-9995-8782DD78E936}" type="datetimeFigureOut">
              <a:rPr lang="en-US" smtClean="0"/>
              <a:pPr/>
              <a:t>2/14/2020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571500" y="685800"/>
            <a:ext cx="5715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6A1A87D-CAF7-4BDC-A0D3-C0DBEDE8161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6570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2507943" rtl="0" eaLnBrk="1" latinLnBrk="0" hangingPunct="1">
      <a:defRPr sz="3300" kern="1200">
        <a:solidFill>
          <a:schemeClr val="tx1"/>
        </a:solidFill>
        <a:latin typeface="+mn-lt"/>
        <a:ea typeface="+mn-ea"/>
        <a:cs typeface="+mn-cs"/>
      </a:defRPr>
    </a:lvl1pPr>
    <a:lvl2pPr marL="1253972" algn="l" defTabSz="2507943" rtl="0" eaLnBrk="1" latinLnBrk="0" hangingPunct="1">
      <a:defRPr sz="3300" kern="1200">
        <a:solidFill>
          <a:schemeClr val="tx1"/>
        </a:solidFill>
        <a:latin typeface="+mn-lt"/>
        <a:ea typeface="+mn-ea"/>
        <a:cs typeface="+mn-cs"/>
      </a:defRPr>
    </a:lvl2pPr>
    <a:lvl3pPr marL="2507943" algn="l" defTabSz="2507943" rtl="0" eaLnBrk="1" latinLnBrk="0" hangingPunct="1">
      <a:defRPr sz="3300" kern="1200">
        <a:solidFill>
          <a:schemeClr val="tx1"/>
        </a:solidFill>
        <a:latin typeface="+mn-lt"/>
        <a:ea typeface="+mn-ea"/>
        <a:cs typeface="+mn-cs"/>
      </a:defRPr>
    </a:lvl3pPr>
    <a:lvl4pPr marL="3761915" algn="l" defTabSz="2507943" rtl="0" eaLnBrk="1" latinLnBrk="0" hangingPunct="1">
      <a:defRPr sz="3300" kern="1200">
        <a:solidFill>
          <a:schemeClr val="tx1"/>
        </a:solidFill>
        <a:latin typeface="+mn-lt"/>
        <a:ea typeface="+mn-ea"/>
        <a:cs typeface="+mn-cs"/>
      </a:defRPr>
    </a:lvl4pPr>
    <a:lvl5pPr marL="5015886" algn="l" defTabSz="2507943" rtl="0" eaLnBrk="1" latinLnBrk="0" hangingPunct="1">
      <a:defRPr sz="3300" kern="1200">
        <a:solidFill>
          <a:schemeClr val="tx1"/>
        </a:solidFill>
        <a:latin typeface="+mn-lt"/>
        <a:ea typeface="+mn-ea"/>
        <a:cs typeface="+mn-cs"/>
      </a:defRPr>
    </a:lvl5pPr>
    <a:lvl6pPr marL="6269858" algn="l" defTabSz="2507943" rtl="0" eaLnBrk="1" latinLnBrk="0" hangingPunct="1">
      <a:defRPr sz="3300" kern="1200">
        <a:solidFill>
          <a:schemeClr val="tx1"/>
        </a:solidFill>
        <a:latin typeface="+mn-lt"/>
        <a:ea typeface="+mn-ea"/>
        <a:cs typeface="+mn-cs"/>
      </a:defRPr>
    </a:lvl6pPr>
    <a:lvl7pPr marL="7523830" algn="l" defTabSz="2507943" rtl="0" eaLnBrk="1" latinLnBrk="0" hangingPunct="1">
      <a:defRPr sz="3300" kern="1200">
        <a:solidFill>
          <a:schemeClr val="tx1"/>
        </a:solidFill>
        <a:latin typeface="+mn-lt"/>
        <a:ea typeface="+mn-ea"/>
        <a:cs typeface="+mn-cs"/>
      </a:defRPr>
    </a:lvl7pPr>
    <a:lvl8pPr marL="8777801" algn="l" defTabSz="2507943" rtl="0" eaLnBrk="1" latinLnBrk="0" hangingPunct="1">
      <a:defRPr sz="3300" kern="1200">
        <a:solidFill>
          <a:schemeClr val="tx1"/>
        </a:solidFill>
        <a:latin typeface="+mn-lt"/>
        <a:ea typeface="+mn-ea"/>
        <a:cs typeface="+mn-cs"/>
      </a:defRPr>
    </a:lvl8pPr>
    <a:lvl9pPr marL="10031773" algn="l" defTabSz="2507943" rtl="0" eaLnBrk="1" latinLnBrk="0" hangingPunct="1">
      <a:defRPr sz="33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A1A87D-CAF7-4BDC-A0D3-C0DBEDE81619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andard 4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576461" y="3341566"/>
            <a:ext cx="6274921" cy="479239"/>
          </a:xfrm>
          <a:prstGeom prst="rect">
            <a:avLst/>
          </a:prstGeom>
        </p:spPr>
        <p:txBody>
          <a:bodyPr wrap="square" lIns="130622" tIns="130622" rIns="130622" bIns="130622">
            <a:spAutoFit/>
          </a:bodyPr>
          <a:lstStyle>
            <a:lvl1pPr marL="0" marR="0" indent="0" algn="l" defTabSz="2507943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sz="1400" baseline="0">
                <a:latin typeface="+mn-lt"/>
              </a:defRPr>
            </a:lvl1pPr>
            <a:lvl2pPr marL="849043" indent="-326555">
              <a:defRPr sz="1400">
                <a:latin typeface="Trebuchet MS" pitchFamily="34" charset="0"/>
              </a:defRPr>
            </a:lvl2pPr>
            <a:lvl3pPr marL="1175598" indent="-326555">
              <a:defRPr sz="1400">
                <a:latin typeface="Trebuchet MS" pitchFamily="34" charset="0"/>
              </a:defRPr>
            </a:lvl3pPr>
            <a:lvl4pPr marL="1534809" indent="-359211">
              <a:defRPr sz="1400">
                <a:latin typeface="Trebuchet MS" pitchFamily="34" charset="0"/>
              </a:defRPr>
            </a:lvl4pPr>
            <a:lvl5pPr marL="1796053" indent="-261244">
              <a:defRPr sz="1400">
                <a:latin typeface="Trebuchet MS" pitchFamily="34" charset="0"/>
              </a:defRPr>
            </a:lvl5pPr>
          </a:lstStyle>
          <a:p>
            <a:pPr marL="0" marR="0" lvl="0" indent="0" algn="l" defTabSz="2507943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/>
              <a:t>Type in or paste your text here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1" hasCustomPrompt="1"/>
          </p:nvPr>
        </p:nvSpPr>
        <p:spPr>
          <a:xfrm>
            <a:off x="576461" y="2948667"/>
            <a:ext cx="6280547" cy="382517"/>
          </a:xfrm>
          <a:prstGeom prst="rect">
            <a:avLst/>
          </a:prstGeom>
          <a:solidFill>
            <a:srgbClr val="002855"/>
          </a:solidFill>
        </p:spPr>
        <p:txBody>
          <a:bodyPr lIns="52249" tIns="52249" rIns="52249" bIns="52249" anchor="ctr" anchorCtr="0">
            <a:spAutoFit/>
          </a:bodyPr>
          <a:lstStyle>
            <a:lvl1pPr algn="ctr">
              <a:buNone/>
              <a:defRPr sz="1800" b="1" u="none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(click to edit) INTRODUCTION or ABSTRACT</a:t>
            </a:r>
          </a:p>
        </p:txBody>
      </p:sp>
      <p:sp>
        <p:nvSpPr>
          <p:cNvPr id="18" name="Picture Placeholder 13"/>
          <p:cNvSpPr>
            <a:spLocks noGrp="1"/>
          </p:cNvSpPr>
          <p:nvPr>
            <p:ph type="pic" sz="quarter" idx="18" hasCustomPrompt="1"/>
          </p:nvPr>
        </p:nvSpPr>
        <p:spPr>
          <a:xfrm>
            <a:off x="24098250" y="571500"/>
            <a:ext cx="2762250" cy="1257300"/>
          </a:xfrm>
          <a:prstGeom prst="rect">
            <a:avLst/>
          </a:prstGeom>
        </p:spPr>
        <p:txBody>
          <a:bodyPr lIns="52249" tIns="26124" rIns="52249" bIns="26124" anchor="ctr"/>
          <a:lstStyle>
            <a:lvl1pPr algn="ctr">
              <a:buNone/>
              <a:defRPr sz="2300">
                <a:solidFill>
                  <a:schemeClr val="bg1"/>
                </a:solidFill>
              </a:defRPr>
            </a:lvl1pPr>
          </a:lstStyle>
          <a:p>
            <a:r>
              <a:rPr lang="en-US"/>
              <a:t>LOO</a:t>
            </a:r>
          </a:p>
        </p:txBody>
      </p:sp>
      <p:sp>
        <p:nvSpPr>
          <p:cNvPr id="20" name="Text Placeholder 5"/>
          <p:cNvSpPr>
            <a:spLocks noGrp="1"/>
          </p:cNvSpPr>
          <p:nvPr>
            <p:ph type="body" sz="quarter" idx="20" hasCustomPrompt="1"/>
          </p:nvPr>
        </p:nvSpPr>
        <p:spPr>
          <a:xfrm>
            <a:off x="576461" y="7674416"/>
            <a:ext cx="6281539" cy="382517"/>
          </a:xfrm>
          <a:prstGeom prst="rect">
            <a:avLst/>
          </a:prstGeom>
          <a:solidFill>
            <a:srgbClr val="002855"/>
          </a:solidFill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1800" b="1" u="none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en-US"/>
              <a:t>(click to edit)  OBJECTIVES</a:t>
            </a:r>
          </a:p>
        </p:txBody>
      </p:sp>
      <p:sp>
        <p:nvSpPr>
          <p:cNvPr id="21" name="Text Placeholder 3"/>
          <p:cNvSpPr>
            <a:spLocks noGrp="1"/>
          </p:cNvSpPr>
          <p:nvPr>
            <p:ph type="body" sz="quarter" idx="21" hasCustomPrompt="1"/>
          </p:nvPr>
        </p:nvSpPr>
        <p:spPr>
          <a:xfrm>
            <a:off x="7241978" y="3341566"/>
            <a:ext cx="6280546" cy="479239"/>
          </a:xfrm>
          <a:prstGeom prst="rect">
            <a:avLst/>
          </a:prstGeom>
        </p:spPr>
        <p:txBody>
          <a:bodyPr wrap="square" lIns="130622" tIns="130622" rIns="130622" bIns="130622">
            <a:spAutoFit/>
          </a:bodyPr>
          <a:lstStyle>
            <a:lvl1pPr marL="0" marR="0" indent="0" algn="l" defTabSz="2507943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400" baseline="0">
                <a:latin typeface="+mn-lt"/>
              </a:defRPr>
            </a:lvl1pPr>
            <a:lvl2pPr marL="1304925" indent="0">
              <a:defRPr sz="1400">
                <a:latin typeface="Trebuchet MS" pitchFamily="34" charset="0"/>
              </a:defRPr>
            </a:lvl2pPr>
            <a:lvl3pPr marL="1175598" indent="-326555">
              <a:defRPr sz="1400">
                <a:latin typeface="Trebuchet MS" pitchFamily="34" charset="0"/>
              </a:defRPr>
            </a:lvl3pPr>
            <a:lvl4pPr marL="1534809" indent="-359211">
              <a:defRPr sz="1400">
                <a:latin typeface="Trebuchet MS" pitchFamily="34" charset="0"/>
              </a:defRPr>
            </a:lvl4pPr>
            <a:lvl5pPr marL="1796053" indent="-261244">
              <a:defRPr sz="1400">
                <a:latin typeface="Trebuchet MS" pitchFamily="34" charset="0"/>
              </a:defRPr>
            </a:lvl5pPr>
          </a:lstStyle>
          <a:p>
            <a:pPr lvl="0"/>
            <a:r>
              <a:rPr lang="en-US"/>
              <a:t>Type in or paste your text here</a:t>
            </a:r>
          </a:p>
        </p:txBody>
      </p:sp>
      <p:sp>
        <p:nvSpPr>
          <p:cNvPr id="22" name="Text Placeholder 5"/>
          <p:cNvSpPr>
            <a:spLocks noGrp="1"/>
          </p:cNvSpPr>
          <p:nvPr>
            <p:ph type="body" sz="quarter" idx="22" hasCustomPrompt="1"/>
          </p:nvPr>
        </p:nvSpPr>
        <p:spPr>
          <a:xfrm>
            <a:off x="7241977" y="2948667"/>
            <a:ext cx="6280547" cy="382517"/>
          </a:xfrm>
          <a:prstGeom prst="rect">
            <a:avLst/>
          </a:prstGeom>
          <a:solidFill>
            <a:srgbClr val="002855"/>
          </a:solidFill>
        </p:spPr>
        <p:txBody>
          <a:bodyPr lIns="52249" tIns="52249" rIns="52249" bIns="52249" anchor="ctr" anchorCtr="0">
            <a:spAutoFit/>
          </a:bodyPr>
          <a:lstStyle>
            <a:lvl1pPr algn="ctr">
              <a:buNone/>
              <a:defRPr sz="1800" b="1" u="none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en-US"/>
              <a:t>(click to edit)  MATERIALS &amp; METHODS</a:t>
            </a:r>
          </a:p>
        </p:txBody>
      </p:sp>
      <p:sp>
        <p:nvSpPr>
          <p:cNvPr id="23" name="Text Placeholder 3"/>
          <p:cNvSpPr>
            <a:spLocks noGrp="1"/>
          </p:cNvSpPr>
          <p:nvPr>
            <p:ph type="body" sz="quarter" idx="23" hasCustomPrompt="1"/>
          </p:nvPr>
        </p:nvSpPr>
        <p:spPr>
          <a:xfrm>
            <a:off x="13906500" y="3341566"/>
            <a:ext cx="6286500" cy="479239"/>
          </a:xfrm>
          <a:prstGeom prst="rect">
            <a:avLst/>
          </a:prstGeom>
        </p:spPr>
        <p:txBody>
          <a:bodyPr wrap="square" lIns="130622" tIns="130622" rIns="130622" bIns="130622">
            <a:spAutoFit/>
          </a:bodyPr>
          <a:lstStyle>
            <a:lvl1pPr marL="0" marR="0" indent="0" algn="l" defTabSz="2507943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sz="1400" baseline="0">
                <a:latin typeface="+mn-lt"/>
              </a:defRPr>
            </a:lvl1pPr>
            <a:lvl2pPr marL="563293" marR="0" indent="-342900" algn="l" defTabSz="2507943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+mj-lt"/>
              <a:buAutoNum type="romanUcPeriod"/>
              <a:tabLst/>
              <a:defRPr sz="1400">
                <a:latin typeface="Trebuchet MS" pitchFamily="34" charset="0"/>
              </a:defRPr>
            </a:lvl2pPr>
            <a:lvl3pPr marL="1175598" indent="-326555">
              <a:defRPr sz="1400">
                <a:latin typeface="Trebuchet MS" pitchFamily="34" charset="0"/>
              </a:defRPr>
            </a:lvl3pPr>
            <a:lvl4pPr marL="1534809" indent="-359211">
              <a:defRPr sz="1400">
                <a:latin typeface="Trebuchet MS" pitchFamily="34" charset="0"/>
              </a:defRPr>
            </a:lvl4pPr>
            <a:lvl5pPr marL="1796053" indent="-261244">
              <a:defRPr sz="1400">
                <a:latin typeface="Trebuchet MS" pitchFamily="34" charset="0"/>
              </a:defRPr>
            </a:lvl5pPr>
          </a:lstStyle>
          <a:p>
            <a:pPr marL="0" marR="0" lvl="0" indent="0" algn="l" defTabSz="2507943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/>
              <a:t>Type in or paste your text here</a:t>
            </a:r>
          </a:p>
        </p:txBody>
      </p:sp>
      <p:sp>
        <p:nvSpPr>
          <p:cNvPr id="24" name="Text Placeholder 5"/>
          <p:cNvSpPr>
            <a:spLocks noGrp="1"/>
          </p:cNvSpPr>
          <p:nvPr>
            <p:ph type="body" sz="quarter" idx="24" hasCustomPrompt="1"/>
          </p:nvPr>
        </p:nvSpPr>
        <p:spPr>
          <a:xfrm>
            <a:off x="13906500" y="2948667"/>
            <a:ext cx="6286500" cy="382517"/>
          </a:xfrm>
          <a:prstGeom prst="rect">
            <a:avLst/>
          </a:prstGeom>
          <a:solidFill>
            <a:srgbClr val="002855"/>
          </a:solidFill>
        </p:spPr>
        <p:txBody>
          <a:bodyPr lIns="52249" tIns="52249" rIns="52249" bIns="52249" anchor="ctr" anchorCtr="0">
            <a:spAutoFit/>
          </a:bodyPr>
          <a:lstStyle>
            <a:lvl1pPr algn="ctr">
              <a:buNone/>
              <a:defRPr sz="1800" b="1" u="none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en-US"/>
              <a:t>(click to edit)  RESULTS</a:t>
            </a:r>
          </a:p>
        </p:txBody>
      </p:sp>
      <p:sp>
        <p:nvSpPr>
          <p:cNvPr id="25" name="Text Placeholder 5"/>
          <p:cNvSpPr>
            <a:spLocks noGrp="1"/>
          </p:cNvSpPr>
          <p:nvPr>
            <p:ph type="body" sz="quarter" idx="25" hasCustomPrompt="1"/>
          </p:nvPr>
        </p:nvSpPr>
        <p:spPr>
          <a:xfrm>
            <a:off x="20575984" y="2948667"/>
            <a:ext cx="6279386" cy="382517"/>
          </a:xfrm>
          <a:prstGeom prst="rect">
            <a:avLst/>
          </a:prstGeom>
          <a:solidFill>
            <a:srgbClr val="002855"/>
          </a:solidFill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1800" b="1" u="none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en-US"/>
              <a:t>(click to edit)  CONCLUSIONS</a:t>
            </a:r>
          </a:p>
        </p:txBody>
      </p:sp>
      <p:sp>
        <p:nvSpPr>
          <p:cNvPr id="26" name="Text Placeholder 3"/>
          <p:cNvSpPr>
            <a:spLocks noGrp="1"/>
          </p:cNvSpPr>
          <p:nvPr>
            <p:ph type="body" sz="quarter" idx="26" hasCustomPrompt="1"/>
          </p:nvPr>
        </p:nvSpPr>
        <p:spPr>
          <a:xfrm>
            <a:off x="20572839" y="7709372"/>
            <a:ext cx="6279386" cy="479239"/>
          </a:xfrm>
          <a:prstGeom prst="rect">
            <a:avLst/>
          </a:prstGeom>
        </p:spPr>
        <p:txBody>
          <a:bodyPr wrap="square" lIns="130622" tIns="130622" rIns="130622" bIns="130622">
            <a:spAutoFit/>
          </a:bodyPr>
          <a:lstStyle>
            <a:lvl1pPr marL="0" marR="0" indent="0" algn="l" defTabSz="2507943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sz="1400" baseline="0">
                <a:latin typeface="+mn-lt"/>
              </a:defRPr>
            </a:lvl1pPr>
            <a:lvl2pPr marL="849043" indent="-326555">
              <a:defRPr sz="1400">
                <a:latin typeface="Trebuchet MS" pitchFamily="34" charset="0"/>
              </a:defRPr>
            </a:lvl2pPr>
            <a:lvl3pPr marL="1175598" indent="-326555">
              <a:defRPr sz="1400">
                <a:latin typeface="Trebuchet MS" pitchFamily="34" charset="0"/>
              </a:defRPr>
            </a:lvl3pPr>
            <a:lvl4pPr marL="1534809" indent="-359211">
              <a:defRPr sz="1400">
                <a:latin typeface="Trebuchet MS" pitchFamily="34" charset="0"/>
              </a:defRPr>
            </a:lvl4pPr>
            <a:lvl5pPr marL="1796053" indent="-261244">
              <a:defRPr sz="1400">
                <a:latin typeface="Trebuchet MS" pitchFamily="34" charset="0"/>
              </a:defRPr>
            </a:lvl5pPr>
          </a:lstStyle>
          <a:p>
            <a:pPr marL="0" marR="0" lvl="0" indent="0" algn="l" defTabSz="2507943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/>
              <a:t>Type in or paste your text here</a:t>
            </a:r>
          </a:p>
        </p:txBody>
      </p:sp>
      <p:sp>
        <p:nvSpPr>
          <p:cNvPr id="27" name="Text Placeholder 5"/>
          <p:cNvSpPr>
            <a:spLocks noGrp="1"/>
          </p:cNvSpPr>
          <p:nvPr>
            <p:ph type="body" sz="quarter" idx="27" hasCustomPrompt="1"/>
          </p:nvPr>
        </p:nvSpPr>
        <p:spPr>
          <a:xfrm>
            <a:off x="20572839" y="7322011"/>
            <a:ext cx="6287661" cy="382517"/>
          </a:xfrm>
          <a:prstGeom prst="rect">
            <a:avLst/>
          </a:prstGeom>
          <a:solidFill>
            <a:srgbClr val="002855"/>
          </a:solidFill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1800" b="1" u="none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en-US"/>
              <a:t>(click to edit)  REFERENCES</a:t>
            </a:r>
          </a:p>
        </p:txBody>
      </p:sp>
      <p:sp>
        <p:nvSpPr>
          <p:cNvPr id="29" name="Text Placeholder 5"/>
          <p:cNvSpPr>
            <a:spLocks noGrp="1"/>
          </p:cNvSpPr>
          <p:nvPr>
            <p:ph type="body" sz="quarter" idx="29" hasCustomPrompt="1"/>
          </p:nvPr>
        </p:nvSpPr>
        <p:spPr>
          <a:xfrm>
            <a:off x="20575984" y="12921433"/>
            <a:ext cx="6279386" cy="382517"/>
          </a:xfrm>
          <a:prstGeom prst="rect">
            <a:avLst/>
          </a:prstGeom>
          <a:solidFill>
            <a:srgbClr val="002855"/>
          </a:solidFill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1800" b="1" u="none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en-US"/>
              <a:t>(click to edit)  ACKNOWLEDGEMENTS  or  CONTACT</a:t>
            </a:r>
          </a:p>
        </p:txBody>
      </p:sp>
      <p:sp>
        <p:nvSpPr>
          <p:cNvPr id="60" name="Text Placeholder 3"/>
          <p:cNvSpPr>
            <a:spLocks noGrp="1"/>
          </p:cNvSpPr>
          <p:nvPr>
            <p:ph type="body" sz="quarter" idx="96" hasCustomPrompt="1"/>
          </p:nvPr>
        </p:nvSpPr>
        <p:spPr>
          <a:xfrm>
            <a:off x="576460" y="8094153"/>
            <a:ext cx="6274921" cy="479239"/>
          </a:xfrm>
          <a:prstGeom prst="rect">
            <a:avLst/>
          </a:prstGeom>
        </p:spPr>
        <p:txBody>
          <a:bodyPr wrap="square" lIns="130622" tIns="130622" rIns="130622" bIns="130622">
            <a:spAutoFit/>
          </a:bodyPr>
          <a:lstStyle>
            <a:lvl1pPr marL="0" marR="0" indent="0" algn="l" defTabSz="2507943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sz="1400" baseline="0">
                <a:latin typeface="+mn-lt"/>
              </a:defRPr>
            </a:lvl1pPr>
            <a:lvl2pPr marL="1373188" indent="0">
              <a:defRPr sz="1400">
                <a:latin typeface="Trebuchet MS" pitchFamily="34" charset="0"/>
              </a:defRPr>
            </a:lvl2pPr>
            <a:lvl3pPr marL="1175598" indent="-326555">
              <a:defRPr sz="1400">
                <a:latin typeface="Trebuchet MS" pitchFamily="34" charset="0"/>
              </a:defRPr>
            </a:lvl3pPr>
            <a:lvl4pPr marL="1534809" indent="-359211">
              <a:defRPr sz="1400">
                <a:latin typeface="Trebuchet MS" pitchFamily="34" charset="0"/>
              </a:defRPr>
            </a:lvl4pPr>
            <a:lvl5pPr marL="1796053" indent="-261244">
              <a:defRPr sz="1400">
                <a:latin typeface="Trebuchet MS" pitchFamily="34" charset="0"/>
              </a:defRPr>
            </a:lvl5pPr>
          </a:lstStyle>
          <a:p>
            <a:pPr marL="0" marR="0" lvl="0" indent="0" algn="l" defTabSz="2507943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/>
              <a:t>Type in or paste your text here</a:t>
            </a:r>
          </a:p>
        </p:txBody>
      </p:sp>
      <p:sp>
        <p:nvSpPr>
          <p:cNvPr id="103" name="Text Placeholder 3"/>
          <p:cNvSpPr>
            <a:spLocks noGrp="1"/>
          </p:cNvSpPr>
          <p:nvPr>
            <p:ph type="body" sz="quarter" idx="107" hasCustomPrompt="1"/>
          </p:nvPr>
        </p:nvSpPr>
        <p:spPr>
          <a:xfrm>
            <a:off x="-6498158" y="11802139"/>
            <a:ext cx="6285508" cy="479239"/>
          </a:xfrm>
          <a:prstGeom prst="rect">
            <a:avLst/>
          </a:prstGeom>
          <a:solidFill>
            <a:srgbClr val="002855"/>
          </a:solidFill>
        </p:spPr>
        <p:txBody>
          <a:bodyPr wrap="square" lIns="130622" tIns="130622" rIns="130622" bIns="130622">
            <a:spAutoFit/>
          </a:bodyPr>
          <a:lstStyle>
            <a:lvl1pPr marL="0" indent="0">
              <a:buNone/>
              <a:defRPr sz="1400" baseline="0">
                <a:solidFill>
                  <a:schemeClr val="bg1"/>
                </a:solidFill>
                <a:latin typeface="+mn-lt"/>
              </a:defRPr>
            </a:lvl1pPr>
            <a:lvl2pPr marL="849043" indent="-326555">
              <a:defRPr sz="1400">
                <a:latin typeface="Trebuchet MS" pitchFamily="34" charset="0"/>
              </a:defRPr>
            </a:lvl2pPr>
            <a:lvl3pPr marL="1175598" indent="-326555">
              <a:defRPr sz="1400">
                <a:latin typeface="Trebuchet MS" pitchFamily="34" charset="0"/>
              </a:defRPr>
            </a:lvl3pPr>
            <a:lvl4pPr marL="1534809" indent="-359211">
              <a:defRPr sz="1400">
                <a:latin typeface="Trebuchet MS" pitchFamily="34" charset="0"/>
              </a:defRPr>
            </a:lvl4pPr>
            <a:lvl5pPr marL="1796053" indent="-261244">
              <a:defRPr sz="1400">
                <a:latin typeface="Trebuchet MS" pitchFamily="34" charset="0"/>
              </a:defRPr>
            </a:lvl5pPr>
          </a:lstStyle>
          <a:p>
            <a:pPr lvl="0"/>
            <a:r>
              <a:rPr lang="en-US"/>
              <a:t>TEXT PLACEHOLDER</a:t>
            </a:r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16" hasCustomPrompt="1"/>
          </p:nvPr>
        </p:nvSpPr>
        <p:spPr>
          <a:xfrm>
            <a:off x="-6498158" y="11802139"/>
            <a:ext cx="6285508" cy="479239"/>
          </a:xfrm>
          <a:prstGeom prst="rect">
            <a:avLst/>
          </a:prstGeom>
          <a:solidFill>
            <a:srgbClr val="002855"/>
          </a:solidFill>
        </p:spPr>
        <p:txBody>
          <a:bodyPr wrap="square" lIns="130622" tIns="130622" rIns="130622" bIns="130622">
            <a:spAutoFit/>
          </a:bodyPr>
          <a:lstStyle>
            <a:lvl1pPr marL="0" indent="0">
              <a:buNone/>
              <a:defRPr sz="1400" baseline="0">
                <a:solidFill>
                  <a:schemeClr val="bg1"/>
                </a:solidFill>
                <a:latin typeface="+mn-lt"/>
              </a:defRPr>
            </a:lvl1pPr>
            <a:lvl2pPr marL="849043" indent="-326555">
              <a:defRPr sz="1400">
                <a:latin typeface="Trebuchet MS" pitchFamily="34" charset="0"/>
              </a:defRPr>
            </a:lvl2pPr>
            <a:lvl3pPr marL="1175598" indent="-326555">
              <a:defRPr sz="1400">
                <a:latin typeface="Trebuchet MS" pitchFamily="34" charset="0"/>
              </a:defRPr>
            </a:lvl3pPr>
            <a:lvl4pPr marL="1534809" indent="-359211">
              <a:defRPr sz="1400">
                <a:latin typeface="Trebuchet MS" pitchFamily="34" charset="0"/>
              </a:defRPr>
            </a:lvl4pPr>
            <a:lvl5pPr marL="1796053" indent="-261244">
              <a:defRPr sz="1400">
                <a:latin typeface="Trebuchet MS" pitchFamily="34" charset="0"/>
              </a:defRPr>
            </a:lvl5pPr>
          </a:lstStyle>
          <a:p>
            <a:pPr lvl="0"/>
            <a:r>
              <a:rPr lang="en-US"/>
              <a:t>TEXT PLACEHOLDER</a:t>
            </a:r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17" hasCustomPrompt="1"/>
          </p:nvPr>
        </p:nvSpPr>
        <p:spPr>
          <a:xfrm>
            <a:off x="-6498158" y="11802139"/>
            <a:ext cx="6285508" cy="479239"/>
          </a:xfrm>
          <a:prstGeom prst="rect">
            <a:avLst/>
          </a:prstGeom>
          <a:solidFill>
            <a:srgbClr val="002855"/>
          </a:solidFill>
        </p:spPr>
        <p:txBody>
          <a:bodyPr wrap="square" lIns="130622" tIns="130622" rIns="130622" bIns="130622">
            <a:spAutoFit/>
          </a:bodyPr>
          <a:lstStyle>
            <a:lvl1pPr marL="0" indent="0">
              <a:buNone/>
              <a:defRPr sz="1400" baseline="0">
                <a:solidFill>
                  <a:schemeClr val="bg1"/>
                </a:solidFill>
                <a:latin typeface="+mn-lt"/>
              </a:defRPr>
            </a:lvl1pPr>
            <a:lvl2pPr marL="849043" indent="-326555">
              <a:defRPr sz="1400">
                <a:latin typeface="Trebuchet MS" pitchFamily="34" charset="0"/>
              </a:defRPr>
            </a:lvl2pPr>
            <a:lvl3pPr marL="1175598" indent="-326555">
              <a:defRPr sz="1400">
                <a:latin typeface="Trebuchet MS" pitchFamily="34" charset="0"/>
              </a:defRPr>
            </a:lvl3pPr>
            <a:lvl4pPr marL="1534809" indent="-359211">
              <a:defRPr sz="1400">
                <a:latin typeface="Trebuchet MS" pitchFamily="34" charset="0"/>
              </a:defRPr>
            </a:lvl4pPr>
            <a:lvl5pPr marL="1796053" indent="-261244">
              <a:defRPr sz="1400">
                <a:latin typeface="Trebuchet MS" pitchFamily="34" charset="0"/>
              </a:defRPr>
            </a:lvl5pPr>
          </a:lstStyle>
          <a:p>
            <a:pPr lvl="0"/>
            <a:r>
              <a:rPr lang="en-US"/>
              <a:t>TEXT PLACEHOLDER</a:t>
            </a:r>
          </a:p>
        </p:txBody>
      </p:sp>
      <p:sp>
        <p:nvSpPr>
          <p:cNvPr id="53" name="Text Placeholder 3"/>
          <p:cNvSpPr>
            <a:spLocks noGrp="1"/>
          </p:cNvSpPr>
          <p:nvPr>
            <p:ph type="body" sz="quarter" idx="118" hasCustomPrompt="1"/>
          </p:nvPr>
        </p:nvSpPr>
        <p:spPr>
          <a:xfrm>
            <a:off x="-6498158" y="11802139"/>
            <a:ext cx="6285508" cy="479239"/>
          </a:xfrm>
          <a:prstGeom prst="rect">
            <a:avLst/>
          </a:prstGeom>
          <a:solidFill>
            <a:srgbClr val="002855"/>
          </a:solidFill>
        </p:spPr>
        <p:txBody>
          <a:bodyPr wrap="square" lIns="130622" tIns="130622" rIns="130622" bIns="130622">
            <a:spAutoFit/>
          </a:bodyPr>
          <a:lstStyle>
            <a:lvl1pPr marL="0" indent="0">
              <a:buNone/>
              <a:defRPr sz="1400" baseline="0">
                <a:solidFill>
                  <a:schemeClr val="bg1"/>
                </a:solidFill>
                <a:latin typeface="+mn-lt"/>
              </a:defRPr>
            </a:lvl1pPr>
            <a:lvl2pPr marL="849043" indent="-326555">
              <a:defRPr sz="1400">
                <a:latin typeface="Trebuchet MS" pitchFamily="34" charset="0"/>
              </a:defRPr>
            </a:lvl2pPr>
            <a:lvl3pPr marL="1175598" indent="-326555">
              <a:defRPr sz="1400">
                <a:latin typeface="Trebuchet MS" pitchFamily="34" charset="0"/>
              </a:defRPr>
            </a:lvl3pPr>
            <a:lvl4pPr marL="1534809" indent="-359211">
              <a:defRPr sz="1400">
                <a:latin typeface="Trebuchet MS" pitchFamily="34" charset="0"/>
              </a:defRPr>
            </a:lvl4pPr>
            <a:lvl5pPr marL="1796053" indent="-261244">
              <a:defRPr sz="1400">
                <a:latin typeface="Trebuchet MS" pitchFamily="34" charset="0"/>
              </a:defRPr>
            </a:lvl5pPr>
          </a:lstStyle>
          <a:p>
            <a:pPr lvl="0"/>
            <a:r>
              <a:rPr lang="en-US"/>
              <a:t>TEXT PLACEHOLDER</a:t>
            </a:r>
          </a:p>
        </p:txBody>
      </p:sp>
      <p:sp>
        <p:nvSpPr>
          <p:cNvPr id="54" name="Text Placeholder 3"/>
          <p:cNvSpPr>
            <a:spLocks noGrp="1"/>
          </p:cNvSpPr>
          <p:nvPr>
            <p:ph type="body" sz="quarter" idx="119" hasCustomPrompt="1"/>
          </p:nvPr>
        </p:nvSpPr>
        <p:spPr>
          <a:xfrm>
            <a:off x="-6498158" y="11802139"/>
            <a:ext cx="6285508" cy="479239"/>
          </a:xfrm>
          <a:prstGeom prst="rect">
            <a:avLst/>
          </a:prstGeom>
          <a:solidFill>
            <a:srgbClr val="002855"/>
          </a:solidFill>
        </p:spPr>
        <p:txBody>
          <a:bodyPr wrap="square" lIns="130622" tIns="130622" rIns="130622" bIns="130622">
            <a:spAutoFit/>
          </a:bodyPr>
          <a:lstStyle>
            <a:lvl1pPr marL="0" indent="0">
              <a:buNone/>
              <a:defRPr sz="1400" baseline="0">
                <a:solidFill>
                  <a:schemeClr val="bg1"/>
                </a:solidFill>
                <a:latin typeface="+mn-lt"/>
              </a:defRPr>
            </a:lvl1pPr>
            <a:lvl2pPr marL="849043" indent="-326555">
              <a:defRPr sz="1400">
                <a:latin typeface="Trebuchet MS" pitchFamily="34" charset="0"/>
              </a:defRPr>
            </a:lvl2pPr>
            <a:lvl3pPr marL="1175598" indent="-326555">
              <a:defRPr sz="1400">
                <a:latin typeface="Trebuchet MS" pitchFamily="34" charset="0"/>
              </a:defRPr>
            </a:lvl3pPr>
            <a:lvl4pPr marL="1534809" indent="-359211">
              <a:defRPr sz="1400">
                <a:latin typeface="Trebuchet MS" pitchFamily="34" charset="0"/>
              </a:defRPr>
            </a:lvl4pPr>
            <a:lvl5pPr marL="1796053" indent="-261244">
              <a:defRPr sz="1400">
                <a:latin typeface="Trebuchet MS" pitchFamily="34" charset="0"/>
              </a:defRPr>
            </a:lvl5pPr>
          </a:lstStyle>
          <a:p>
            <a:pPr lvl="0"/>
            <a:r>
              <a:rPr lang="en-US"/>
              <a:t>TEXT PLACEHOLDER</a:t>
            </a:r>
          </a:p>
        </p:txBody>
      </p:sp>
      <p:sp>
        <p:nvSpPr>
          <p:cNvPr id="55" name="Text Placeholder 3"/>
          <p:cNvSpPr>
            <a:spLocks noGrp="1"/>
          </p:cNvSpPr>
          <p:nvPr>
            <p:ph type="body" sz="quarter" idx="120" hasCustomPrompt="1"/>
          </p:nvPr>
        </p:nvSpPr>
        <p:spPr>
          <a:xfrm>
            <a:off x="-6498158" y="11802139"/>
            <a:ext cx="6285508" cy="479239"/>
          </a:xfrm>
          <a:prstGeom prst="rect">
            <a:avLst/>
          </a:prstGeom>
          <a:solidFill>
            <a:srgbClr val="002855"/>
          </a:solidFill>
        </p:spPr>
        <p:txBody>
          <a:bodyPr wrap="square" lIns="130622" tIns="130622" rIns="130622" bIns="130622">
            <a:spAutoFit/>
          </a:bodyPr>
          <a:lstStyle>
            <a:lvl1pPr marL="0" indent="0">
              <a:buNone/>
              <a:defRPr sz="1400" baseline="0">
                <a:solidFill>
                  <a:schemeClr val="bg1"/>
                </a:solidFill>
                <a:latin typeface="+mn-lt"/>
              </a:defRPr>
            </a:lvl1pPr>
            <a:lvl2pPr marL="849043" indent="-326555">
              <a:defRPr sz="1400">
                <a:latin typeface="Trebuchet MS" pitchFamily="34" charset="0"/>
              </a:defRPr>
            </a:lvl2pPr>
            <a:lvl3pPr marL="1175598" indent="-326555">
              <a:defRPr sz="1400">
                <a:latin typeface="Trebuchet MS" pitchFamily="34" charset="0"/>
              </a:defRPr>
            </a:lvl3pPr>
            <a:lvl4pPr marL="1534809" indent="-359211">
              <a:defRPr sz="1400">
                <a:latin typeface="Trebuchet MS" pitchFamily="34" charset="0"/>
              </a:defRPr>
            </a:lvl4pPr>
            <a:lvl5pPr marL="1796053" indent="-261244">
              <a:defRPr sz="1400">
                <a:latin typeface="Trebuchet MS" pitchFamily="34" charset="0"/>
              </a:defRPr>
            </a:lvl5pPr>
          </a:lstStyle>
          <a:p>
            <a:pPr lvl="0"/>
            <a:r>
              <a:rPr lang="en-US"/>
              <a:t>TEXT PLACEHOLDER</a:t>
            </a:r>
          </a:p>
        </p:txBody>
      </p:sp>
      <p:sp>
        <p:nvSpPr>
          <p:cNvPr id="56" name="Text Placeholder 3"/>
          <p:cNvSpPr>
            <a:spLocks noGrp="1"/>
          </p:cNvSpPr>
          <p:nvPr>
            <p:ph type="body" sz="quarter" idx="121" hasCustomPrompt="1"/>
          </p:nvPr>
        </p:nvSpPr>
        <p:spPr>
          <a:xfrm>
            <a:off x="-6498158" y="11802139"/>
            <a:ext cx="6285508" cy="479239"/>
          </a:xfrm>
          <a:prstGeom prst="rect">
            <a:avLst/>
          </a:prstGeom>
          <a:solidFill>
            <a:srgbClr val="002855"/>
          </a:solidFill>
        </p:spPr>
        <p:txBody>
          <a:bodyPr wrap="square" lIns="130622" tIns="130622" rIns="130622" bIns="130622">
            <a:spAutoFit/>
          </a:bodyPr>
          <a:lstStyle>
            <a:lvl1pPr marL="0" indent="0">
              <a:buNone/>
              <a:defRPr sz="1400" baseline="0">
                <a:solidFill>
                  <a:schemeClr val="bg1"/>
                </a:solidFill>
                <a:latin typeface="+mn-lt"/>
              </a:defRPr>
            </a:lvl1pPr>
            <a:lvl2pPr marL="849043" indent="-326555">
              <a:defRPr sz="1400">
                <a:latin typeface="Trebuchet MS" pitchFamily="34" charset="0"/>
              </a:defRPr>
            </a:lvl2pPr>
            <a:lvl3pPr marL="1175598" indent="-326555">
              <a:defRPr sz="1400">
                <a:latin typeface="Trebuchet MS" pitchFamily="34" charset="0"/>
              </a:defRPr>
            </a:lvl3pPr>
            <a:lvl4pPr marL="1534809" indent="-359211">
              <a:defRPr sz="1400">
                <a:latin typeface="Trebuchet MS" pitchFamily="34" charset="0"/>
              </a:defRPr>
            </a:lvl4pPr>
            <a:lvl5pPr marL="1796053" indent="-261244">
              <a:defRPr sz="1400">
                <a:latin typeface="Trebuchet MS" pitchFamily="34" charset="0"/>
              </a:defRPr>
            </a:lvl5pPr>
          </a:lstStyle>
          <a:p>
            <a:pPr lvl="0"/>
            <a:r>
              <a:rPr lang="en-US"/>
              <a:t>TEXT PLACEHOLDER</a:t>
            </a:r>
          </a:p>
        </p:txBody>
      </p:sp>
      <p:sp>
        <p:nvSpPr>
          <p:cNvPr id="57" name="Text Placeholder 3"/>
          <p:cNvSpPr>
            <a:spLocks noGrp="1"/>
          </p:cNvSpPr>
          <p:nvPr>
            <p:ph type="body" sz="quarter" idx="122" hasCustomPrompt="1"/>
          </p:nvPr>
        </p:nvSpPr>
        <p:spPr>
          <a:xfrm>
            <a:off x="-6498158" y="11802139"/>
            <a:ext cx="6285508" cy="479239"/>
          </a:xfrm>
          <a:prstGeom prst="rect">
            <a:avLst/>
          </a:prstGeom>
          <a:solidFill>
            <a:srgbClr val="002855"/>
          </a:solidFill>
        </p:spPr>
        <p:txBody>
          <a:bodyPr wrap="square" lIns="130622" tIns="130622" rIns="130622" bIns="130622">
            <a:spAutoFit/>
          </a:bodyPr>
          <a:lstStyle>
            <a:lvl1pPr marL="0" indent="0">
              <a:buNone/>
              <a:defRPr sz="1400" baseline="0">
                <a:solidFill>
                  <a:schemeClr val="bg1"/>
                </a:solidFill>
                <a:latin typeface="+mn-lt"/>
              </a:defRPr>
            </a:lvl1pPr>
            <a:lvl2pPr marL="849043" indent="-326555">
              <a:defRPr sz="1400">
                <a:latin typeface="Trebuchet MS" pitchFamily="34" charset="0"/>
              </a:defRPr>
            </a:lvl2pPr>
            <a:lvl3pPr marL="1175598" indent="-326555">
              <a:defRPr sz="1400">
                <a:latin typeface="Trebuchet MS" pitchFamily="34" charset="0"/>
              </a:defRPr>
            </a:lvl3pPr>
            <a:lvl4pPr marL="1534809" indent="-359211">
              <a:defRPr sz="1400">
                <a:latin typeface="Trebuchet MS" pitchFamily="34" charset="0"/>
              </a:defRPr>
            </a:lvl4pPr>
            <a:lvl5pPr marL="1796053" indent="-261244">
              <a:defRPr sz="1400">
                <a:latin typeface="Trebuchet MS" pitchFamily="34" charset="0"/>
              </a:defRPr>
            </a:lvl5pPr>
          </a:lstStyle>
          <a:p>
            <a:pPr lvl="0"/>
            <a:r>
              <a:rPr lang="en-US"/>
              <a:t>TEXT PLACEHOLDER</a:t>
            </a:r>
          </a:p>
        </p:txBody>
      </p:sp>
      <p:sp>
        <p:nvSpPr>
          <p:cNvPr id="58" name="Text Placeholder 3"/>
          <p:cNvSpPr>
            <a:spLocks noGrp="1"/>
          </p:cNvSpPr>
          <p:nvPr>
            <p:ph type="body" sz="quarter" idx="123" hasCustomPrompt="1"/>
          </p:nvPr>
        </p:nvSpPr>
        <p:spPr>
          <a:xfrm>
            <a:off x="-6498158" y="11802139"/>
            <a:ext cx="6285508" cy="479239"/>
          </a:xfrm>
          <a:prstGeom prst="rect">
            <a:avLst/>
          </a:prstGeom>
          <a:solidFill>
            <a:srgbClr val="002855"/>
          </a:solidFill>
        </p:spPr>
        <p:txBody>
          <a:bodyPr wrap="square" lIns="130622" tIns="130622" rIns="130622" bIns="130622">
            <a:spAutoFit/>
          </a:bodyPr>
          <a:lstStyle>
            <a:lvl1pPr marL="0" indent="0">
              <a:buNone/>
              <a:defRPr sz="1400" baseline="0">
                <a:solidFill>
                  <a:schemeClr val="bg1"/>
                </a:solidFill>
                <a:latin typeface="+mn-lt"/>
              </a:defRPr>
            </a:lvl1pPr>
            <a:lvl2pPr marL="849043" indent="-326555">
              <a:defRPr sz="1400">
                <a:latin typeface="Trebuchet MS" pitchFamily="34" charset="0"/>
              </a:defRPr>
            </a:lvl2pPr>
            <a:lvl3pPr marL="1175598" indent="-326555">
              <a:defRPr sz="1400">
                <a:latin typeface="Trebuchet MS" pitchFamily="34" charset="0"/>
              </a:defRPr>
            </a:lvl3pPr>
            <a:lvl4pPr marL="1534809" indent="-359211">
              <a:defRPr sz="1400">
                <a:latin typeface="Trebuchet MS" pitchFamily="34" charset="0"/>
              </a:defRPr>
            </a:lvl4pPr>
            <a:lvl5pPr marL="1796053" indent="-261244">
              <a:defRPr sz="1400">
                <a:latin typeface="Trebuchet MS" pitchFamily="34" charset="0"/>
              </a:defRPr>
            </a:lvl5pPr>
          </a:lstStyle>
          <a:p>
            <a:pPr lvl="0"/>
            <a:r>
              <a:rPr lang="en-US"/>
              <a:t>TEXT PLACEHOLDER</a:t>
            </a:r>
          </a:p>
        </p:txBody>
      </p:sp>
      <p:sp>
        <p:nvSpPr>
          <p:cNvPr id="59" name="Text Placeholder 3"/>
          <p:cNvSpPr>
            <a:spLocks noGrp="1"/>
          </p:cNvSpPr>
          <p:nvPr>
            <p:ph type="body" sz="quarter" idx="124" hasCustomPrompt="1"/>
          </p:nvPr>
        </p:nvSpPr>
        <p:spPr>
          <a:xfrm>
            <a:off x="-6498158" y="11802139"/>
            <a:ext cx="6285508" cy="479239"/>
          </a:xfrm>
          <a:prstGeom prst="rect">
            <a:avLst/>
          </a:prstGeom>
          <a:solidFill>
            <a:srgbClr val="002855"/>
          </a:solidFill>
        </p:spPr>
        <p:txBody>
          <a:bodyPr wrap="square" lIns="130622" tIns="130622" rIns="130622" bIns="130622">
            <a:spAutoFit/>
          </a:bodyPr>
          <a:lstStyle>
            <a:lvl1pPr marL="0" indent="0">
              <a:buNone/>
              <a:defRPr sz="1400" baseline="0">
                <a:solidFill>
                  <a:schemeClr val="bg1"/>
                </a:solidFill>
                <a:latin typeface="+mn-lt"/>
              </a:defRPr>
            </a:lvl1pPr>
            <a:lvl2pPr marL="849043" indent="-326555">
              <a:defRPr sz="1400">
                <a:latin typeface="Trebuchet MS" pitchFamily="34" charset="0"/>
              </a:defRPr>
            </a:lvl2pPr>
            <a:lvl3pPr marL="1175598" indent="-326555">
              <a:defRPr sz="1400">
                <a:latin typeface="Trebuchet MS" pitchFamily="34" charset="0"/>
              </a:defRPr>
            </a:lvl3pPr>
            <a:lvl4pPr marL="1534809" indent="-359211">
              <a:defRPr sz="1400">
                <a:latin typeface="Trebuchet MS" pitchFamily="34" charset="0"/>
              </a:defRPr>
            </a:lvl4pPr>
            <a:lvl5pPr marL="1796053" indent="-261244">
              <a:defRPr sz="1400">
                <a:latin typeface="Trebuchet MS" pitchFamily="34" charset="0"/>
              </a:defRPr>
            </a:lvl5pPr>
          </a:lstStyle>
          <a:p>
            <a:pPr lvl="0"/>
            <a:r>
              <a:rPr lang="en-US"/>
              <a:t>TEXT PLACEHOLDER</a:t>
            </a:r>
          </a:p>
        </p:txBody>
      </p:sp>
      <p:sp>
        <p:nvSpPr>
          <p:cNvPr id="61" name="Text Placeholder 3"/>
          <p:cNvSpPr>
            <a:spLocks noGrp="1"/>
          </p:cNvSpPr>
          <p:nvPr>
            <p:ph type="body" sz="quarter" idx="125" hasCustomPrompt="1"/>
          </p:nvPr>
        </p:nvSpPr>
        <p:spPr>
          <a:xfrm>
            <a:off x="-6498158" y="11802139"/>
            <a:ext cx="6285508" cy="479239"/>
          </a:xfrm>
          <a:prstGeom prst="rect">
            <a:avLst/>
          </a:prstGeom>
          <a:solidFill>
            <a:srgbClr val="002855"/>
          </a:solidFill>
        </p:spPr>
        <p:txBody>
          <a:bodyPr wrap="square" lIns="130622" tIns="130622" rIns="130622" bIns="130622">
            <a:spAutoFit/>
          </a:bodyPr>
          <a:lstStyle>
            <a:lvl1pPr marL="0" indent="0">
              <a:buNone/>
              <a:defRPr sz="1400" baseline="0">
                <a:solidFill>
                  <a:schemeClr val="bg1"/>
                </a:solidFill>
                <a:latin typeface="+mn-lt"/>
              </a:defRPr>
            </a:lvl1pPr>
            <a:lvl2pPr marL="849043" indent="-326555">
              <a:defRPr sz="1400">
                <a:latin typeface="Trebuchet MS" pitchFamily="34" charset="0"/>
              </a:defRPr>
            </a:lvl2pPr>
            <a:lvl3pPr marL="1175598" indent="-326555">
              <a:defRPr sz="1400">
                <a:latin typeface="Trebuchet MS" pitchFamily="34" charset="0"/>
              </a:defRPr>
            </a:lvl3pPr>
            <a:lvl4pPr marL="1534809" indent="-359211">
              <a:defRPr sz="1400">
                <a:latin typeface="Trebuchet MS" pitchFamily="34" charset="0"/>
              </a:defRPr>
            </a:lvl4pPr>
            <a:lvl5pPr marL="1796053" indent="-261244">
              <a:defRPr sz="1400">
                <a:latin typeface="Trebuchet MS" pitchFamily="34" charset="0"/>
              </a:defRPr>
            </a:lvl5pPr>
          </a:lstStyle>
          <a:p>
            <a:pPr lvl="0"/>
            <a:r>
              <a:rPr lang="en-US"/>
              <a:t>TEXT PLACEHOLDER</a:t>
            </a:r>
          </a:p>
        </p:txBody>
      </p:sp>
      <p:sp>
        <p:nvSpPr>
          <p:cNvPr id="83" name="Picture Placeholder 13"/>
          <p:cNvSpPr>
            <a:spLocks noGrp="1"/>
          </p:cNvSpPr>
          <p:nvPr>
            <p:ph type="pic" sz="quarter" idx="115" hasCustomPrompt="1"/>
          </p:nvPr>
        </p:nvSpPr>
        <p:spPr>
          <a:xfrm>
            <a:off x="-4702629" y="13737771"/>
            <a:ext cx="2645230" cy="1696247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52249" tIns="26124" rIns="52249" bIns="26124" anchor="ctr"/>
          <a:lstStyle>
            <a:lvl1pPr marL="0" indent="0" algn="ctr">
              <a:buNone/>
              <a:defRPr sz="2300" b="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PICTURE PLACEHOLDER</a:t>
            </a:r>
          </a:p>
        </p:txBody>
      </p:sp>
      <p:sp>
        <p:nvSpPr>
          <p:cNvPr id="84" name="Picture Placeholder 13"/>
          <p:cNvSpPr>
            <a:spLocks noGrp="1"/>
          </p:cNvSpPr>
          <p:nvPr>
            <p:ph type="pic" sz="quarter" idx="126" hasCustomPrompt="1"/>
          </p:nvPr>
        </p:nvSpPr>
        <p:spPr>
          <a:xfrm>
            <a:off x="-4702629" y="13737771"/>
            <a:ext cx="2645230" cy="1696247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52249" tIns="26124" rIns="52249" bIns="26124" anchor="ctr"/>
          <a:lstStyle>
            <a:lvl1pPr marL="0" indent="0" algn="ctr">
              <a:buNone/>
              <a:defRPr sz="2300" b="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PICTURE PLACEHOLDER</a:t>
            </a:r>
          </a:p>
        </p:txBody>
      </p:sp>
      <p:sp>
        <p:nvSpPr>
          <p:cNvPr id="85" name="Picture Placeholder 13"/>
          <p:cNvSpPr>
            <a:spLocks noGrp="1"/>
          </p:cNvSpPr>
          <p:nvPr>
            <p:ph type="pic" sz="quarter" idx="127" hasCustomPrompt="1"/>
          </p:nvPr>
        </p:nvSpPr>
        <p:spPr>
          <a:xfrm>
            <a:off x="-4702629" y="13737771"/>
            <a:ext cx="2645230" cy="1696247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52249" tIns="26124" rIns="52249" bIns="26124" anchor="ctr"/>
          <a:lstStyle>
            <a:lvl1pPr marL="0" indent="0" algn="ctr">
              <a:buNone/>
              <a:defRPr sz="2300" b="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PICTURE PLACEHOLDER</a:t>
            </a:r>
          </a:p>
        </p:txBody>
      </p:sp>
      <p:sp>
        <p:nvSpPr>
          <p:cNvPr id="86" name="Picture Placeholder 13"/>
          <p:cNvSpPr>
            <a:spLocks noGrp="1"/>
          </p:cNvSpPr>
          <p:nvPr>
            <p:ph type="pic" sz="quarter" idx="128" hasCustomPrompt="1"/>
          </p:nvPr>
        </p:nvSpPr>
        <p:spPr>
          <a:xfrm>
            <a:off x="-4702629" y="13737771"/>
            <a:ext cx="2645230" cy="1696247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52249" tIns="26124" rIns="52249" bIns="26124" anchor="ctr"/>
          <a:lstStyle>
            <a:lvl1pPr marL="0" indent="0" algn="ctr">
              <a:buNone/>
              <a:defRPr sz="2300" b="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PICTURE PLACEHOLDER</a:t>
            </a:r>
          </a:p>
        </p:txBody>
      </p:sp>
      <p:sp>
        <p:nvSpPr>
          <p:cNvPr id="87" name="Picture Placeholder 13"/>
          <p:cNvSpPr>
            <a:spLocks noGrp="1"/>
          </p:cNvSpPr>
          <p:nvPr>
            <p:ph type="pic" sz="quarter" idx="129" hasCustomPrompt="1"/>
          </p:nvPr>
        </p:nvSpPr>
        <p:spPr>
          <a:xfrm>
            <a:off x="-4702629" y="13737771"/>
            <a:ext cx="2645230" cy="1696247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52249" tIns="26124" rIns="52249" bIns="26124" anchor="ctr"/>
          <a:lstStyle>
            <a:lvl1pPr marL="0" indent="0" algn="ctr">
              <a:buNone/>
              <a:defRPr sz="2300" b="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PICTURE PLACEHOLDER</a:t>
            </a:r>
          </a:p>
        </p:txBody>
      </p:sp>
      <p:sp>
        <p:nvSpPr>
          <p:cNvPr id="89" name="Picture Placeholder 13"/>
          <p:cNvSpPr>
            <a:spLocks noGrp="1"/>
          </p:cNvSpPr>
          <p:nvPr>
            <p:ph type="pic" sz="quarter" idx="130" hasCustomPrompt="1"/>
          </p:nvPr>
        </p:nvSpPr>
        <p:spPr>
          <a:xfrm>
            <a:off x="-4702629" y="13737771"/>
            <a:ext cx="2645230" cy="1696247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52249" tIns="26124" rIns="52249" bIns="26124" anchor="ctr"/>
          <a:lstStyle>
            <a:lvl1pPr marL="0" indent="0" algn="ctr">
              <a:buNone/>
              <a:defRPr sz="2300" b="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PICTURE PLACEHOLDER</a:t>
            </a:r>
          </a:p>
        </p:txBody>
      </p:sp>
      <p:sp>
        <p:nvSpPr>
          <p:cNvPr id="92" name="Picture Placeholder 13"/>
          <p:cNvSpPr>
            <a:spLocks noGrp="1"/>
          </p:cNvSpPr>
          <p:nvPr>
            <p:ph type="pic" sz="quarter" idx="131" hasCustomPrompt="1"/>
          </p:nvPr>
        </p:nvSpPr>
        <p:spPr>
          <a:xfrm>
            <a:off x="-4702629" y="13737771"/>
            <a:ext cx="2645230" cy="1696247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52249" tIns="26124" rIns="52249" bIns="26124" anchor="ctr"/>
          <a:lstStyle>
            <a:lvl1pPr marL="0" indent="0" algn="ctr">
              <a:buNone/>
              <a:defRPr sz="2300" b="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PICTURE PLACEHOLDER</a:t>
            </a:r>
          </a:p>
        </p:txBody>
      </p:sp>
      <p:sp>
        <p:nvSpPr>
          <p:cNvPr id="95" name="Picture Placeholder 13"/>
          <p:cNvSpPr>
            <a:spLocks noGrp="1"/>
          </p:cNvSpPr>
          <p:nvPr>
            <p:ph type="pic" sz="quarter" idx="132" hasCustomPrompt="1"/>
          </p:nvPr>
        </p:nvSpPr>
        <p:spPr>
          <a:xfrm>
            <a:off x="-4702629" y="13737771"/>
            <a:ext cx="2645230" cy="1696247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52249" tIns="26124" rIns="52249" bIns="26124" anchor="ctr"/>
          <a:lstStyle>
            <a:lvl1pPr marL="0" indent="0" algn="ctr">
              <a:buNone/>
              <a:defRPr sz="2300" b="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PICTURE PLACEHOLDER</a:t>
            </a:r>
          </a:p>
        </p:txBody>
      </p:sp>
      <p:sp>
        <p:nvSpPr>
          <p:cNvPr id="98" name="Picture Placeholder 13"/>
          <p:cNvSpPr>
            <a:spLocks noGrp="1"/>
          </p:cNvSpPr>
          <p:nvPr>
            <p:ph type="pic" sz="quarter" idx="133" hasCustomPrompt="1"/>
          </p:nvPr>
        </p:nvSpPr>
        <p:spPr>
          <a:xfrm>
            <a:off x="-4702629" y="13737771"/>
            <a:ext cx="2645230" cy="1696247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52249" tIns="26124" rIns="52249" bIns="26124" anchor="ctr"/>
          <a:lstStyle>
            <a:lvl1pPr marL="0" indent="0" algn="ctr">
              <a:buNone/>
              <a:defRPr sz="2300" b="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PICTURE PLACEHOLDER</a:t>
            </a:r>
          </a:p>
        </p:txBody>
      </p:sp>
      <p:sp>
        <p:nvSpPr>
          <p:cNvPr id="112" name="Picture Placeholder 13"/>
          <p:cNvSpPr>
            <a:spLocks noGrp="1"/>
          </p:cNvSpPr>
          <p:nvPr>
            <p:ph type="pic" sz="quarter" idx="134" hasCustomPrompt="1"/>
          </p:nvPr>
        </p:nvSpPr>
        <p:spPr>
          <a:xfrm>
            <a:off x="-4702629" y="13737771"/>
            <a:ext cx="2645230" cy="1696247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52249" tIns="26124" rIns="52249" bIns="26124" anchor="ctr"/>
          <a:lstStyle>
            <a:lvl1pPr marL="0" indent="0" algn="ctr">
              <a:buNone/>
              <a:defRPr sz="2300" b="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PICTURE PLACEHOLDER</a:t>
            </a:r>
          </a:p>
        </p:txBody>
      </p:sp>
      <p:sp>
        <p:nvSpPr>
          <p:cNvPr id="62" name="Text Placeholder 5"/>
          <p:cNvSpPr>
            <a:spLocks noGrp="1"/>
          </p:cNvSpPr>
          <p:nvPr>
            <p:ph type="body" sz="quarter" idx="136" hasCustomPrompt="1"/>
          </p:nvPr>
        </p:nvSpPr>
        <p:spPr>
          <a:xfrm>
            <a:off x="-6494189" y="10221631"/>
            <a:ext cx="6281539" cy="382517"/>
          </a:xfrm>
          <a:prstGeom prst="rect">
            <a:avLst/>
          </a:prstGeom>
          <a:noFill/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18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/>
              <a:t>SECTION HEADER PLACEHOLDER</a:t>
            </a:r>
          </a:p>
        </p:txBody>
      </p:sp>
      <p:sp>
        <p:nvSpPr>
          <p:cNvPr id="63" name="Text Placeholder 5"/>
          <p:cNvSpPr>
            <a:spLocks noGrp="1"/>
          </p:cNvSpPr>
          <p:nvPr>
            <p:ph type="body" sz="quarter" idx="137" hasCustomPrompt="1"/>
          </p:nvPr>
        </p:nvSpPr>
        <p:spPr>
          <a:xfrm>
            <a:off x="-6494189" y="10221631"/>
            <a:ext cx="6281539" cy="382517"/>
          </a:xfrm>
          <a:prstGeom prst="rect">
            <a:avLst/>
          </a:prstGeom>
          <a:noFill/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18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/>
              <a:t>SECTION HEADER PLACEHOLDER</a:t>
            </a:r>
          </a:p>
        </p:txBody>
      </p:sp>
      <p:sp>
        <p:nvSpPr>
          <p:cNvPr id="64" name="Text Placeholder 5"/>
          <p:cNvSpPr>
            <a:spLocks noGrp="1"/>
          </p:cNvSpPr>
          <p:nvPr>
            <p:ph type="body" sz="quarter" idx="138" hasCustomPrompt="1"/>
          </p:nvPr>
        </p:nvSpPr>
        <p:spPr>
          <a:xfrm>
            <a:off x="-6494189" y="10221631"/>
            <a:ext cx="6281539" cy="382517"/>
          </a:xfrm>
          <a:prstGeom prst="rect">
            <a:avLst/>
          </a:prstGeom>
          <a:noFill/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18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/>
              <a:t>SECTION HEADER PLACEHOLDER</a:t>
            </a:r>
          </a:p>
        </p:txBody>
      </p:sp>
      <p:sp>
        <p:nvSpPr>
          <p:cNvPr id="65" name="Text Placeholder 5"/>
          <p:cNvSpPr>
            <a:spLocks noGrp="1"/>
          </p:cNvSpPr>
          <p:nvPr>
            <p:ph type="body" sz="quarter" idx="139" hasCustomPrompt="1"/>
          </p:nvPr>
        </p:nvSpPr>
        <p:spPr>
          <a:xfrm>
            <a:off x="-6494189" y="10221631"/>
            <a:ext cx="6281539" cy="382517"/>
          </a:xfrm>
          <a:prstGeom prst="rect">
            <a:avLst/>
          </a:prstGeom>
          <a:noFill/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18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/>
              <a:t>SECTION HEADER PLACEHOLDER</a:t>
            </a:r>
          </a:p>
        </p:txBody>
      </p:sp>
      <p:sp>
        <p:nvSpPr>
          <p:cNvPr id="66" name="Text Placeholder 5"/>
          <p:cNvSpPr>
            <a:spLocks noGrp="1"/>
          </p:cNvSpPr>
          <p:nvPr>
            <p:ph type="body" sz="quarter" idx="140" hasCustomPrompt="1"/>
          </p:nvPr>
        </p:nvSpPr>
        <p:spPr>
          <a:xfrm>
            <a:off x="-6494189" y="10221631"/>
            <a:ext cx="6281539" cy="382517"/>
          </a:xfrm>
          <a:prstGeom prst="rect">
            <a:avLst/>
          </a:prstGeom>
          <a:noFill/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18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/>
              <a:t>SECTION HEADER PLACEHOLDER</a:t>
            </a:r>
          </a:p>
        </p:txBody>
      </p:sp>
      <p:sp>
        <p:nvSpPr>
          <p:cNvPr id="67" name="Text Placeholder 5"/>
          <p:cNvSpPr>
            <a:spLocks noGrp="1"/>
          </p:cNvSpPr>
          <p:nvPr>
            <p:ph type="body" sz="quarter" idx="141" hasCustomPrompt="1"/>
          </p:nvPr>
        </p:nvSpPr>
        <p:spPr>
          <a:xfrm>
            <a:off x="-6494189" y="10221631"/>
            <a:ext cx="6281539" cy="382517"/>
          </a:xfrm>
          <a:prstGeom prst="rect">
            <a:avLst/>
          </a:prstGeom>
          <a:noFill/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18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/>
              <a:t>SECTION HEADER PLACEHOLDER</a:t>
            </a:r>
          </a:p>
        </p:txBody>
      </p:sp>
      <p:sp>
        <p:nvSpPr>
          <p:cNvPr id="68" name="Text Placeholder 5"/>
          <p:cNvSpPr>
            <a:spLocks noGrp="1"/>
          </p:cNvSpPr>
          <p:nvPr>
            <p:ph type="body" sz="quarter" idx="142" hasCustomPrompt="1"/>
          </p:nvPr>
        </p:nvSpPr>
        <p:spPr>
          <a:xfrm>
            <a:off x="-6494189" y="10221631"/>
            <a:ext cx="6281539" cy="382517"/>
          </a:xfrm>
          <a:prstGeom prst="rect">
            <a:avLst/>
          </a:prstGeom>
          <a:noFill/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18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/>
              <a:t>SECTION HEADER PLACEHOLDER</a:t>
            </a:r>
          </a:p>
        </p:txBody>
      </p:sp>
      <p:sp>
        <p:nvSpPr>
          <p:cNvPr id="69" name="Text Placeholder 5"/>
          <p:cNvSpPr>
            <a:spLocks noGrp="1"/>
          </p:cNvSpPr>
          <p:nvPr>
            <p:ph type="body" sz="quarter" idx="143" hasCustomPrompt="1"/>
          </p:nvPr>
        </p:nvSpPr>
        <p:spPr>
          <a:xfrm>
            <a:off x="-6494189" y="10221631"/>
            <a:ext cx="6281539" cy="382517"/>
          </a:xfrm>
          <a:prstGeom prst="rect">
            <a:avLst/>
          </a:prstGeom>
          <a:noFill/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18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/>
              <a:t>SECTION HEADER PLACEHOLDER</a:t>
            </a:r>
          </a:p>
        </p:txBody>
      </p:sp>
      <p:sp>
        <p:nvSpPr>
          <p:cNvPr id="70" name="Text Placeholder 5"/>
          <p:cNvSpPr>
            <a:spLocks noGrp="1"/>
          </p:cNvSpPr>
          <p:nvPr>
            <p:ph type="body" sz="quarter" idx="144" hasCustomPrompt="1"/>
          </p:nvPr>
        </p:nvSpPr>
        <p:spPr>
          <a:xfrm>
            <a:off x="-6494189" y="10221631"/>
            <a:ext cx="6281539" cy="382517"/>
          </a:xfrm>
          <a:prstGeom prst="rect">
            <a:avLst/>
          </a:prstGeom>
          <a:noFill/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18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/>
              <a:t>SECTION HEADER PLACEHOLDER</a:t>
            </a:r>
          </a:p>
        </p:txBody>
      </p:sp>
      <p:sp>
        <p:nvSpPr>
          <p:cNvPr id="71" name="Text Placeholder 5"/>
          <p:cNvSpPr>
            <a:spLocks noGrp="1"/>
          </p:cNvSpPr>
          <p:nvPr>
            <p:ph type="body" sz="quarter" idx="145" hasCustomPrompt="1"/>
          </p:nvPr>
        </p:nvSpPr>
        <p:spPr>
          <a:xfrm>
            <a:off x="-6494189" y="10221631"/>
            <a:ext cx="6281539" cy="382517"/>
          </a:xfrm>
          <a:prstGeom prst="rect">
            <a:avLst/>
          </a:prstGeom>
          <a:noFill/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18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/>
              <a:t>SECTION HEADER PLACEHOLDER</a:t>
            </a:r>
          </a:p>
        </p:txBody>
      </p:sp>
      <p:sp>
        <p:nvSpPr>
          <p:cNvPr id="72" name="Text Placeholder 5"/>
          <p:cNvSpPr>
            <a:spLocks noGrp="1"/>
          </p:cNvSpPr>
          <p:nvPr>
            <p:ph type="body" sz="quarter" idx="146" hasCustomPrompt="1"/>
          </p:nvPr>
        </p:nvSpPr>
        <p:spPr>
          <a:xfrm>
            <a:off x="-6494189" y="10221631"/>
            <a:ext cx="6281539" cy="382517"/>
          </a:xfrm>
          <a:prstGeom prst="rect">
            <a:avLst/>
          </a:prstGeom>
          <a:noFill/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18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/>
              <a:t>SECTION HEADER PLACEHOLDER</a:t>
            </a:r>
          </a:p>
        </p:txBody>
      </p:sp>
      <p:sp>
        <p:nvSpPr>
          <p:cNvPr id="73" name="Text Placeholder 5"/>
          <p:cNvSpPr>
            <a:spLocks noGrp="1"/>
          </p:cNvSpPr>
          <p:nvPr>
            <p:ph type="body" sz="quarter" idx="147" hasCustomPrompt="1"/>
          </p:nvPr>
        </p:nvSpPr>
        <p:spPr>
          <a:xfrm>
            <a:off x="-6494189" y="10221631"/>
            <a:ext cx="6281539" cy="382517"/>
          </a:xfrm>
          <a:prstGeom prst="rect">
            <a:avLst/>
          </a:prstGeom>
          <a:noFill/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18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/>
              <a:t>SECTION HEADER PLACEHOLDER</a:t>
            </a:r>
          </a:p>
        </p:txBody>
      </p:sp>
      <p:sp>
        <p:nvSpPr>
          <p:cNvPr id="74" name="Text Placeholder 5"/>
          <p:cNvSpPr>
            <a:spLocks noGrp="1"/>
          </p:cNvSpPr>
          <p:nvPr>
            <p:ph type="body" sz="quarter" idx="148" hasCustomPrompt="1"/>
          </p:nvPr>
        </p:nvSpPr>
        <p:spPr>
          <a:xfrm>
            <a:off x="-6494189" y="10221631"/>
            <a:ext cx="6281539" cy="382517"/>
          </a:xfrm>
          <a:prstGeom prst="rect">
            <a:avLst/>
          </a:prstGeom>
          <a:noFill/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18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/>
              <a:t>SECTION HEADER PLACEHOLDER</a:t>
            </a:r>
          </a:p>
        </p:txBody>
      </p:sp>
      <p:sp>
        <p:nvSpPr>
          <p:cNvPr id="75" name="Text Placeholder 5"/>
          <p:cNvSpPr>
            <a:spLocks noGrp="1"/>
          </p:cNvSpPr>
          <p:nvPr>
            <p:ph type="body" sz="quarter" idx="149" hasCustomPrompt="1"/>
          </p:nvPr>
        </p:nvSpPr>
        <p:spPr>
          <a:xfrm>
            <a:off x="-6494189" y="10221631"/>
            <a:ext cx="6281539" cy="382517"/>
          </a:xfrm>
          <a:prstGeom prst="rect">
            <a:avLst/>
          </a:prstGeom>
          <a:noFill/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1800" b="1" u="sng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SECTION HEADER PLACEHOLDER</a:t>
            </a:r>
          </a:p>
        </p:txBody>
      </p:sp>
      <p:sp>
        <p:nvSpPr>
          <p:cNvPr id="76" name="Text Placeholder 76"/>
          <p:cNvSpPr>
            <a:spLocks noGrp="1"/>
          </p:cNvSpPr>
          <p:nvPr>
            <p:ph type="body" sz="quarter" idx="150" hasCustomPrompt="1"/>
          </p:nvPr>
        </p:nvSpPr>
        <p:spPr>
          <a:xfrm>
            <a:off x="3662362" y="1078170"/>
            <a:ext cx="20107276" cy="598230"/>
          </a:xfrm>
          <a:prstGeom prst="rect">
            <a:avLst/>
          </a:prstGeom>
        </p:spPr>
        <p:txBody>
          <a:bodyPr>
            <a:normAutofit/>
          </a:bodyPr>
          <a:lstStyle>
            <a:lvl1pPr algn="ctr">
              <a:buFontTx/>
              <a:buNone/>
              <a:defRPr sz="3600">
                <a:solidFill>
                  <a:srgbClr val="002855"/>
                </a:solidFill>
              </a:defRPr>
            </a:lvl1pPr>
            <a:lvl2pPr>
              <a:buFontTx/>
              <a:buNone/>
              <a:defRPr sz="7200"/>
            </a:lvl2pPr>
            <a:lvl3pPr>
              <a:buFontTx/>
              <a:buNone/>
              <a:defRPr sz="7200"/>
            </a:lvl3pPr>
            <a:lvl4pPr>
              <a:buFontTx/>
              <a:buNone/>
              <a:defRPr sz="7200"/>
            </a:lvl4pPr>
            <a:lvl5pPr>
              <a:buFontTx/>
              <a:buNone/>
              <a:defRPr sz="7200"/>
            </a:lvl5pPr>
          </a:lstStyle>
          <a:p>
            <a:pPr lvl="0"/>
            <a:r>
              <a:rPr lang="en-US"/>
              <a:t>Click here to add authors</a:t>
            </a:r>
          </a:p>
        </p:txBody>
      </p:sp>
      <p:sp>
        <p:nvSpPr>
          <p:cNvPr id="77" name="Text Placeholder 76"/>
          <p:cNvSpPr>
            <a:spLocks noGrp="1"/>
          </p:cNvSpPr>
          <p:nvPr>
            <p:ph type="body" sz="quarter" idx="184" hasCustomPrompt="1"/>
          </p:nvPr>
        </p:nvSpPr>
        <p:spPr>
          <a:xfrm>
            <a:off x="3662362" y="1676399"/>
            <a:ext cx="20107276" cy="634555"/>
          </a:xfrm>
          <a:prstGeom prst="rect">
            <a:avLst/>
          </a:prstGeom>
        </p:spPr>
        <p:txBody>
          <a:bodyPr>
            <a:normAutofit/>
          </a:bodyPr>
          <a:lstStyle>
            <a:lvl1pPr algn="ctr">
              <a:buFontTx/>
              <a:buNone/>
              <a:defRPr sz="2800">
                <a:solidFill>
                  <a:srgbClr val="002855"/>
                </a:solidFill>
              </a:defRPr>
            </a:lvl1pPr>
            <a:lvl2pPr>
              <a:buFontTx/>
              <a:buNone/>
              <a:defRPr sz="7200"/>
            </a:lvl2pPr>
            <a:lvl3pPr>
              <a:buFontTx/>
              <a:buNone/>
              <a:defRPr sz="7200"/>
            </a:lvl3pPr>
            <a:lvl4pPr>
              <a:buFontTx/>
              <a:buNone/>
              <a:defRPr sz="7200"/>
            </a:lvl4pPr>
            <a:lvl5pPr>
              <a:buFontTx/>
              <a:buNone/>
              <a:defRPr sz="7200"/>
            </a:lvl5pPr>
          </a:lstStyle>
          <a:p>
            <a:pPr lvl="0"/>
            <a:r>
              <a:rPr lang="en-US"/>
              <a:t>Click here to add affiliations</a:t>
            </a:r>
          </a:p>
        </p:txBody>
      </p:sp>
      <p:sp>
        <p:nvSpPr>
          <p:cNvPr id="78" name="Text Placeholder 76"/>
          <p:cNvSpPr>
            <a:spLocks noGrp="1"/>
          </p:cNvSpPr>
          <p:nvPr>
            <p:ph type="body" sz="quarter" idx="185" hasCustomPrompt="1"/>
          </p:nvPr>
        </p:nvSpPr>
        <p:spPr>
          <a:xfrm>
            <a:off x="3662362" y="232386"/>
            <a:ext cx="20107276" cy="834414"/>
          </a:xfrm>
          <a:prstGeom prst="rect">
            <a:avLst/>
          </a:prstGeom>
        </p:spPr>
        <p:txBody>
          <a:bodyPr>
            <a:normAutofit/>
          </a:bodyPr>
          <a:lstStyle>
            <a:lvl1pPr algn="ctr">
              <a:buFontTx/>
              <a:buNone/>
              <a:defRPr sz="4800">
                <a:solidFill>
                  <a:srgbClr val="002855"/>
                </a:solidFill>
              </a:defRPr>
            </a:lvl1pPr>
            <a:lvl2pPr>
              <a:buFontTx/>
              <a:buNone/>
              <a:defRPr sz="7200"/>
            </a:lvl2pPr>
            <a:lvl3pPr>
              <a:buFontTx/>
              <a:buNone/>
              <a:defRPr sz="7200"/>
            </a:lvl3pPr>
            <a:lvl4pPr>
              <a:buFontTx/>
              <a:buNone/>
              <a:defRPr sz="7200"/>
            </a:lvl4pPr>
            <a:lvl5pPr>
              <a:buFontTx/>
              <a:buNone/>
              <a:defRPr sz="7200"/>
            </a:lvl5pPr>
          </a:lstStyle>
          <a:p>
            <a:pPr lvl="0"/>
            <a:r>
              <a:rPr lang="en-US"/>
              <a:t>Click here to add title</a:t>
            </a:r>
          </a:p>
        </p:txBody>
      </p:sp>
      <p:sp>
        <p:nvSpPr>
          <p:cNvPr id="79" name="Text Placeholder 3"/>
          <p:cNvSpPr>
            <a:spLocks noGrp="1"/>
          </p:cNvSpPr>
          <p:nvPr>
            <p:ph type="body" sz="quarter" idx="186" hasCustomPrompt="1"/>
          </p:nvPr>
        </p:nvSpPr>
        <p:spPr>
          <a:xfrm>
            <a:off x="20572840" y="3341566"/>
            <a:ext cx="6282530" cy="479239"/>
          </a:xfrm>
          <a:prstGeom prst="rect">
            <a:avLst/>
          </a:prstGeom>
        </p:spPr>
        <p:txBody>
          <a:bodyPr wrap="square" lIns="130622" tIns="130622" rIns="130622" bIns="130622">
            <a:spAutoFit/>
          </a:bodyPr>
          <a:lstStyle>
            <a:lvl1pPr marL="0" marR="0" indent="0" algn="l" defTabSz="2507943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sz="1400">
                <a:latin typeface="+mn-lt"/>
              </a:defRPr>
            </a:lvl1pPr>
            <a:lvl2pPr marL="849043" indent="-326555">
              <a:defRPr sz="1400">
                <a:latin typeface="Trebuchet MS" pitchFamily="34" charset="0"/>
              </a:defRPr>
            </a:lvl2pPr>
            <a:lvl3pPr marL="1175598" indent="-326555">
              <a:defRPr sz="1400">
                <a:latin typeface="Trebuchet MS" pitchFamily="34" charset="0"/>
              </a:defRPr>
            </a:lvl3pPr>
            <a:lvl4pPr marL="1534809" indent="-359211">
              <a:defRPr sz="1400">
                <a:latin typeface="Trebuchet MS" pitchFamily="34" charset="0"/>
              </a:defRPr>
            </a:lvl4pPr>
            <a:lvl5pPr marL="1796053" indent="-261244">
              <a:defRPr sz="1400">
                <a:latin typeface="Trebuchet MS" pitchFamily="34" charset="0"/>
              </a:defRPr>
            </a:lvl5pPr>
          </a:lstStyle>
          <a:p>
            <a:pPr marL="0" marR="0" lvl="0" indent="0" algn="l" defTabSz="2507943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/>
              <a:t>Type in or paste your text here</a:t>
            </a:r>
          </a:p>
        </p:txBody>
      </p:sp>
      <p:sp>
        <p:nvSpPr>
          <p:cNvPr id="80" name="Text Placeholder 3"/>
          <p:cNvSpPr>
            <a:spLocks noGrp="1"/>
          </p:cNvSpPr>
          <p:nvPr>
            <p:ph type="body" sz="quarter" idx="187" hasCustomPrompt="1"/>
          </p:nvPr>
        </p:nvSpPr>
        <p:spPr>
          <a:xfrm>
            <a:off x="20572839" y="13303950"/>
            <a:ext cx="6279386" cy="479239"/>
          </a:xfrm>
          <a:prstGeom prst="rect">
            <a:avLst/>
          </a:prstGeom>
        </p:spPr>
        <p:txBody>
          <a:bodyPr wrap="square" lIns="130622" tIns="130622" rIns="130622" bIns="130622">
            <a:spAutoFit/>
          </a:bodyPr>
          <a:lstStyle>
            <a:lvl1pPr marL="0" marR="0" indent="0" algn="l" defTabSz="2507943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sz="1400" baseline="0">
                <a:latin typeface="+mn-lt"/>
              </a:defRPr>
            </a:lvl1pPr>
            <a:lvl2pPr marL="849043" indent="-326555">
              <a:defRPr sz="1400">
                <a:latin typeface="Trebuchet MS" pitchFamily="34" charset="0"/>
              </a:defRPr>
            </a:lvl2pPr>
            <a:lvl3pPr marL="1175598" indent="-326555">
              <a:defRPr sz="1400">
                <a:latin typeface="Trebuchet MS" pitchFamily="34" charset="0"/>
              </a:defRPr>
            </a:lvl3pPr>
            <a:lvl4pPr marL="1534809" indent="-359211">
              <a:defRPr sz="1400">
                <a:latin typeface="Trebuchet MS" pitchFamily="34" charset="0"/>
              </a:defRPr>
            </a:lvl4pPr>
            <a:lvl5pPr marL="1796053" indent="-261244">
              <a:defRPr sz="1400">
                <a:latin typeface="Trebuchet MS" pitchFamily="34" charset="0"/>
              </a:defRPr>
            </a:lvl5pPr>
          </a:lstStyle>
          <a:p>
            <a:pPr marL="0" marR="0" lvl="0" indent="0" algn="l" defTabSz="2507943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/>
              <a:t>Type in or paste your text here</a:t>
            </a:r>
          </a:p>
        </p:txBody>
      </p:sp>
      <p:sp>
        <p:nvSpPr>
          <p:cNvPr id="81" name="Text Box 14"/>
          <p:cNvSpPr txBox="1">
            <a:spLocks noChangeArrowheads="1"/>
          </p:cNvSpPr>
          <p:nvPr userDrawn="1"/>
        </p:nvSpPr>
        <p:spPr bwMode="auto">
          <a:xfrm>
            <a:off x="918370" y="16156940"/>
            <a:ext cx="1571625" cy="1888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52150" tIns="26070" rIns="52150" bIns="26070">
            <a:spAutoFit/>
          </a:bodyPr>
          <a:lstStyle/>
          <a:p>
            <a:pPr eaLnBrk="0" hangingPunct="0">
              <a:lnSpc>
                <a:spcPct val="65000"/>
              </a:lnSpc>
              <a:spcBef>
                <a:spcPct val="50000"/>
              </a:spcBef>
              <a:defRPr/>
            </a:pPr>
            <a:r>
              <a:rPr lang="en-US" sz="300" b="1">
                <a:solidFill>
                  <a:schemeClr val="bg1">
                    <a:lumMod val="50000"/>
                  </a:schemeClr>
                </a:solidFill>
                <a:latin typeface="Arial" charset="0"/>
              </a:rPr>
              <a:t>RESEARCH POSTER PRESENTATION DESIGN © 2012</a:t>
            </a:r>
          </a:p>
          <a:p>
            <a:pPr eaLnBrk="0" hangingPunct="0">
              <a:lnSpc>
                <a:spcPct val="65000"/>
              </a:lnSpc>
              <a:spcBef>
                <a:spcPct val="50000"/>
              </a:spcBef>
              <a:defRPr/>
            </a:pPr>
            <a:r>
              <a:rPr lang="en-US" sz="600" b="1">
                <a:solidFill>
                  <a:schemeClr val="bg1">
                    <a:lumMod val="50000"/>
                  </a:schemeClr>
                </a:solidFill>
                <a:latin typeface="Arial" charset="0"/>
              </a:rPr>
              <a:t>www.PosterPresentations.com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andard 3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565116" y="3354109"/>
            <a:ext cx="8494548" cy="479239"/>
          </a:xfrm>
          <a:prstGeom prst="rect">
            <a:avLst/>
          </a:prstGeom>
        </p:spPr>
        <p:txBody>
          <a:bodyPr wrap="square" lIns="130622" tIns="130622" rIns="130622" bIns="130622">
            <a:spAutoFit/>
          </a:bodyPr>
          <a:lstStyle>
            <a:lvl1pPr marL="195933" indent="-195933">
              <a:buNone/>
              <a:defRPr sz="1400">
                <a:latin typeface="Trebuchet MS" pitchFamily="34" charset="0"/>
              </a:defRPr>
            </a:lvl1pPr>
            <a:lvl2pPr marL="849043" indent="-326555">
              <a:defRPr sz="1400">
                <a:latin typeface="Trebuchet MS" pitchFamily="34" charset="0"/>
              </a:defRPr>
            </a:lvl2pPr>
            <a:lvl3pPr marL="1175598" indent="-326555">
              <a:defRPr sz="1400">
                <a:latin typeface="Trebuchet MS" pitchFamily="34" charset="0"/>
              </a:defRPr>
            </a:lvl3pPr>
            <a:lvl4pPr marL="1534809" indent="-359211">
              <a:defRPr sz="1400">
                <a:latin typeface="Trebuchet MS" pitchFamily="34" charset="0"/>
              </a:defRPr>
            </a:lvl4pPr>
            <a:lvl5pPr marL="1796053" indent="-261244">
              <a:defRPr sz="1400">
                <a:latin typeface="Trebuchet MS" pitchFamily="34" charset="0"/>
              </a:defRPr>
            </a:lvl5pPr>
          </a:lstStyle>
          <a:p>
            <a:pPr lvl="0"/>
            <a:r>
              <a:rPr lang="en-US"/>
              <a:t>Type in or paste your text here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1" hasCustomPrompt="1"/>
          </p:nvPr>
        </p:nvSpPr>
        <p:spPr>
          <a:xfrm>
            <a:off x="576461" y="2946900"/>
            <a:ext cx="8483204" cy="382517"/>
          </a:xfrm>
          <a:prstGeom prst="rect">
            <a:avLst/>
          </a:prstGeom>
          <a:solidFill>
            <a:srgbClr val="002855"/>
          </a:solidFill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1800" b="1" u="none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/>
              <a:t>(click to add) INTRODUCTION or ABSTRACT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quarter" idx="19" hasCustomPrompt="1"/>
          </p:nvPr>
        </p:nvSpPr>
        <p:spPr>
          <a:xfrm>
            <a:off x="576461" y="9035724"/>
            <a:ext cx="8495540" cy="479239"/>
          </a:xfrm>
          <a:prstGeom prst="rect">
            <a:avLst/>
          </a:prstGeom>
        </p:spPr>
        <p:txBody>
          <a:bodyPr wrap="square" lIns="130622" tIns="130622" rIns="130622" bIns="130622">
            <a:spAutoFit/>
          </a:bodyPr>
          <a:lstStyle>
            <a:lvl1pPr marL="195933" indent="-195933">
              <a:buNone/>
              <a:defRPr sz="1400">
                <a:latin typeface="Trebuchet MS" pitchFamily="34" charset="0"/>
              </a:defRPr>
            </a:lvl1pPr>
            <a:lvl2pPr marL="849043" indent="-326555">
              <a:defRPr sz="1400">
                <a:latin typeface="Trebuchet MS" pitchFamily="34" charset="0"/>
              </a:defRPr>
            </a:lvl2pPr>
            <a:lvl3pPr marL="1175598" indent="-326555">
              <a:defRPr sz="1400">
                <a:latin typeface="Trebuchet MS" pitchFamily="34" charset="0"/>
              </a:defRPr>
            </a:lvl3pPr>
            <a:lvl4pPr marL="1534809" indent="-359211">
              <a:defRPr sz="1400">
                <a:latin typeface="Trebuchet MS" pitchFamily="34" charset="0"/>
              </a:defRPr>
            </a:lvl4pPr>
            <a:lvl5pPr marL="1796053" indent="-261244">
              <a:defRPr sz="1400">
                <a:latin typeface="Trebuchet MS" pitchFamily="34" charset="0"/>
              </a:defRPr>
            </a:lvl5pPr>
          </a:lstStyle>
          <a:p>
            <a:pPr lvl="0"/>
            <a:r>
              <a:rPr lang="en-US"/>
              <a:t>Type in or paste your text here</a:t>
            </a:r>
          </a:p>
        </p:txBody>
      </p:sp>
      <p:sp>
        <p:nvSpPr>
          <p:cNvPr id="20" name="Text Placeholder 5"/>
          <p:cNvSpPr>
            <a:spLocks noGrp="1"/>
          </p:cNvSpPr>
          <p:nvPr>
            <p:ph type="body" sz="quarter" idx="20" hasCustomPrompt="1"/>
          </p:nvPr>
        </p:nvSpPr>
        <p:spPr>
          <a:xfrm>
            <a:off x="588799" y="8644569"/>
            <a:ext cx="8483203" cy="382517"/>
          </a:xfrm>
          <a:prstGeom prst="rect">
            <a:avLst/>
          </a:prstGeom>
          <a:solidFill>
            <a:srgbClr val="002855"/>
          </a:solidFill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1800" b="1" u="none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/>
              <a:t>(click to add)  OBJECTIVES</a:t>
            </a:r>
          </a:p>
        </p:txBody>
      </p:sp>
      <p:sp>
        <p:nvSpPr>
          <p:cNvPr id="21" name="Text Placeholder 3"/>
          <p:cNvSpPr>
            <a:spLocks noGrp="1"/>
          </p:cNvSpPr>
          <p:nvPr>
            <p:ph type="body" sz="quarter" idx="21" hasCustomPrompt="1"/>
          </p:nvPr>
        </p:nvSpPr>
        <p:spPr>
          <a:xfrm>
            <a:off x="9471422" y="10733346"/>
            <a:ext cx="8482209" cy="479239"/>
          </a:xfrm>
          <a:prstGeom prst="rect">
            <a:avLst/>
          </a:prstGeom>
        </p:spPr>
        <p:txBody>
          <a:bodyPr wrap="square" lIns="130622" tIns="130622" rIns="130622" bIns="130622">
            <a:spAutoFit/>
          </a:bodyPr>
          <a:lstStyle>
            <a:lvl1pPr marL="195933" indent="-195933">
              <a:buNone/>
              <a:defRPr sz="1400">
                <a:latin typeface="Trebuchet MS" pitchFamily="34" charset="0"/>
              </a:defRPr>
            </a:lvl1pPr>
            <a:lvl2pPr marL="849043" indent="-326555">
              <a:defRPr sz="1400">
                <a:latin typeface="Trebuchet MS" pitchFamily="34" charset="0"/>
              </a:defRPr>
            </a:lvl2pPr>
            <a:lvl3pPr marL="1175598" indent="-326555">
              <a:defRPr sz="1400">
                <a:latin typeface="Trebuchet MS" pitchFamily="34" charset="0"/>
              </a:defRPr>
            </a:lvl3pPr>
            <a:lvl4pPr marL="1534809" indent="-359211">
              <a:defRPr sz="1400">
                <a:latin typeface="Trebuchet MS" pitchFamily="34" charset="0"/>
              </a:defRPr>
            </a:lvl4pPr>
            <a:lvl5pPr marL="1796053" indent="-261244">
              <a:defRPr sz="1400">
                <a:latin typeface="Trebuchet MS" pitchFamily="34" charset="0"/>
              </a:defRPr>
            </a:lvl5pPr>
          </a:lstStyle>
          <a:p>
            <a:pPr lvl="0"/>
            <a:r>
              <a:rPr lang="en-US"/>
              <a:t>Type in or paste your text here</a:t>
            </a:r>
          </a:p>
        </p:txBody>
      </p:sp>
      <p:sp>
        <p:nvSpPr>
          <p:cNvPr id="22" name="Text Placeholder 5"/>
          <p:cNvSpPr>
            <a:spLocks noGrp="1"/>
          </p:cNvSpPr>
          <p:nvPr>
            <p:ph type="body" sz="quarter" idx="22" hasCustomPrompt="1"/>
          </p:nvPr>
        </p:nvSpPr>
        <p:spPr>
          <a:xfrm>
            <a:off x="9471422" y="10309786"/>
            <a:ext cx="8482209" cy="382517"/>
          </a:xfrm>
          <a:prstGeom prst="rect">
            <a:avLst/>
          </a:prstGeom>
          <a:solidFill>
            <a:srgbClr val="002855"/>
          </a:solidFill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1800" b="1" u="none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/>
              <a:t>(click to add)  MATERIALS &amp; METHODS</a:t>
            </a:r>
          </a:p>
        </p:txBody>
      </p:sp>
      <p:sp>
        <p:nvSpPr>
          <p:cNvPr id="23" name="Text Placeholder 3"/>
          <p:cNvSpPr>
            <a:spLocks noGrp="1"/>
          </p:cNvSpPr>
          <p:nvPr>
            <p:ph type="body" sz="quarter" idx="23" hasCustomPrompt="1"/>
          </p:nvPr>
        </p:nvSpPr>
        <p:spPr>
          <a:xfrm>
            <a:off x="9476384" y="3378398"/>
            <a:ext cx="8482209" cy="479239"/>
          </a:xfrm>
          <a:prstGeom prst="rect">
            <a:avLst/>
          </a:prstGeom>
        </p:spPr>
        <p:txBody>
          <a:bodyPr wrap="square" lIns="130622" tIns="130622" rIns="130622" bIns="130622">
            <a:spAutoFit/>
          </a:bodyPr>
          <a:lstStyle>
            <a:lvl1pPr marL="195933" indent="-195933">
              <a:buNone/>
              <a:defRPr sz="1400">
                <a:latin typeface="Trebuchet MS" pitchFamily="34" charset="0"/>
              </a:defRPr>
            </a:lvl1pPr>
            <a:lvl2pPr marL="849043" indent="-326555">
              <a:defRPr sz="1400">
                <a:latin typeface="Trebuchet MS" pitchFamily="34" charset="0"/>
              </a:defRPr>
            </a:lvl2pPr>
            <a:lvl3pPr marL="1175598" indent="-326555">
              <a:defRPr sz="1400">
                <a:latin typeface="Trebuchet MS" pitchFamily="34" charset="0"/>
              </a:defRPr>
            </a:lvl3pPr>
            <a:lvl4pPr marL="1534809" indent="-359211">
              <a:defRPr sz="1400">
                <a:latin typeface="Trebuchet MS" pitchFamily="34" charset="0"/>
              </a:defRPr>
            </a:lvl4pPr>
            <a:lvl5pPr marL="1796053" indent="-261244">
              <a:defRPr sz="1400">
                <a:latin typeface="Trebuchet MS" pitchFamily="34" charset="0"/>
              </a:defRPr>
            </a:lvl5pPr>
          </a:lstStyle>
          <a:p>
            <a:pPr lvl="0"/>
            <a:r>
              <a:rPr lang="en-US"/>
              <a:t>Type in or paste your text here</a:t>
            </a:r>
          </a:p>
        </p:txBody>
      </p:sp>
      <p:sp>
        <p:nvSpPr>
          <p:cNvPr id="24" name="Text Placeholder 5"/>
          <p:cNvSpPr>
            <a:spLocks noGrp="1"/>
          </p:cNvSpPr>
          <p:nvPr>
            <p:ph type="body" sz="quarter" idx="24" hasCustomPrompt="1"/>
          </p:nvPr>
        </p:nvSpPr>
        <p:spPr>
          <a:xfrm>
            <a:off x="9471422" y="2946900"/>
            <a:ext cx="8487172" cy="382517"/>
          </a:xfrm>
          <a:prstGeom prst="rect">
            <a:avLst/>
          </a:prstGeom>
          <a:solidFill>
            <a:srgbClr val="002855"/>
          </a:solidFill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1800" b="1" u="none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/>
              <a:t>(click to add)  RESULTS</a:t>
            </a:r>
          </a:p>
        </p:txBody>
      </p:sp>
      <p:sp>
        <p:nvSpPr>
          <p:cNvPr id="25" name="Text Placeholder 5"/>
          <p:cNvSpPr>
            <a:spLocks noGrp="1"/>
          </p:cNvSpPr>
          <p:nvPr>
            <p:ph type="body" sz="quarter" idx="25" hasCustomPrompt="1"/>
          </p:nvPr>
        </p:nvSpPr>
        <p:spPr>
          <a:xfrm>
            <a:off x="18372337" y="2946900"/>
            <a:ext cx="8485018" cy="382517"/>
          </a:xfrm>
          <a:prstGeom prst="rect">
            <a:avLst/>
          </a:prstGeom>
          <a:solidFill>
            <a:srgbClr val="002855"/>
          </a:solidFill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1800" b="1" u="none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/>
              <a:t>(click to add)  CONCLUSIONS</a:t>
            </a:r>
          </a:p>
        </p:txBody>
      </p:sp>
      <p:sp>
        <p:nvSpPr>
          <p:cNvPr id="26" name="Text Placeholder 3"/>
          <p:cNvSpPr>
            <a:spLocks noGrp="1"/>
          </p:cNvSpPr>
          <p:nvPr>
            <p:ph type="body" sz="quarter" idx="26" hasCustomPrompt="1"/>
          </p:nvPr>
        </p:nvSpPr>
        <p:spPr>
          <a:xfrm>
            <a:off x="18372337" y="3354109"/>
            <a:ext cx="8485018" cy="479239"/>
          </a:xfrm>
          <a:prstGeom prst="rect">
            <a:avLst/>
          </a:prstGeom>
        </p:spPr>
        <p:txBody>
          <a:bodyPr wrap="square" lIns="130622" tIns="130622" rIns="130622" bIns="130622">
            <a:spAutoFit/>
          </a:bodyPr>
          <a:lstStyle>
            <a:lvl1pPr marL="195933" indent="-195933">
              <a:buNone/>
              <a:defRPr sz="1400">
                <a:latin typeface="Trebuchet MS" pitchFamily="34" charset="0"/>
              </a:defRPr>
            </a:lvl1pPr>
            <a:lvl2pPr marL="849043" indent="-326555">
              <a:defRPr sz="1400">
                <a:latin typeface="Trebuchet MS" pitchFamily="34" charset="0"/>
              </a:defRPr>
            </a:lvl2pPr>
            <a:lvl3pPr marL="1175598" indent="-326555">
              <a:defRPr sz="1400">
                <a:latin typeface="Trebuchet MS" pitchFamily="34" charset="0"/>
              </a:defRPr>
            </a:lvl3pPr>
            <a:lvl4pPr marL="1534809" indent="-359211">
              <a:defRPr sz="1400">
                <a:latin typeface="Trebuchet MS" pitchFamily="34" charset="0"/>
              </a:defRPr>
            </a:lvl4pPr>
            <a:lvl5pPr marL="1796053" indent="-261244">
              <a:defRPr sz="1400">
                <a:latin typeface="Trebuchet MS" pitchFamily="34" charset="0"/>
              </a:defRPr>
            </a:lvl5pPr>
          </a:lstStyle>
          <a:p>
            <a:pPr lvl="0"/>
            <a:r>
              <a:rPr lang="en-US"/>
              <a:t>Type in or paste your text here</a:t>
            </a:r>
          </a:p>
        </p:txBody>
      </p:sp>
      <p:sp>
        <p:nvSpPr>
          <p:cNvPr id="27" name="Text Placeholder 5"/>
          <p:cNvSpPr>
            <a:spLocks noGrp="1"/>
          </p:cNvSpPr>
          <p:nvPr>
            <p:ph type="body" sz="quarter" idx="27" hasCustomPrompt="1"/>
          </p:nvPr>
        </p:nvSpPr>
        <p:spPr>
          <a:xfrm>
            <a:off x="18372337" y="8628515"/>
            <a:ext cx="8485018" cy="382517"/>
          </a:xfrm>
          <a:prstGeom prst="rect">
            <a:avLst/>
          </a:prstGeom>
          <a:solidFill>
            <a:srgbClr val="002855"/>
          </a:solidFill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1800" b="1" u="none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/>
              <a:t>(click to add)  REFERENCES</a:t>
            </a:r>
          </a:p>
        </p:txBody>
      </p:sp>
      <p:sp>
        <p:nvSpPr>
          <p:cNvPr id="28" name="Text Placeholder 3"/>
          <p:cNvSpPr>
            <a:spLocks noGrp="1"/>
          </p:cNvSpPr>
          <p:nvPr>
            <p:ph type="body" sz="quarter" idx="28" hasCustomPrompt="1"/>
          </p:nvPr>
        </p:nvSpPr>
        <p:spPr>
          <a:xfrm>
            <a:off x="18369192" y="9056044"/>
            <a:ext cx="8488163" cy="479239"/>
          </a:xfrm>
          <a:prstGeom prst="rect">
            <a:avLst/>
          </a:prstGeom>
        </p:spPr>
        <p:txBody>
          <a:bodyPr wrap="square" lIns="130622" tIns="130622" rIns="130622" bIns="130622">
            <a:spAutoFit/>
          </a:bodyPr>
          <a:lstStyle>
            <a:lvl1pPr marL="195933" indent="-195933">
              <a:buNone/>
              <a:defRPr sz="1400">
                <a:latin typeface="Trebuchet MS" pitchFamily="34" charset="0"/>
              </a:defRPr>
            </a:lvl1pPr>
            <a:lvl2pPr marL="849043" indent="-326555">
              <a:defRPr sz="1400">
                <a:latin typeface="Trebuchet MS" pitchFamily="34" charset="0"/>
              </a:defRPr>
            </a:lvl2pPr>
            <a:lvl3pPr marL="1175598" indent="-326555">
              <a:defRPr sz="1400">
                <a:latin typeface="Trebuchet MS" pitchFamily="34" charset="0"/>
              </a:defRPr>
            </a:lvl3pPr>
            <a:lvl4pPr marL="1534809" indent="-359211">
              <a:defRPr sz="1400">
                <a:latin typeface="Trebuchet MS" pitchFamily="34" charset="0"/>
              </a:defRPr>
            </a:lvl4pPr>
            <a:lvl5pPr marL="1796053" indent="-261244">
              <a:defRPr sz="1400">
                <a:latin typeface="Trebuchet MS" pitchFamily="34" charset="0"/>
              </a:defRPr>
            </a:lvl5pPr>
          </a:lstStyle>
          <a:p>
            <a:pPr lvl="0"/>
            <a:r>
              <a:rPr lang="en-US"/>
              <a:t>Type in or paste your text here</a:t>
            </a:r>
          </a:p>
        </p:txBody>
      </p:sp>
      <p:sp>
        <p:nvSpPr>
          <p:cNvPr id="29" name="Text Placeholder 5"/>
          <p:cNvSpPr>
            <a:spLocks noGrp="1"/>
          </p:cNvSpPr>
          <p:nvPr>
            <p:ph type="body" sz="quarter" idx="29" hasCustomPrompt="1"/>
          </p:nvPr>
        </p:nvSpPr>
        <p:spPr>
          <a:xfrm>
            <a:off x="18372337" y="12862783"/>
            <a:ext cx="8485018" cy="382517"/>
          </a:xfrm>
          <a:prstGeom prst="rect">
            <a:avLst/>
          </a:prstGeom>
          <a:solidFill>
            <a:srgbClr val="002855"/>
          </a:solidFill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1800" b="1" u="none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/>
              <a:t>(click to add)  ACKNOWLEDGEMENTS  or  CONTACT</a:t>
            </a:r>
          </a:p>
        </p:txBody>
      </p:sp>
      <p:sp>
        <p:nvSpPr>
          <p:cNvPr id="30" name="Text Placeholder 3"/>
          <p:cNvSpPr>
            <a:spLocks noGrp="1"/>
          </p:cNvSpPr>
          <p:nvPr>
            <p:ph type="body" sz="quarter" idx="30" hasCustomPrompt="1"/>
          </p:nvPr>
        </p:nvSpPr>
        <p:spPr>
          <a:xfrm>
            <a:off x="18372337" y="13290312"/>
            <a:ext cx="8488163" cy="479239"/>
          </a:xfrm>
          <a:prstGeom prst="rect">
            <a:avLst/>
          </a:prstGeom>
        </p:spPr>
        <p:txBody>
          <a:bodyPr wrap="square" lIns="130622" tIns="130622" rIns="130622" bIns="130622">
            <a:spAutoFit/>
          </a:bodyPr>
          <a:lstStyle>
            <a:lvl1pPr marL="195933" indent="-195933">
              <a:buNone/>
              <a:defRPr sz="1400">
                <a:latin typeface="Trebuchet MS" pitchFamily="34" charset="0"/>
              </a:defRPr>
            </a:lvl1pPr>
            <a:lvl2pPr marL="849043" indent="-326555">
              <a:defRPr sz="1400">
                <a:latin typeface="Trebuchet MS" pitchFamily="34" charset="0"/>
              </a:defRPr>
            </a:lvl2pPr>
            <a:lvl3pPr marL="1175598" indent="-326555">
              <a:defRPr sz="1400">
                <a:latin typeface="Trebuchet MS" pitchFamily="34" charset="0"/>
              </a:defRPr>
            </a:lvl3pPr>
            <a:lvl4pPr marL="1534809" indent="-359211">
              <a:defRPr sz="1400">
                <a:latin typeface="Trebuchet MS" pitchFamily="34" charset="0"/>
              </a:defRPr>
            </a:lvl4pPr>
            <a:lvl5pPr marL="1796053" indent="-261244">
              <a:defRPr sz="1400">
                <a:latin typeface="Trebuchet MS" pitchFamily="34" charset="0"/>
              </a:defRPr>
            </a:lvl5pPr>
          </a:lstStyle>
          <a:p>
            <a:pPr lvl="0"/>
            <a:r>
              <a:rPr lang="en-US"/>
              <a:t>Type in or paste your text here</a:t>
            </a:r>
          </a:p>
        </p:txBody>
      </p:sp>
      <p:sp>
        <p:nvSpPr>
          <p:cNvPr id="60" name="Picture Placeholder 13"/>
          <p:cNvSpPr>
            <a:spLocks noGrp="1"/>
          </p:cNvSpPr>
          <p:nvPr>
            <p:ph type="pic" sz="quarter" idx="15" hasCustomPrompt="1"/>
          </p:nvPr>
        </p:nvSpPr>
        <p:spPr>
          <a:xfrm>
            <a:off x="571500" y="571500"/>
            <a:ext cx="2762250" cy="1257300"/>
          </a:xfrm>
          <a:prstGeom prst="rect">
            <a:avLst/>
          </a:prstGeom>
        </p:spPr>
        <p:txBody>
          <a:bodyPr lIns="52249" tIns="26124" rIns="52249" bIns="26124" anchor="ctr"/>
          <a:lstStyle>
            <a:lvl1pPr algn="ctr">
              <a:buNone/>
              <a:defRPr sz="2300">
                <a:solidFill>
                  <a:schemeClr val="bg1"/>
                </a:solidFill>
              </a:defRPr>
            </a:lvl1pPr>
          </a:lstStyle>
          <a:p>
            <a:r>
              <a:rPr lang="en-US"/>
              <a:t>LOGO</a:t>
            </a:r>
          </a:p>
        </p:txBody>
      </p:sp>
      <p:sp>
        <p:nvSpPr>
          <p:cNvPr id="61" name="Picture Placeholder 13"/>
          <p:cNvSpPr>
            <a:spLocks noGrp="1"/>
          </p:cNvSpPr>
          <p:nvPr>
            <p:ph type="pic" sz="quarter" idx="18" hasCustomPrompt="1"/>
          </p:nvPr>
        </p:nvSpPr>
        <p:spPr>
          <a:xfrm>
            <a:off x="24098250" y="571500"/>
            <a:ext cx="2762250" cy="1257300"/>
          </a:xfrm>
          <a:prstGeom prst="rect">
            <a:avLst/>
          </a:prstGeom>
        </p:spPr>
        <p:txBody>
          <a:bodyPr lIns="52249" tIns="26124" rIns="52249" bIns="26124" anchor="ctr"/>
          <a:lstStyle>
            <a:lvl1pPr algn="ctr">
              <a:buNone/>
              <a:defRPr sz="2300">
                <a:solidFill>
                  <a:schemeClr val="bg1"/>
                </a:solidFill>
              </a:defRPr>
            </a:lvl1pPr>
          </a:lstStyle>
          <a:p>
            <a:r>
              <a:rPr lang="en-US"/>
              <a:t>LOGO</a:t>
            </a:r>
          </a:p>
        </p:txBody>
      </p:sp>
      <p:sp>
        <p:nvSpPr>
          <p:cNvPr id="72" name="Text Placeholder 76"/>
          <p:cNvSpPr>
            <a:spLocks noGrp="1"/>
          </p:cNvSpPr>
          <p:nvPr>
            <p:ph type="body" sz="quarter" idx="150" hasCustomPrompt="1"/>
          </p:nvPr>
        </p:nvSpPr>
        <p:spPr>
          <a:xfrm>
            <a:off x="3662362" y="1078170"/>
            <a:ext cx="20107276" cy="598230"/>
          </a:xfrm>
          <a:prstGeom prst="rect">
            <a:avLst/>
          </a:prstGeom>
        </p:spPr>
        <p:txBody>
          <a:bodyPr>
            <a:noAutofit/>
          </a:bodyPr>
          <a:lstStyle>
            <a:lvl1pPr algn="ctr">
              <a:buFontTx/>
              <a:buNone/>
              <a:defRPr sz="3600">
                <a:solidFill>
                  <a:srgbClr val="002855"/>
                </a:solidFill>
                <a:latin typeface="Arial" pitchFamily="34" charset="0"/>
                <a:cs typeface="Arial" pitchFamily="34" charset="0"/>
              </a:defRPr>
            </a:lvl1pPr>
            <a:lvl2pPr>
              <a:buFontTx/>
              <a:buNone/>
              <a:defRPr sz="7200"/>
            </a:lvl2pPr>
            <a:lvl3pPr>
              <a:buFontTx/>
              <a:buNone/>
              <a:defRPr sz="7200"/>
            </a:lvl3pPr>
            <a:lvl4pPr>
              <a:buFontTx/>
              <a:buNone/>
              <a:defRPr sz="7200"/>
            </a:lvl4pPr>
            <a:lvl5pPr>
              <a:buFontTx/>
              <a:buNone/>
              <a:defRPr sz="7200"/>
            </a:lvl5pPr>
          </a:lstStyle>
          <a:p>
            <a:pPr lvl="0"/>
            <a:r>
              <a:rPr lang="en-US"/>
              <a:t>Click here to add authors</a:t>
            </a:r>
          </a:p>
        </p:txBody>
      </p:sp>
      <p:sp>
        <p:nvSpPr>
          <p:cNvPr id="75" name="Text Placeholder 76"/>
          <p:cNvSpPr>
            <a:spLocks noGrp="1"/>
          </p:cNvSpPr>
          <p:nvPr>
            <p:ph type="body" sz="quarter" idx="184" hasCustomPrompt="1"/>
          </p:nvPr>
        </p:nvSpPr>
        <p:spPr>
          <a:xfrm>
            <a:off x="3662362" y="1676399"/>
            <a:ext cx="20107276" cy="634555"/>
          </a:xfrm>
          <a:prstGeom prst="rect">
            <a:avLst/>
          </a:prstGeom>
        </p:spPr>
        <p:txBody>
          <a:bodyPr>
            <a:noAutofit/>
          </a:bodyPr>
          <a:lstStyle>
            <a:lvl1pPr algn="ctr">
              <a:buFontTx/>
              <a:buNone/>
              <a:defRPr sz="2800">
                <a:solidFill>
                  <a:srgbClr val="002855"/>
                </a:solidFill>
                <a:latin typeface="Arial" pitchFamily="34" charset="0"/>
                <a:cs typeface="Arial" pitchFamily="34" charset="0"/>
              </a:defRPr>
            </a:lvl1pPr>
            <a:lvl2pPr>
              <a:buFontTx/>
              <a:buNone/>
              <a:defRPr sz="7200"/>
            </a:lvl2pPr>
            <a:lvl3pPr>
              <a:buFontTx/>
              <a:buNone/>
              <a:defRPr sz="7200"/>
            </a:lvl3pPr>
            <a:lvl4pPr>
              <a:buFontTx/>
              <a:buNone/>
              <a:defRPr sz="7200"/>
            </a:lvl4pPr>
            <a:lvl5pPr>
              <a:buFontTx/>
              <a:buNone/>
              <a:defRPr sz="7200"/>
            </a:lvl5pPr>
          </a:lstStyle>
          <a:p>
            <a:pPr lvl="0"/>
            <a:r>
              <a:rPr lang="en-US"/>
              <a:t>Click here to add affiliations</a:t>
            </a:r>
          </a:p>
        </p:txBody>
      </p:sp>
      <p:sp>
        <p:nvSpPr>
          <p:cNvPr id="77" name="Text Placeholder 76"/>
          <p:cNvSpPr>
            <a:spLocks noGrp="1"/>
          </p:cNvSpPr>
          <p:nvPr>
            <p:ph type="body" sz="quarter" idx="185" hasCustomPrompt="1"/>
          </p:nvPr>
        </p:nvSpPr>
        <p:spPr>
          <a:xfrm>
            <a:off x="3662362" y="232386"/>
            <a:ext cx="20107276" cy="834414"/>
          </a:xfrm>
          <a:prstGeom prst="rect">
            <a:avLst/>
          </a:prstGeom>
        </p:spPr>
        <p:txBody>
          <a:bodyPr>
            <a:normAutofit/>
          </a:bodyPr>
          <a:lstStyle>
            <a:lvl1pPr algn="ctr">
              <a:buFontTx/>
              <a:buNone/>
              <a:defRPr sz="4800">
                <a:solidFill>
                  <a:srgbClr val="002855"/>
                </a:solidFill>
                <a:latin typeface="Arial" pitchFamily="34" charset="0"/>
                <a:cs typeface="Arial" pitchFamily="34" charset="0"/>
              </a:defRPr>
            </a:lvl1pPr>
            <a:lvl2pPr>
              <a:buFontTx/>
              <a:buNone/>
              <a:defRPr sz="7200"/>
            </a:lvl2pPr>
            <a:lvl3pPr>
              <a:buFontTx/>
              <a:buNone/>
              <a:defRPr sz="7200"/>
            </a:lvl3pPr>
            <a:lvl4pPr>
              <a:buFontTx/>
              <a:buNone/>
              <a:defRPr sz="7200"/>
            </a:lvl4pPr>
            <a:lvl5pPr>
              <a:buFontTx/>
              <a:buNone/>
              <a:defRPr sz="7200"/>
            </a:lvl5pPr>
          </a:lstStyle>
          <a:p>
            <a:pPr lvl="0"/>
            <a:r>
              <a:rPr lang="en-US"/>
              <a:t>Click here to add title</a:t>
            </a:r>
          </a:p>
        </p:txBody>
      </p:sp>
      <p:sp>
        <p:nvSpPr>
          <p:cNvPr id="63" name="Text Placeholder 5"/>
          <p:cNvSpPr>
            <a:spLocks noGrp="1"/>
          </p:cNvSpPr>
          <p:nvPr>
            <p:ph type="body" sz="quarter" idx="95" hasCustomPrompt="1"/>
          </p:nvPr>
        </p:nvSpPr>
        <p:spPr>
          <a:xfrm>
            <a:off x="-6494189" y="10221631"/>
            <a:ext cx="6281539" cy="382517"/>
          </a:xfrm>
          <a:prstGeom prst="rect">
            <a:avLst/>
          </a:prstGeom>
          <a:solidFill>
            <a:srgbClr val="002855"/>
          </a:solidFill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1800" b="1" u="sng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/>
              <a:t>SECTION HEADER PLACEHOLDER</a:t>
            </a:r>
          </a:p>
        </p:txBody>
      </p:sp>
      <p:sp>
        <p:nvSpPr>
          <p:cNvPr id="66" name="Text Placeholder 3"/>
          <p:cNvSpPr>
            <a:spLocks noGrp="1"/>
          </p:cNvSpPr>
          <p:nvPr>
            <p:ph type="body" sz="quarter" idx="107" hasCustomPrompt="1"/>
          </p:nvPr>
        </p:nvSpPr>
        <p:spPr>
          <a:xfrm>
            <a:off x="-6498158" y="11802139"/>
            <a:ext cx="6285508" cy="479239"/>
          </a:xfrm>
          <a:prstGeom prst="rect">
            <a:avLst/>
          </a:prstGeom>
          <a:solidFill>
            <a:srgbClr val="002855"/>
          </a:solidFill>
        </p:spPr>
        <p:txBody>
          <a:bodyPr wrap="square" lIns="130622" tIns="130622" rIns="130622" bIns="130622">
            <a:spAutoFit/>
          </a:bodyPr>
          <a:lstStyle>
            <a:lvl1pPr marL="0" indent="0">
              <a:buNone/>
              <a:defRPr sz="1400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849043" indent="-326555">
              <a:defRPr sz="1400">
                <a:latin typeface="Trebuchet MS" pitchFamily="34" charset="0"/>
              </a:defRPr>
            </a:lvl2pPr>
            <a:lvl3pPr marL="1175598" indent="-326555">
              <a:defRPr sz="1400">
                <a:latin typeface="Trebuchet MS" pitchFamily="34" charset="0"/>
              </a:defRPr>
            </a:lvl3pPr>
            <a:lvl4pPr marL="1534809" indent="-359211">
              <a:defRPr sz="1400">
                <a:latin typeface="Trebuchet MS" pitchFamily="34" charset="0"/>
              </a:defRPr>
            </a:lvl4pPr>
            <a:lvl5pPr marL="1796053" indent="-261244">
              <a:defRPr sz="1400">
                <a:latin typeface="Trebuchet MS" pitchFamily="34" charset="0"/>
              </a:defRPr>
            </a:lvl5pPr>
          </a:lstStyle>
          <a:p>
            <a:pPr lvl="0"/>
            <a:r>
              <a:rPr lang="en-US"/>
              <a:t>TEXT PLACEHOLDER</a:t>
            </a:r>
          </a:p>
        </p:txBody>
      </p:sp>
      <p:sp>
        <p:nvSpPr>
          <p:cNvPr id="69" name="Text Placeholder 3"/>
          <p:cNvSpPr>
            <a:spLocks noGrp="1"/>
          </p:cNvSpPr>
          <p:nvPr>
            <p:ph type="body" sz="quarter" idx="116" hasCustomPrompt="1"/>
          </p:nvPr>
        </p:nvSpPr>
        <p:spPr>
          <a:xfrm>
            <a:off x="-6498158" y="11802139"/>
            <a:ext cx="6285508" cy="479239"/>
          </a:xfrm>
          <a:prstGeom prst="rect">
            <a:avLst/>
          </a:prstGeom>
          <a:solidFill>
            <a:srgbClr val="002855"/>
          </a:solidFill>
        </p:spPr>
        <p:txBody>
          <a:bodyPr wrap="square" lIns="130622" tIns="130622" rIns="130622" bIns="130622">
            <a:spAutoFit/>
          </a:bodyPr>
          <a:lstStyle>
            <a:lvl1pPr marL="0" indent="0">
              <a:buNone/>
              <a:defRPr sz="1400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849043" indent="-326555">
              <a:defRPr sz="1400">
                <a:latin typeface="Trebuchet MS" pitchFamily="34" charset="0"/>
              </a:defRPr>
            </a:lvl2pPr>
            <a:lvl3pPr marL="1175598" indent="-326555">
              <a:defRPr sz="1400">
                <a:latin typeface="Trebuchet MS" pitchFamily="34" charset="0"/>
              </a:defRPr>
            </a:lvl3pPr>
            <a:lvl4pPr marL="1534809" indent="-359211">
              <a:defRPr sz="1400">
                <a:latin typeface="Trebuchet MS" pitchFamily="34" charset="0"/>
              </a:defRPr>
            </a:lvl4pPr>
            <a:lvl5pPr marL="1796053" indent="-261244">
              <a:defRPr sz="1400">
                <a:latin typeface="Trebuchet MS" pitchFamily="34" charset="0"/>
              </a:defRPr>
            </a:lvl5pPr>
          </a:lstStyle>
          <a:p>
            <a:pPr lvl="0"/>
            <a:r>
              <a:rPr lang="en-US"/>
              <a:t>TEXT PLACEHOLDER</a:t>
            </a:r>
          </a:p>
        </p:txBody>
      </p:sp>
      <p:sp>
        <p:nvSpPr>
          <p:cNvPr id="78" name="Text Placeholder 3"/>
          <p:cNvSpPr>
            <a:spLocks noGrp="1"/>
          </p:cNvSpPr>
          <p:nvPr>
            <p:ph type="body" sz="quarter" idx="117" hasCustomPrompt="1"/>
          </p:nvPr>
        </p:nvSpPr>
        <p:spPr>
          <a:xfrm>
            <a:off x="-6498158" y="11802139"/>
            <a:ext cx="6285508" cy="479239"/>
          </a:xfrm>
          <a:prstGeom prst="rect">
            <a:avLst/>
          </a:prstGeom>
          <a:solidFill>
            <a:srgbClr val="002855"/>
          </a:solidFill>
        </p:spPr>
        <p:txBody>
          <a:bodyPr wrap="square" lIns="130622" tIns="130622" rIns="130622" bIns="130622">
            <a:spAutoFit/>
          </a:bodyPr>
          <a:lstStyle>
            <a:lvl1pPr marL="0" indent="0">
              <a:buNone/>
              <a:defRPr sz="1400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849043" indent="-326555">
              <a:defRPr sz="1400">
                <a:latin typeface="Trebuchet MS" pitchFamily="34" charset="0"/>
              </a:defRPr>
            </a:lvl2pPr>
            <a:lvl3pPr marL="1175598" indent="-326555">
              <a:defRPr sz="1400">
                <a:latin typeface="Trebuchet MS" pitchFamily="34" charset="0"/>
              </a:defRPr>
            </a:lvl3pPr>
            <a:lvl4pPr marL="1534809" indent="-359211">
              <a:defRPr sz="1400">
                <a:latin typeface="Trebuchet MS" pitchFamily="34" charset="0"/>
              </a:defRPr>
            </a:lvl4pPr>
            <a:lvl5pPr marL="1796053" indent="-261244">
              <a:defRPr sz="1400">
                <a:latin typeface="Trebuchet MS" pitchFamily="34" charset="0"/>
              </a:defRPr>
            </a:lvl5pPr>
          </a:lstStyle>
          <a:p>
            <a:pPr lvl="0"/>
            <a:r>
              <a:rPr lang="en-US"/>
              <a:t>TEXT PLACEHOLDER</a:t>
            </a:r>
          </a:p>
        </p:txBody>
      </p:sp>
      <p:sp>
        <p:nvSpPr>
          <p:cNvPr id="79" name="Text Placeholder 3"/>
          <p:cNvSpPr>
            <a:spLocks noGrp="1"/>
          </p:cNvSpPr>
          <p:nvPr>
            <p:ph type="body" sz="quarter" idx="118" hasCustomPrompt="1"/>
          </p:nvPr>
        </p:nvSpPr>
        <p:spPr>
          <a:xfrm>
            <a:off x="-6498158" y="11802139"/>
            <a:ext cx="6285508" cy="479239"/>
          </a:xfrm>
          <a:prstGeom prst="rect">
            <a:avLst/>
          </a:prstGeom>
          <a:solidFill>
            <a:srgbClr val="002855"/>
          </a:solidFill>
        </p:spPr>
        <p:txBody>
          <a:bodyPr wrap="square" lIns="130622" tIns="130622" rIns="130622" bIns="130622">
            <a:spAutoFit/>
          </a:bodyPr>
          <a:lstStyle>
            <a:lvl1pPr marL="0" indent="0">
              <a:buNone/>
              <a:defRPr sz="1400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849043" indent="-326555">
              <a:defRPr sz="1400">
                <a:latin typeface="Trebuchet MS" pitchFamily="34" charset="0"/>
              </a:defRPr>
            </a:lvl2pPr>
            <a:lvl3pPr marL="1175598" indent="-326555">
              <a:defRPr sz="1400">
                <a:latin typeface="Trebuchet MS" pitchFamily="34" charset="0"/>
              </a:defRPr>
            </a:lvl3pPr>
            <a:lvl4pPr marL="1534809" indent="-359211">
              <a:defRPr sz="1400">
                <a:latin typeface="Trebuchet MS" pitchFamily="34" charset="0"/>
              </a:defRPr>
            </a:lvl4pPr>
            <a:lvl5pPr marL="1796053" indent="-261244">
              <a:defRPr sz="1400">
                <a:latin typeface="Trebuchet MS" pitchFamily="34" charset="0"/>
              </a:defRPr>
            </a:lvl5pPr>
          </a:lstStyle>
          <a:p>
            <a:pPr lvl="0"/>
            <a:r>
              <a:rPr lang="en-US"/>
              <a:t>TEXT PLACEHOLDER</a:t>
            </a:r>
          </a:p>
        </p:txBody>
      </p:sp>
      <p:sp>
        <p:nvSpPr>
          <p:cNvPr id="80" name="Text Placeholder 3"/>
          <p:cNvSpPr>
            <a:spLocks noGrp="1"/>
          </p:cNvSpPr>
          <p:nvPr>
            <p:ph type="body" sz="quarter" idx="119" hasCustomPrompt="1"/>
          </p:nvPr>
        </p:nvSpPr>
        <p:spPr>
          <a:xfrm>
            <a:off x="-6498158" y="11802139"/>
            <a:ext cx="6285508" cy="479239"/>
          </a:xfrm>
          <a:prstGeom prst="rect">
            <a:avLst/>
          </a:prstGeom>
          <a:solidFill>
            <a:srgbClr val="002855"/>
          </a:solidFill>
        </p:spPr>
        <p:txBody>
          <a:bodyPr wrap="square" lIns="130622" tIns="130622" rIns="130622" bIns="130622">
            <a:spAutoFit/>
          </a:bodyPr>
          <a:lstStyle>
            <a:lvl1pPr marL="0" indent="0">
              <a:buNone/>
              <a:defRPr sz="1400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849043" indent="-326555">
              <a:defRPr sz="1400">
                <a:latin typeface="Trebuchet MS" pitchFamily="34" charset="0"/>
              </a:defRPr>
            </a:lvl2pPr>
            <a:lvl3pPr marL="1175598" indent="-326555">
              <a:defRPr sz="1400">
                <a:latin typeface="Trebuchet MS" pitchFamily="34" charset="0"/>
              </a:defRPr>
            </a:lvl3pPr>
            <a:lvl4pPr marL="1534809" indent="-359211">
              <a:defRPr sz="1400">
                <a:latin typeface="Trebuchet MS" pitchFamily="34" charset="0"/>
              </a:defRPr>
            </a:lvl4pPr>
            <a:lvl5pPr marL="1796053" indent="-261244">
              <a:defRPr sz="1400">
                <a:latin typeface="Trebuchet MS" pitchFamily="34" charset="0"/>
              </a:defRPr>
            </a:lvl5pPr>
          </a:lstStyle>
          <a:p>
            <a:pPr lvl="0"/>
            <a:r>
              <a:rPr lang="en-US"/>
              <a:t>TEXT PLACEHOLDER</a:t>
            </a:r>
          </a:p>
        </p:txBody>
      </p:sp>
      <p:sp>
        <p:nvSpPr>
          <p:cNvPr id="81" name="Text Placeholder 3"/>
          <p:cNvSpPr>
            <a:spLocks noGrp="1"/>
          </p:cNvSpPr>
          <p:nvPr>
            <p:ph type="body" sz="quarter" idx="120" hasCustomPrompt="1"/>
          </p:nvPr>
        </p:nvSpPr>
        <p:spPr>
          <a:xfrm>
            <a:off x="-6498158" y="11802139"/>
            <a:ext cx="6285508" cy="479239"/>
          </a:xfrm>
          <a:prstGeom prst="rect">
            <a:avLst/>
          </a:prstGeom>
          <a:solidFill>
            <a:srgbClr val="002855"/>
          </a:solidFill>
        </p:spPr>
        <p:txBody>
          <a:bodyPr wrap="square" lIns="130622" tIns="130622" rIns="130622" bIns="130622">
            <a:spAutoFit/>
          </a:bodyPr>
          <a:lstStyle>
            <a:lvl1pPr marL="0" indent="0">
              <a:buNone/>
              <a:defRPr sz="1400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849043" indent="-326555">
              <a:defRPr sz="1400">
                <a:latin typeface="Trebuchet MS" pitchFamily="34" charset="0"/>
              </a:defRPr>
            </a:lvl2pPr>
            <a:lvl3pPr marL="1175598" indent="-326555">
              <a:defRPr sz="1400">
                <a:latin typeface="Trebuchet MS" pitchFamily="34" charset="0"/>
              </a:defRPr>
            </a:lvl3pPr>
            <a:lvl4pPr marL="1534809" indent="-359211">
              <a:defRPr sz="1400">
                <a:latin typeface="Trebuchet MS" pitchFamily="34" charset="0"/>
              </a:defRPr>
            </a:lvl4pPr>
            <a:lvl5pPr marL="1796053" indent="-261244">
              <a:defRPr sz="1400">
                <a:latin typeface="Trebuchet MS" pitchFamily="34" charset="0"/>
              </a:defRPr>
            </a:lvl5pPr>
          </a:lstStyle>
          <a:p>
            <a:pPr lvl="0"/>
            <a:r>
              <a:rPr lang="en-US"/>
              <a:t>TEXT PLACEHOLDER</a:t>
            </a:r>
          </a:p>
        </p:txBody>
      </p:sp>
      <p:sp>
        <p:nvSpPr>
          <p:cNvPr id="82" name="Text Placeholder 3"/>
          <p:cNvSpPr>
            <a:spLocks noGrp="1"/>
          </p:cNvSpPr>
          <p:nvPr>
            <p:ph type="body" sz="quarter" idx="121" hasCustomPrompt="1"/>
          </p:nvPr>
        </p:nvSpPr>
        <p:spPr>
          <a:xfrm>
            <a:off x="-6498158" y="11802139"/>
            <a:ext cx="6285508" cy="479239"/>
          </a:xfrm>
          <a:prstGeom prst="rect">
            <a:avLst/>
          </a:prstGeom>
          <a:solidFill>
            <a:srgbClr val="002855"/>
          </a:solidFill>
        </p:spPr>
        <p:txBody>
          <a:bodyPr wrap="square" lIns="130622" tIns="130622" rIns="130622" bIns="130622">
            <a:spAutoFit/>
          </a:bodyPr>
          <a:lstStyle>
            <a:lvl1pPr marL="0" indent="0">
              <a:buNone/>
              <a:defRPr sz="1400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849043" indent="-326555">
              <a:defRPr sz="1400">
                <a:latin typeface="Trebuchet MS" pitchFamily="34" charset="0"/>
              </a:defRPr>
            </a:lvl2pPr>
            <a:lvl3pPr marL="1175598" indent="-326555">
              <a:defRPr sz="1400">
                <a:latin typeface="Trebuchet MS" pitchFamily="34" charset="0"/>
              </a:defRPr>
            </a:lvl3pPr>
            <a:lvl4pPr marL="1534809" indent="-359211">
              <a:defRPr sz="1400">
                <a:latin typeface="Trebuchet MS" pitchFamily="34" charset="0"/>
              </a:defRPr>
            </a:lvl4pPr>
            <a:lvl5pPr marL="1796053" indent="-261244">
              <a:defRPr sz="1400">
                <a:latin typeface="Trebuchet MS" pitchFamily="34" charset="0"/>
              </a:defRPr>
            </a:lvl5pPr>
          </a:lstStyle>
          <a:p>
            <a:pPr lvl="0"/>
            <a:r>
              <a:rPr lang="en-US"/>
              <a:t>TEXT PLACEHOLDER</a:t>
            </a:r>
          </a:p>
        </p:txBody>
      </p:sp>
      <p:sp>
        <p:nvSpPr>
          <p:cNvPr id="83" name="Text Placeholder 3"/>
          <p:cNvSpPr>
            <a:spLocks noGrp="1"/>
          </p:cNvSpPr>
          <p:nvPr>
            <p:ph type="body" sz="quarter" idx="122" hasCustomPrompt="1"/>
          </p:nvPr>
        </p:nvSpPr>
        <p:spPr>
          <a:xfrm>
            <a:off x="-6498158" y="11802139"/>
            <a:ext cx="6285508" cy="479239"/>
          </a:xfrm>
          <a:prstGeom prst="rect">
            <a:avLst/>
          </a:prstGeom>
          <a:solidFill>
            <a:srgbClr val="002855"/>
          </a:solidFill>
        </p:spPr>
        <p:txBody>
          <a:bodyPr wrap="square" lIns="130622" tIns="130622" rIns="130622" bIns="130622">
            <a:spAutoFit/>
          </a:bodyPr>
          <a:lstStyle>
            <a:lvl1pPr marL="0" indent="0">
              <a:buNone/>
              <a:defRPr sz="1400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849043" indent="-326555">
              <a:defRPr sz="1400">
                <a:latin typeface="Trebuchet MS" pitchFamily="34" charset="0"/>
              </a:defRPr>
            </a:lvl2pPr>
            <a:lvl3pPr marL="1175598" indent="-326555">
              <a:defRPr sz="1400">
                <a:latin typeface="Trebuchet MS" pitchFamily="34" charset="0"/>
              </a:defRPr>
            </a:lvl3pPr>
            <a:lvl4pPr marL="1534809" indent="-359211">
              <a:defRPr sz="1400">
                <a:latin typeface="Trebuchet MS" pitchFamily="34" charset="0"/>
              </a:defRPr>
            </a:lvl4pPr>
            <a:lvl5pPr marL="1796053" indent="-261244">
              <a:defRPr sz="1400">
                <a:latin typeface="Trebuchet MS" pitchFamily="34" charset="0"/>
              </a:defRPr>
            </a:lvl5pPr>
          </a:lstStyle>
          <a:p>
            <a:pPr lvl="0"/>
            <a:r>
              <a:rPr lang="en-US"/>
              <a:t>TEXT PLACEHOLDER</a:t>
            </a:r>
          </a:p>
        </p:txBody>
      </p:sp>
      <p:sp>
        <p:nvSpPr>
          <p:cNvPr id="84" name="Text Placeholder 3"/>
          <p:cNvSpPr>
            <a:spLocks noGrp="1"/>
          </p:cNvSpPr>
          <p:nvPr>
            <p:ph type="body" sz="quarter" idx="123" hasCustomPrompt="1"/>
          </p:nvPr>
        </p:nvSpPr>
        <p:spPr>
          <a:xfrm>
            <a:off x="-6498158" y="11802139"/>
            <a:ext cx="6285508" cy="479239"/>
          </a:xfrm>
          <a:prstGeom prst="rect">
            <a:avLst/>
          </a:prstGeom>
          <a:solidFill>
            <a:srgbClr val="002855"/>
          </a:solidFill>
        </p:spPr>
        <p:txBody>
          <a:bodyPr wrap="square" lIns="130622" tIns="130622" rIns="130622" bIns="130622">
            <a:spAutoFit/>
          </a:bodyPr>
          <a:lstStyle>
            <a:lvl1pPr marL="0" indent="0">
              <a:buNone/>
              <a:defRPr sz="1400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849043" indent="-326555">
              <a:defRPr sz="1400">
                <a:latin typeface="Trebuchet MS" pitchFamily="34" charset="0"/>
              </a:defRPr>
            </a:lvl2pPr>
            <a:lvl3pPr marL="1175598" indent="-326555">
              <a:defRPr sz="1400">
                <a:latin typeface="Trebuchet MS" pitchFamily="34" charset="0"/>
              </a:defRPr>
            </a:lvl3pPr>
            <a:lvl4pPr marL="1534809" indent="-359211">
              <a:defRPr sz="1400">
                <a:latin typeface="Trebuchet MS" pitchFamily="34" charset="0"/>
              </a:defRPr>
            </a:lvl4pPr>
            <a:lvl5pPr marL="1796053" indent="-261244">
              <a:defRPr sz="1400">
                <a:latin typeface="Trebuchet MS" pitchFamily="34" charset="0"/>
              </a:defRPr>
            </a:lvl5pPr>
          </a:lstStyle>
          <a:p>
            <a:pPr lvl="0"/>
            <a:r>
              <a:rPr lang="en-US"/>
              <a:t>TEXT PLACEHOLDER</a:t>
            </a:r>
          </a:p>
        </p:txBody>
      </p:sp>
      <p:sp>
        <p:nvSpPr>
          <p:cNvPr id="85" name="Text Placeholder 3"/>
          <p:cNvSpPr>
            <a:spLocks noGrp="1"/>
          </p:cNvSpPr>
          <p:nvPr>
            <p:ph type="body" sz="quarter" idx="124" hasCustomPrompt="1"/>
          </p:nvPr>
        </p:nvSpPr>
        <p:spPr>
          <a:xfrm>
            <a:off x="-6498158" y="11802139"/>
            <a:ext cx="6285508" cy="479239"/>
          </a:xfrm>
          <a:prstGeom prst="rect">
            <a:avLst/>
          </a:prstGeom>
          <a:solidFill>
            <a:srgbClr val="002855"/>
          </a:solidFill>
        </p:spPr>
        <p:txBody>
          <a:bodyPr wrap="square" lIns="130622" tIns="130622" rIns="130622" bIns="130622">
            <a:spAutoFit/>
          </a:bodyPr>
          <a:lstStyle>
            <a:lvl1pPr marL="0" indent="0">
              <a:buNone/>
              <a:defRPr sz="1400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849043" indent="-326555">
              <a:defRPr sz="1400">
                <a:latin typeface="Trebuchet MS" pitchFamily="34" charset="0"/>
              </a:defRPr>
            </a:lvl2pPr>
            <a:lvl3pPr marL="1175598" indent="-326555">
              <a:defRPr sz="1400">
                <a:latin typeface="Trebuchet MS" pitchFamily="34" charset="0"/>
              </a:defRPr>
            </a:lvl3pPr>
            <a:lvl4pPr marL="1534809" indent="-359211">
              <a:defRPr sz="1400">
                <a:latin typeface="Trebuchet MS" pitchFamily="34" charset="0"/>
              </a:defRPr>
            </a:lvl4pPr>
            <a:lvl5pPr marL="1796053" indent="-261244">
              <a:defRPr sz="1400">
                <a:latin typeface="Trebuchet MS" pitchFamily="34" charset="0"/>
              </a:defRPr>
            </a:lvl5pPr>
          </a:lstStyle>
          <a:p>
            <a:pPr lvl="0"/>
            <a:r>
              <a:rPr lang="en-US"/>
              <a:t>TEXT PLACEHOLDER</a:t>
            </a:r>
          </a:p>
        </p:txBody>
      </p:sp>
      <p:sp>
        <p:nvSpPr>
          <p:cNvPr id="86" name="Text Placeholder 3"/>
          <p:cNvSpPr>
            <a:spLocks noGrp="1"/>
          </p:cNvSpPr>
          <p:nvPr>
            <p:ph type="body" sz="quarter" idx="125" hasCustomPrompt="1"/>
          </p:nvPr>
        </p:nvSpPr>
        <p:spPr>
          <a:xfrm>
            <a:off x="-6498158" y="11802139"/>
            <a:ext cx="6285508" cy="479239"/>
          </a:xfrm>
          <a:prstGeom prst="rect">
            <a:avLst/>
          </a:prstGeom>
          <a:solidFill>
            <a:srgbClr val="002855"/>
          </a:solidFill>
        </p:spPr>
        <p:txBody>
          <a:bodyPr wrap="square" lIns="130622" tIns="130622" rIns="130622" bIns="130622">
            <a:spAutoFit/>
          </a:bodyPr>
          <a:lstStyle>
            <a:lvl1pPr marL="0" indent="0">
              <a:buNone/>
              <a:defRPr sz="1400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849043" indent="-326555">
              <a:defRPr sz="1400">
                <a:latin typeface="Trebuchet MS" pitchFamily="34" charset="0"/>
              </a:defRPr>
            </a:lvl2pPr>
            <a:lvl3pPr marL="1175598" indent="-326555">
              <a:defRPr sz="1400">
                <a:latin typeface="Trebuchet MS" pitchFamily="34" charset="0"/>
              </a:defRPr>
            </a:lvl3pPr>
            <a:lvl4pPr marL="1534809" indent="-359211">
              <a:defRPr sz="1400">
                <a:latin typeface="Trebuchet MS" pitchFamily="34" charset="0"/>
              </a:defRPr>
            </a:lvl4pPr>
            <a:lvl5pPr marL="1796053" indent="-261244">
              <a:defRPr sz="1400">
                <a:latin typeface="Trebuchet MS" pitchFamily="34" charset="0"/>
              </a:defRPr>
            </a:lvl5pPr>
          </a:lstStyle>
          <a:p>
            <a:pPr lvl="0"/>
            <a:r>
              <a:rPr lang="en-US"/>
              <a:t>TEXT PLACEHOLDER</a:t>
            </a:r>
          </a:p>
        </p:txBody>
      </p:sp>
      <p:sp>
        <p:nvSpPr>
          <p:cNvPr id="87" name="Picture Placeholder 13"/>
          <p:cNvSpPr>
            <a:spLocks noGrp="1"/>
          </p:cNvSpPr>
          <p:nvPr>
            <p:ph type="pic" sz="quarter" idx="115" hasCustomPrompt="1"/>
          </p:nvPr>
        </p:nvSpPr>
        <p:spPr>
          <a:xfrm>
            <a:off x="-4702629" y="13737771"/>
            <a:ext cx="2645230" cy="1696247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52249" tIns="26124" rIns="52249" bIns="26124" anchor="ctr"/>
          <a:lstStyle>
            <a:lvl1pPr marL="0" indent="0" algn="ctr">
              <a:buNone/>
              <a:defRPr sz="2300" b="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PICTURE PLACEHOLDER</a:t>
            </a:r>
          </a:p>
        </p:txBody>
      </p:sp>
      <p:sp>
        <p:nvSpPr>
          <p:cNvPr id="88" name="Picture Placeholder 13"/>
          <p:cNvSpPr>
            <a:spLocks noGrp="1"/>
          </p:cNvSpPr>
          <p:nvPr>
            <p:ph type="pic" sz="quarter" idx="126" hasCustomPrompt="1"/>
          </p:nvPr>
        </p:nvSpPr>
        <p:spPr>
          <a:xfrm>
            <a:off x="-4702629" y="13737771"/>
            <a:ext cx="2645230" cy="1696247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52249" tIns="26124" rIns="52249" bIns="26124" anchor="ctr"/>
          <a:lstStyle>
            <a:lvl1pPr marL="0" indent="0" algn="ctr">
              <a:buNone/>
              <a:defRPr sz="2300" b="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PICTURE PLACEHOLDER</a:t>
            </a:r>
          </a:p>
        </p:txBody>
      </p:sp>
      <p:sp>
        <p:nvSpPr>
          <p:cNvPr id="89" name="Picture Placeholder 13"/>
          <p:cNvSpPr>
            <a:spLocks noGrp="1"/>
          </p:cNvSpPr>
          <p:nvPr>
            <p:ph type="pic" sz="quarter" idx="127" hasCustomPrompt="1"/>
          </p:nvPr>
        </p:nvSpPr>
        <p:spPr>
          <a:xfrm>
            <a:off x="-4702629" y="13737771"/>
            <a:ext cx="2645230" cy="1696247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52249" tIns="26124" rIns="52249" bIns="26124" anchor="ctr"/>
          <a:lstStyle>
            <a:lvl1pPr marL="0" indent="0" algn="ctr">
              <a:buNone/>
              <a:defRPr sz="2300" b="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PICTURE PLACEHOLDER</a:t>
            </a:r>
          </a:p>
        </p:txBody>
      </p:sp>
      <p:sp>
        <p:nvSpPr>
          <p:cNvPr id="90" name="Picture Placeholder 13"/>
          <p:cNvSpPr>
            <a:spLocks noGrp="1"/>
          </p:cNvSpPr>
          <p:nvPr>
            <p:ph type="pic" sz="quarter" idx="128" hasCustomPrompt="1"/>
          </p:nvPr>
        </p:nvSpPr>
        <p:spPr>
          <a:xfrm>
            <a:off x="-4702629" y="13737771"/>
            <a:ext cx="2645230" cy="1696247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52249" tIns="26124" rIns="52249" bIns="26124" anchor="ctr"/>
          <a:lstStyle>
            <a:lvl1pPr marL="0" indent="0" algn="ctr">
              <a:buNone/>
              <a:defRPr sz="2300" b="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PICTURE PLACEHOLDER</a:t>
            </a:r>
          </a:p>
        </p:txBody>
      </p:sp>
      <p:sp>
        <p:nvSpPr>
          <p:cNvPr id="91" name="Picture Placeholder 13"/>
          <p:cNvSpPr>
            <a:spLocks noGrp="1"/>
          </p:cNvSpPr>
          <p:nvPr>
            <p:ph type="pic" sz="quarter" idx="129" hasCustomPrompt="1"/>
          </p:nvPr>
        </p:nvSpPr>
        <p:spPr>
          <a:xfrm>
            <a:off x="-4702629" y="13737771"/>
            <a:ext cx="2645230" cy="1696247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52249" tIns="26124" rIns="52249" bIns="26124" anchor="ctr"/>
          <a:lstStyle>
            <a:lvl1pPr marL="0" indent="0" algn="ctr">
              <a:buNone/>
              <a:defRPr sz="2300" b="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PICTURE PLACEHOLDER</a:t>
            </a:r>
          </a:p>
        </p:txBody>
      </p:sp>
      <p:sp>
        <p:nvSpPr>
          <p:cNvPr id="92" name="Picture Placeholder 13"/>
          <p:cNvSpPr>
            <a:spLocks noGrp="1"/>
          </p:cNvSpPr>
          <p:nvPr>
            <p:ph type="pic" sz="quarter" idx="130" hasCustomPrompt="1"/>
          </p:nvPr>
        </p:nvSpPr>
        <p:spPr>
          <a:xfrm>
            <a:off x="-4702629" y="13737771"/>
            <a:ext cx="2645230" cy="1696247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52249" tIns="26124" rIns="52249" bIns="26124" anchor="ctr"/>
          <a:lstStyle>
            <a:lvl1pPr marL="0" indent="0" algn="ctr">
              <a:buNone/>
              <a:defRPr sz="2300" b="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PICTURE PLACEHOLDER</a:t>
            </a:r>
          </a:p>
        </p:txBody>
      </p:sp>
      <p:sp>
        <p:nvSpPr>
          <p:cNvPr id="93" name="Picture Placeholder 13"/>
          <p:cNvSpPr>
            <a:spLocks noGrp="1"/>
          </p:cNvSpPr>
          <p:nvPr>
            <p:ph type="pic" sz="quarter" idx="131" hasCustomPrompt="1"/>
          </p:nvPr>
        </p:nvSpPr>
        <p:spPr>
          <a:xfrm>
            <a:off x="-4702629" y="13737771"/>
            <a:ext cx="2645230" cy="1696247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52249" tIns="26124" rIns="52249" bIns="26124" anchor="ctr"/>
          <a:lstStyle>
            <a:lvl1pPr marL="0" indent="0" algn="ctr">
              <a:buNone/>
              <a:defRPr sz="2300" b="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PICTURE PLACEHOLDER</a:t>
            </a:r>
          </a:p>
        </p:txBody>
      </p:sp>
      <p:sp>
        <p:nvSpPr>
          <p:cNvPr id="94" name="Picture Placeholder 13"/>
          <p:cNvSpPr>
            <a:spLocks noGrp="1"/>
          </p:cNvSpPr>
          <p:nvPr>
            <p:ph type="pic" sz="quarter" idx="132" hasCustomPrompt="1"/>
          </p:nvPr>
        </p:nvSpPr>
        <p:spPr>
          <a:xfrm>
            <a:off x="-4702629" y="13737771"/>
            <a:ext cx="2645230" cy="1696247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52249" tIns="26124" rIns="52249" bIns="26124" anchor="ctr"/>
          <a:lstStyle>
            <a:lvl1pPr marL="0" indent="0" algn="ctr">
              <a:buNone/>
              <a:defRPr sz="2300" b="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PICTURE PLACEHOLDER</a:t>
            </a:r>
          </a:p>
        </p:txBody>
      </p:sp>
      <p:sp>
        <p:nvSpPr>
          <p:cNvPr id="95" name="Picture Placeholder 13"/>
          <p:cNvSpPr>
            <a:spLocks noGrp="1"/>
          </p:cNvSpPr>
          <p:nvPr>
            <p:ph type="pic" sz="quarter" idx="133" hasCustomPrompt="1"/>
          </p:nvPr>
        </p:nvSpPr>
        <p:spPr>
          <a:xfrm>
            <a:off x="-4702629" y="13737771"/>
            <a:ext cx="2645230" cy="1696247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52249" tIns="26124" rIns="52249" bIns="26124" anchor="ctr"/>
          <a:lstStyle>
            <a:lvl1pPr marL="0" indent="0" algn="ctr">
              <a:buNone/>
              <a:defRPr sz="2300" b="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PICTURE PLACEHOLDER</a:t>
            </a:r>
          </a:p>
        </p:txBody>
      </p:sp>
      <p:sp>
        <p:nvSpPr>
          <p:cNvPr id="96" name="Picture Placeholder 13"/>
          <p:cNvSpPr>
            <a:spLocks noGrp="1"/>
          </p:cNvSpPr>
          <p:nvPr>
            <p:ph type="pic" sz="quarter" idx="134" hasCustomPrompt="1"/>
          </p:nvPr>
        </p:nvSpPr>
        <p:spPr>
          <a:xfrm>
            <a:off x="-4702629" y="13737771"/>
            <a:ext cx="2645230" cy="1696247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52249" tIns="26124" rIns="52249" bIns="26124" anchor="ctr"/>
          <a:lstStyle>
            <a:lvl1pPr marL="0" indent="0" algn="ctr">
              <a:buNone/>
              <a:defRPr sz="2300" b="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PICTURE PLACEHOLDER</a:t>
            </a:r>
          </a:p>
        </p:txBody>
      </p:sp>
      <p:sp>
        <p:nvSpPr>
          <p:cNvPr id="97" name="Picture Placeholder 13"/>
          <p:cNvSpPr>
            <a:spLocks noGrp="1"/>
          </p:cNvSpPr>
          <p:nvPr>
            <p:ph type="pic" sz="quarter" idx="135" hasCustomPrompt="1"/>
          </p:nvPr>
        </p:nvSpPr>
        <p:spPr>
          <a:xfrm>
            <a:off x="-4702629" y="13737771"/>
            <a:ext cx="2645230" cy="1696247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52249" tIns="26124" rIns="52249" bIns="26124" anchor="ctr"/>
          <a:lstStyle>
            <a:lvl1pPr marL="0" indent="0" algn="ctr">
              <a:buNone/>
              <a:defRPr sz="2300" b="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PICTURE PLACEHOLDER</a:t>
            </a:r>
          </a:p>
        </p:txBody>
      </p:sp>
      <p:sp>
        <p:nvSpPr>
          <p:cNvPr id="98" name="Text Placeholder 5"/>
          <p:cNvSpPr>
            <a:spLocks noGrp="1"/>
          </p:cNvSpPr>
          <p:nvPr>
            <p:ph type="body" sz="quarter" idx="136" hasCustomPrompt="1"/>
          </p:nvPr>
        </p:nvSpPr>
        <p:spPr>
          <a:xfrm>
            <a:off x="-6494189" y="10221631"/>
            <a:ext cx="6281539" cy="382517"/>
          </a:xfrm>
          <a:prstGeom prst="rect">
            <a:avLst/>
          </a:prstGeom>
          <a:solidFill>
            <a:srgbClr val="002855"/>
          </a:solidFill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1800" b="1" u="sng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/>
              <a:t>SECTION HEADER PLACEHOLDER</a:t>
            </a:r>
          </a:p>
        </p:txBody>
      </p:sp>
      <p:sp>
        <p:nvSpPr>
          <p:cNvPr id="99" name="Text Placeholder 5"/>
          <p:cNvSpPr>
            <a:spLocks noGrp="1"/>
          </p:cNvSpPr>
          <p:nvPr>
            <p:ph type="body" sz="quarter" idx="137" hasCustomPrompt="1"/>
          </p:nvPr>
        </p:nvSpPr>
        <p:spPr>
          <a:xfrm>
            <a:off x="-6494189" y="10221631"/>
            <a:ext cx="6281539" cy="382517"/>
          </a:xfrm>
          <a:prstGeom prst="rect">
            <a:avLst/>
          </a:prstGeom>
          <a:solidFill>
            <a:srgbClr val="002855"/>
          </a:solidFill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1800" b="1" u="sng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/>
              <a:t>SECTION HEADER PLACEHOLDER</a:t>
            </a:r>
          </a:p>
        </p:txBody>
      </p:sp>
      <p:sp>
        <p:nvSpPr>
          <p:cNvPr id="100" name="Text Placeholder 5"/>
          <p:cNvSpPr>
            <a:spLocks noGrp="1"/>
          </p:cNvSpPr>
          <p:nvPr>
            <p:ph type="body" sz="quarter" idx="138" hasCustomPrompt="1"/>
          </p:nvPr>
        </p:nvSpPr>
        <p:spPr>
          <a:xfrm>
            <a:off x="-6494189" y="10221631"/>
            <a:ext cx="6281539" cy="382517"/>
          </a:xfrm>
          <a:prstGeom prst="rect">
            <a:avLst/>
          </a:prstGeom>
          <a:solidFill>
            <a:srgbClr val="002855"/>
          </a:solidFill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1800" b="1" u="sng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/>
              <a:t>SECTION HEADER PLACEHOLDER</a:t>
            </a:r>
          </a:p>
        </p:txBody>
      </p:sp>
      <p:sp>
        <p:nvSpPr>
          <p:cNvPr id="101" name="Text Placeholder 5"/>
          <p:cNvSpPr>
            <a:spLocks noGrp="1"/>
          </p:cNvSpPr>
          <p:nvPr>
            <p:ph type="body" sz="quarter" idx="139" hasCustomPrompt="1"/>
          </p:nvPr>
        </p:nvSpPr>
        <p:spPr>
          <a:xfrm>
            <a:off x="-6494189" y="10221631"/>
            <a:ext cx="6281539" cy="382517"/>
          </a:xfrm>
          <a:prstGeom prst="rect">
            <a:avLst/>
          </a:prstGeom>
          <a:solidFill>
            <a:srgbClr val="002855"/>
          </a:solidFill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1800" b="1" u="sng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/>
              <a:t>SECTION HEADER PLACEHOLDER</a:t>
            </a:r>
          </a:p>
        </p:txBody>
      </p:sp>
      <p:sp>
        <p:nvSpPr>
          <p:cNvPr id="102" name="Text Placeholder 5"/>
          <p:cNvSpPr>
            <a:spLocks noGrp="1"/>
          </p:cNvSpPr>
          <p:nvPr>
            <p:ph type="body" sz="quarter" idx="140" hasCustomPrompt="1"/>
          </p:nvPr>
        </p:nvSpPr>
        <p:spPr>
          <a:xfrm>
            <a:off x="-6494189" y="10221631"/>
            <a:ext cx="6281539" cy="382517"/>
          </a:xfrm>
          <a:prstGeom prst="rect">
            <a:avLst/>
          </a:prstGeom>
          <a:solidFill>
            <a:srgbClr val="002855"/>
          </a:solidFill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1800" b="1" u="sng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/>
              <a:t>SECTION HEADER PLACEHOLDER</a:t>
            </a:r>
          </a:p>
        </p:txBody>
      </p:sp>
      <p:sp>
        <p:nvSpPr>
          <p:cNvPr id="103" name="Text Placeholder 5"/>
          <p:cNvSpPr>
            <a:spLocks noGrp="1"/>
          </p:cNvSpPr>
          <p:nvPr>
            <p:ph type="body" sz="quarter" idx="141" hasCustomPrompt="1"/>
          </p:nvPr>
        </p:nvSpPr>
        <p:spPr>
          <a:xfrm>
            <a:off x="-6494189" y="10221631"/>
            <a:ext cx="6281539" cy="382517"/>
          </a:xfrm>
          <a:prstGeom prst="rect">
            <a:avLst/>
          </a:prstGeom>
          <a:solidFill>
            <a:srgbClr val="002855"/>
          </a:solidFill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1800" b="1" u="sng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/>
              <a:t>SECTION HEADER PLACEHOLDER</a:t>
            </a:r>
          </a:p>
        </p:txBody>
      </p:sp>
      <p:sp>
        <p:nvSpPr>
          <p:cNvPr id="104" name="Text Placeholder 5"/>
          <p:cNvSpPr>
            <a:spLocks noGrp="1"/>
          </p:cNvSpPr>
          <p:nvPr>
            <p:ph type="body" sz="quarter" idx="142" hasCustomPrompt="1"/>
          </p:nvPr>
        </p:nvSpPr>
        <p:spPr>
          <a:xfrm>
            <a:off x="-6494189" y="10221631"/>
            <a:ext cx="6281539" cy="382517"/>
          </a:xfrm>
          <a:prstGeom prst="rect">
            <a:avLst/>
          </a:prstGeom>
          <a:solidFill>
            <a:srgbClr val="002855"/>
          </a:solidFill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1800" b="1" u="sng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/>
              <a:t>SECTION HEADER PLACEHOLDER</a:t>
            </a:r>
          </a:p>
        </p:txBody>
      </p:sp>
      <p:sp>
        <p:nvSpPr>
          <p:cNvPr id="112" name="Text Placeholder 5"/>
          <p:cNvSpPr>
            <a:spLocks noGrp="1"/>
          </p:cNvSpPr>
          <p:nvPr>
            <p:ph type="body" sz="quarter" idx="143" hasCustomPrompt="1"/>
          </p:nvPr>
        </p:nvSpPr>
        <p:spPr>
          <a:xfrm>
            <a:off x="-6494189" y="10221631"/>
            <a:ext cx="6281539" cy="382517"/>
          </a:xfrm>
          <a:prstGeom prst="rect">
            <a:avLst/>
          </a:prstGeom>
          <a:solidFill>
            <a:srgbClr val="002855"/>
          </a:solidFill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1800" b="1" u="sng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/>
              <a:t>SECTION HEADER PLACEHOLDER</a:t>
            </a:r>
          </a:p>
        </p:txBody>
      </p:sp>
      <p:sp>
        <p:nvSpPr>
          <p:cNvPr id="113" name="Text Placeholder 5"/>
          <p:cNvSpPr>
            <a:spLocks noGrp="1"/>
          </p:cNvSpPr>
          <p:nvPr>
            <p:ph type="body" sz="quarter" idx="144" hasCustomPrompt="1"/>
          </p:nvPr>
        </p:nvSpPr>
        <p:spPr>
          <a:xfrm>
            <a:off x="-6494189" y="10221631"/>
            <a:ext cx="6281539" cy="382517"/>
          </a:xfrm>
          <a:prstGeom prst="rect">
            <a:avLst/>
          </a:prstGeom>
          <a:solidFill>
            <a:srgbClr val="002855"/>
          </a:solidFill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1800" b="1" u="sng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/>
              <a:t>SECTION HEADER PLACEHOLDER</a:t>
            </a:r>
          </a:p>
        </p:txBody>
      </p:sp>
      <p:sp>
        <p:nvSpPr>
          <p:cNvPr id="132" name="Text Placeholder 5"/>
          <p:cNvSpPr>
            <a:spLocks noGrp="1"/>
          </p:cNvSpPr>
          <p:nvPr>
            <p:ph type="body" sz="quarter" idx="145" hasCustomPrompt="1"/>
          </p:nvPr>
        </p:nvSpPr>
        <p:spPr>
          <a:xfrm>
            <a:off x="-6494189" y="10221631"/>
            <a:ext cx="6281539" cy="382517"/>
          </a:xfrm>
          <a:prstGeom prst="rect">
            <a:avLst/>
          </a:prstGeom>
          <a:solidFill>
            <a:srgbClr val="002855"/>
          </a:solidFill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1800" b="1" u="sng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/>
              <a:t>SECTION HEADER PLACEHOLDER</a:t>
            </a:r>
          </a:p>
        </p:txBody>
      </p:sp>
      <p:sp>
        <p:nvSpPr>
          <p:cNvPr id="133" name="Text Placeholder 5"/>
          <p:cNvSpPr>
            <a:spLocks noGrp="1"/>
          </p:cNvSpPr>
          <p:nvPr>
            <p:ph type="body" sz="quarter" idx="146" hasCustomPrompt="1"/>
          </p:nvPr>
        </p:nvSpPr>
        <p:spPr>
          <a:xfrm>
            <a:off x="-6494189" y="10221631"/>
            <a:ext cx="6281539" cy="382517"/>
          </a:xfrm>
          <a:prstGeom prst="rect">
            <a:avLst/>
          </a:prstGeom>
          <a:solidFill>
            <a:srgbClr val="002855"/>
          </a:solidFill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1800" b="1" u="sng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/>
              <a:t>SECTION HEADER PLACEHOLDER</a:t>
            </a:r>
          </a:p>
        </p:txBody>
      </p:sp>
      <p:sp>
        <p:nvSpPr>
          <p:cNvPr id="134" name="Text Placeholder 5"/>
          <p:cNvSpPr>
            <a:spLocks noGrp="1"/>
          </p:cNvSpPr>
          <p:nvPr>
            <p:ph type="body" sz="quarter" idx="147" hasCustomPrompt="1"/>
          </p:nvPr>
        </p:nvSpPr>
        <p:spPr>
          <a:xfrm>
            <a:off x="-6494189" y="10221631"/>
            <a:ext cx="6281539" cy="382517"/>
          </a:xfrm>
          <a:prstGeom prst="rect">
            <a:avLst/>
          </a:prstGeom>
          <a:solidFill>
            <a:srgbClr val="002855"/>
          </a:solidFill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1800" b="1" u="sng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/>
              <a:t>SECTION HEADER PLACEHOLDER</a:t>
            </a:r>
          </a:p>
        </p:txBody>
      </p:sp>
      <p:sp>
        <p:nvSpPr>
          <p:cNvPr id="135" name="Text Placeholder 5"/>
          <p:cNvSpPr>
            <a:spLocks noGrp="1"/>
          </p:cNvSpPr>
          <p:nvPr>
            <p:ph type="body" sz="quarter" idx="148" hasCustomPrompt="1"/>
          </p:nvPr>
        </p:nvSpPr>
        <p:spPr>
          <a:xfrm>
            <a:off x="-6494189" y="10221631"/>
            <a:ext cx="6281539" cy="382517"/>
          </a:xfrm>
          <a:prstGeom prst="rect">
            <a:avLst/>
          </a:prstGeom>
          <a:solidFill>
            <a:srgbClr val="002855"/>
          </a:solidFill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1800" b="1" u="sng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/>
              <a:t>SECTION HEADER PLACEHOLDER</a:t>
            </a:r>
          </a:p>
        </p:txBody>
      </p:sp>
      <p:sp>
        <p:nvSpPr>
          <p:cNvPr id="136" name="Text Placeholder 5"/>
          <p:cNvSpPr>
            <a:spLocks noGrp="1"/>
          </p:cNvSpPr>
          <p:nvPr>
            <p:ph type="body" sz="quarter" idx="149" hasCustomPrompt="1"/>
          </p:nvPr>
        </p:nvSpPr>
        <p:spPr>
          <a:xfrm>
            <a:off x="-6494189" y="10221631"/>
            <a:ext cx="6281539" cy="382517"/>
          </a:xfrm>
          <a:prstGeom prst="rect">
            <a:avLst/>
          </a:prstGeom>
          <a:solidFill>
            <a:srgbClr val="002855"/>
          </a:solidFill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1800" b="1" u="sng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/>
              <a:t>SECTION HEADER PLACEHOLDER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ide center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568308" y="3416455"/>
            <a:ext cx="6285508" cy="479239"/>
          </a:xfrm>
          <a:prstGeom prst="rect">
            <a:avLst/>
          </a:prstGeom>
        </p:spPr>
        <p:txBody>
          <a:bodyPr wrap="square" lIns="130622" tIns="130622" rIns="130622" bIns="130622">
            <a:spAutoFit/>
          </a:bodyPr>
          <a:lstStyle>
            <a:lvl1pPr marL="195933" indent="-195933">
              <a:buNone/>
              <a:defRPr sz="1400">
                <a:latin typeface="Trebuchet MS" pitchFamily="34" charset="0"/>
              </a:defRPr>
            </a:lvl1pPr>
            <a:lvl2pPr marL="849043" indent="-326555">
              <a:defRPr sz="1400">
                <a:latin typeface="Trebuchet MS" pitchFamily="34" charset="0"/>
              </a:defRPr>
            </a:lvl2pPr>
            <a:lvl3pPr marL="1175598" indent="-326555">
              <a:defRPr sz="1400">
                <a:latin typeface="Trebuchet MS" pitchFamily="34" charset="0"/>
              </a:defRPr>
            </a:lvl3pPr>
            <a:lvl4pPr marL="1534809" indent="-359211">
              <a:defRPr sz="1400">
                <a:latin typeface="Trebuchet MS" pitchFamily="34" charset="0"/>
              </a:defRPr>
            </a:lvl4pPr>
            <a:lvl5pPr marL="1796053" indent="-261244">
              <a:defRPr sz="1400">
                <a:latin typeface="Trebuchet MS" pitchFamily="34" charset="0"/>
              </a:defRPr>
            </a:lvl5pPr>
          </a:lstStyle>
          <a:p>
            <a:pPr lvl="0"/>
            <a:r>
              <a:rPr lang="en-US"/>
              <a:t>Type in or paste your text here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1" hasCustomPrompt="1"/>
          </p:nvPr>
        </p:nvSpPr>
        <p:spPr>
          <a:xfrm>
            <a:off x="570789" y="3009246"/>
            <a:ext cx="6280547" cy="382517"/>
          </a:xfrm>
          <a:prstGeom prst="rect">
            <a:avLst/>
          </a:prstGeom>
          <a:solidFill>
            <a:srgbClr val="002855"/>
          </a:solidFill>
        </p:spPr>
        <p:txBody>
          <a:bodyPr lIns="52249" tIns="52249" rIns="52249" bIns="52249" anchor="ctr" anchorCtr="0">
            <a:spAutoFit/>
          </a:bodyPr>
          <a:lstStyle>
            <a:lvl1pPr algn="ctr">
              <a:buNone/>
              <a:defRPr sz="1800" b="1" u="none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/>
              <a:t>(click to add) INTRODUCTION or ABSTRACT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quarter" idx="19" hasCustomPrompt="1"/>
          </p:nvPr>
        </p:nvSpPr>
        <p:spPr>
          <a:xfrm>
            <a:off x="567812" y="7540814"/>
            <a:ext cx="6286500" cy="479239"/>
          </a:xfrm>
          <a:prstGeom prst="rect">
            <a:avLst/>
          </a:prstGeom>
        </p:spPr>
        <p:txBody>
          <a:bodyPr wrap="square" lIns="130622" tIns="130622" rIns="130622" bIns="130622">
            <a:spAutoFit/>
          </a:bodyPr>
          <a:lstStyle>
            <a:lvl1pPr marL="195933" indent="-195933">
              <a:buNone/>
              <a:defRPr sz="1400">
                <a:latin typeface="Trebuchet MS" pitchFamily="34" charset="0"/>
              </a:defRPr>
            </a:lvl1pPr>
            <a:lvl2pPr marL="849043" indent="-326555">
              <a:defRPr sz="1400">
                <a:latin typeface="Trebuchet MS" pitchFamily="34" charset="0"/>
              </a:defRPr>
            </a:lvl2pPr>
            <a:lvl3pPr marL="1175598" indent="-326555">
              <a:defRPr sz="1400">
                <a:latin typeface="Trebuchet MS" pitchFamily="34" charset="0"/>
              </a:defRPr>
            </a:lvl3pPr>
            <a:lvl4pPr marL="1534809" indent="-359211">
              <a:defRPr sz="1400">
                <a:latin typeface="Trebuchet MS" pitchFamily="34" charset="0"/>
              </a:defRPr>
            </a:lvl4pPr>
            <a:lvl5pPr marL="1796053" indent="-261244">
              <a:defRPr sz="1400">
                <a:latin typeface="Trebuchet MS" pitchFamily="34" charset="0"/>
              </a:defRPr>
            </a:lvl5pPr>
          </a:lstStyle>
          <a:p>
            <a:pPr lvl="0"/>
            <a:r>
              <a:rPr lang="en-US"/>
              <a:t>Type in or paste your text here</a:t>
            </a:r>
          </a:p>
        </p:txBody>
      </p:sp>
      <p:sp>
        <p:nvSpPr>
          <p:cNvPr id="20" name="Text Placeholder 5"/>
          <p:cNvSpPr>
            <a:spLocks noGrp="1"/>
          </p:cNvSpPr>
          <p:nvPr>
            <p:ph type="body" sz="quarter" idx="20" hasCustomPrompt="1"/>
          </p:nvPr>
        </p:nvSpPr>
        <p:spPr>
          <a:xfrm>
            <a:off x="570293" y="7129339"/>
            <a:ext cx="6281539" cy="382517"/>
          </a:xfrm>
          <a:prstGeom prst="rect">
            <a:avLst/>
          </a:prstGeom>
          <a:solidFill>
            <a:srgbClr val="002855"/>
          </a:solidFill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1800" b="1" u="none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/>
              <a:t>(click to add)  OBJECTIVES</a:t>
            </a:r>
          </a:p>
        </p:txBody>
      </p:sp>
      <p:sp>
        <p:nvSpPr>
          <p:cNvPr id="21" name="Text Placeholder 3"/>
          <p:cNvSpPr>
            <a:spLocks noGrp="1"/>
          </p:cNvSpPr>
          <p:nvPr>
            <p:ph type="body" sz="quarter" idx="21" hasCustomPrompt="1"/>
          </p:nvPr>
        </p:nvSpPr>
        <p:spPr>
          <a:xfrm>
            <a:off x="7241977" y="3432806"/>
            <a:ext cx="12950030" cy="479239"/>
          </a:xfrm>
          <a:prstGeom prst="rect">
            <a:avLst/>
          </a:prstGeom>
        </p:spPr>
        <p:txBody>
          <a:bodyPr wrap="square" lIns="130622" tIns="130622" rIns="130622" bIns="130622">
            <a:spAutoFit/>
          </a:bodyPr>
          <a:lstStyle>
            <a:lvl1pPr marL="195933" indent="-195933">
              <a:buNone/>
              <a:defRPr sz="1400">
                <a:latin typeface="Trebuchet MS" pitchFamily="34" charset="0"/>
              </a:defRPr>
            </a:lvl1pPr>
            <a:lvl2pPr marL="849043" indent="-326555">
              <a:defRPr sz="1400">
                <a:latin typeface="Trebuchet MS" pitchFamily="34" charset="0"/>
              </a:defRPr>
            </a:lvl2pPr>
            <a:lvl3pPr marL="1175598" indent="-326555">
              <a:defRPr sz="1400">
                <a:latin typeface="Trebuchet MS" pitchFamily="34" charset="0"/>
              </a:defRPr>
            </a:lvl3pPr>
            <a:lvl4pPr marL="1534809" indent="-359211">
              <a:defRPr sz="1400">
                <a:latin typeface="Trebuchet MS" pitchFamily="34" charset="0"/>
              </a:defRPr>
            </a:lvl4pPr>
            <a:lvl5pPr marL="1796053" indent="-261244">
              <a:defRPr sz="1400">
                <a:latin typeface="Trebuchet MS" pitchFamily="34" charset="0"/>
              </a:defRPr>
            </a:lvl5pPr>
          </a:lstStyle>
          <a:p>
            <a:pPr lvl="0"/>
            <a:r>
              <a:rPr lang="en-US"/>
              <a:t>Type in or paste your text here</a:t>
            </a:r>
          </a:p>
        </p:txBody>
      </p:sp>
      <p:sp>
        <p:nvSpPr>
          <p:cNvPr id="22" name="Text Placeholder 5"/>
          <p:cNvSpPr>
            <a:spLocks noGrp="1"/>
          </p:cNvSpPr>
          <p:nvPr>
            <p:ph type="body" sz="quarter" idx="22" hasCustomPrompt="1"/>
          </p:nvPr>
        </p:nvSpPr>
        <p:spPr>
          <a:xfrm>
            <a:off x="7241977" y="3009246"/>
            <a:ext cx="12950031" cy="382517"/>
          </a:xfrm>
          <a:prstGeom prst="rect">
            <a:avLst/>
          </a:prstGeom>
          <a:solidFill>
            <a:srgbClr val="002855"/>
          </a:solidFill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1800" b="1" u="none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/>
              <a:t>(header)  MATERIALS &amp; METHODS</a:t>
            </a:r>
          </a:p>
        </p:txBody>
      </p:sp>
      <p:sp>
        <p:nvSpPr>
          <p:cNvPr id="23" name="Text Placeholder 3"/>
          <p:cNvSpPr>
            <a:spLocks noGrp="1"/>
          </p:cNvSpPr>
          <p:nvPr>
            <p:ph type="body" sz="quarter" idx="23" hasCustomPrompt="1"/>
          </p:nvPr>
        </p:nvSpPr>
        <p:spPr>
          <a:xfrm>
            <a:off x="7241977" y="10987984"/>
            <a:ext cx="12950031" cy="479239"/>
          </a:xfrm>
          <a:prstGeom prst="rect">
            <a:avLst/>
          </a:prstGeom>
        </p:spPr>
        <p:txBody>
          <a:bodyPr wrap="square" lIns="130622" tIns="130622" rIns="130622" bIns="130622">
            <a:spAutoFit/>
          </a:bodyPr>
          <a:lstStyle>
            <a:lvl1pPr marL="195933" indent="-195933">
              <a:buNone/>
              <a:defRPr sz="1400">
                <a:latin typeface="Trebuchet MS" pitchFamily="34" charset="0"/>
              </a:defRPr>
            </a:lvl1pPr>
            <a:lvl2pPr marL="849043" indent="-326555">
              <a:defRPr sz="1400">
                <a:latin typeface="Trebuchet MS" pitchFamily="34" charset="0"/>
              </a:defRPr>
            </a:lvl2pPr>
            <a:lvl3pPr marL="1175598" indent="-326555">
              <a:defRPr sz="1400">
                <a:latin typeface="Trebuchet MS" pitchFamily="34" charset="0"/>
              </a:defRPr>
            </a:lvl3pPr>
            <a:lvl4pPr marL="1534809" indent="-359211">
              <a:defRPr sz="1400">
                <a:latin typeface="Trebuchet MS" pitchFamily="34" charset="0"/>
              </a:defRPr>
            </a:lvl4pPr>
            <a:lvl5pPr marL="1796053" indent="-261244">
              <a:defRPr sz="1400">
                <a:latin typeface="Trebuchet MS" pitchFamily="34" charset="0"/>
              </a:defRPr>
            </a:lvl5pPr>
          </a:lstStyle>
          <a:p>
            <a:pPr lvl="0"/>
            <a:r>
              <a:rPr lang="en-US"/>
              <a:t>Type in or paste your text here</a:t>
            </a:r>
          </a:p>
        </p:txBody>
      </p:sp>
      <p:sp>
        <p:nvSpPr>
          <p:cNvPr id="24" name="Text Placeholder 5"/>
          <p:cNvSpPr>
            <a:spLocks noGrp="1"/>
          </p:cNvSpPr>
          <p:nvPr>
            <p:ph type="body" sz="quarter" idx="24" hasCustomPrompt="1"/>
          </p:nvPr>
        </p:nvSpPr>
        <p:spPr>
          <a:xfrm>
            <a:off x="7241977" y="10560455"/>
            <a:ext cx="12950031" cy="382517"/>
          </a:xfrm>
          <a:prstGeom prst="rect">
            <a:avLst/>
          </a:prstGeom>
          <a:solidFill>
            <a:srgbClr val="002855"/>
          </a:solidFill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1800" b="1" u="none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/>
              <a:t>(click to add)  RESULTS</a:t>
            </a:r>
          </a:p>
        </p:txBody>
      </p:sp>
      <p:sp>
        <p:nvSpPr>
          <p:cNvPr id="25" name="Text Placeholder 5"/>
          <p:cNvSpPr>
            <a:spLocks noGrp="1"/>
          </p:cNvSpPr>
          <p:nvPr>
            <p:ph type="body" sz="quarter" idx="25" hasCustomPrompt="1"/>
          </p:nvPr>
        </p:nvSpPr>
        <p:spPr>
          <a:xfrm>
            <a:off x="20600583" y="3009246"/>
            <a:ext cx="6279386" cy="382517"/>
          </a:xfrm>
          <a:prstGeom prst="rect">
            <a:avLst/>
          </a:prstGeom>
          <a:solidFill>
            <a:srgbClr val="002855"/>
          </a:solidFill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1800" b="1" u="none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/>
              <a:t>(click to add)  CONCLUSIONS</a:t>
            </a:r>
          </a:p>
        </p:txBody>
      </p:sp>
      <p:sp>
        <p:nvSpPr>
          <p:cNvPr id="26" name="Text Placeholder 3"/>
          <p:cNvSpPr>
            <a:spLocks noGrp="1"/>
          </p:cNvSpPr>
          <p:nvPr>
            <p:ph type="body" sz="quarter" idx="26" hasCustomPrompt="1"/>
          </p:nvPr>
        </p:nvSpPr>
        <p:spPr>
          <a:xfrm>
            <a:off x="20600583" y="3436775"/>
            <a:ext cx="6279386" cy="479239"/>
          </a:xfrm>
          <a:prstGeom prst="rect">
            <a:avLst/>
          </a:prstGeom>
        </p:spPr>
        <p:txBody>
          <a:bodyPr wrap="square" lIns="130622" tIns="130622" rIns="130622" bIns="130622">
            <a:spAutoFit/>
          </a:bodyPr>
          <a:lstStyle>
            <a:lvl1pPr marL="195933" indent="-195933">
              <a:buNone/>
              <a:defRPr sz="1400">
                <a:latin typeface="Trebuchet MS" pitchFamily="34" charset="0"/>
              </a:defRPr>
            </a:lvl1pPr>
            <a:lvl2pPr marL="849043" indent="-326555">
              <a:defRPr sz="1400">
                <a:latin typeface="Trebuchet MS" pitchFamily="34" charset="0"/>
              </a:defRPr>
            </a:lvl2pPr>
            <a:lvl3pPr marL="1175598" indent="-326555">
              <a:defRPr sz="1400">
                <a:latin typeface="Trebuchet MS" pitchFamily="34" charset="0"/>
              </a:defRPr>
            </a:lvl3pPr>
            <a:lvl4pPr marL="1534809" indent="-359211">
              <a:defRPr sz="1400">
                <a:latin typeface="Trebuchet MS" pitchFamily="34" charset="0"/>
              </a:defRPr>
            </a:lvl4pPr>
            <a:lvl5pPr marL="1796053" indent="-261244">
              <a:defRPr sz="1400">
                <a:latin typeface="Trebuchet MS" pitchFamily="34" charset="0"/>
              </a:defRPr>
            </a:lvl5pPr>
          </a:lstStyle>
          <a:p>
            <a:pPr lvl="0"/>
            <a:r>
              <a:rPr lang="en-US"/>
              <a:t>Type in or paste your text here</a:t>
            </a:r>
          </a:p>
        </p:txBody>
      </p:sp>
      <p:sp>
        <p:nvSpPr>
          <p:cNvPr id="27" name="Text Placeholder 5"/>
          <p:cNvSpPr>
            <a:spLocks noGrp="1"/>
          </p:cNvSpPr>
          <p:nvPr>
            <p:ph type="body" sz="quarter" idx="27" hasCustomPrompt="1"/>
          </p:nvPr>
        </p:nvSpPr>
        <p:spPr>
          <a:xfrm>
            <a:off x="20600583" y="7159451"/>
            <a:ext cx="6279386" cy="382517"/>
          </a:xfrm>
          <a:prstGeom prst="rect">
            <a:avLst/>
          </a:prstGeom>
          <a:solidFill>
            <a:srgbClr val="002855"/>
          </a:solidFill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1800" b="1" u="none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/>
              <a:t>(click to add)  REFERENCES</a:t>
            </a:r>
          </a:p>
        </p:txBody>
      </p:sp>
      <p:sp>
        <p:nvSpPr>
          <p:cNvPr id="28" name="Text Placeholder 3"/>
          <p:cNvSpPr>
            <a:spLocks noGrp="1"/>
          </p:cNvSpPr>
          <p:nvPr>
            <p:ph type="body" sz="quarter" idx="28" hasCustomPrompt="1"/>
          </p:nvPr>
        </p:nvSpPr>
        <p:spPr>
          <a:xfrm>
            <a:off x="20599011" y="7586980"/>
            <a:ext cx="6282531" cy="479239"/>
          </a:xfrm>
          <a:prstGeom prst="rect">
            <a:avLst/>
          </a:prstGeom>
        </p:spPr>
        <p:txBody>
          <a:bodyPr wrap="square" lIns="130622" tIns="130622" rIns="130622" bIns="130622">
            <a:spAutoFit/>
          </a:bodyPr>
          <a:lstStyle>
            <a:lvl1pPr marL="195933" indent="-195933">
              <a:buNone/>
              <a:defRPr sz="1400">
                <a:latin typeface="Trebuchet MS" pitchFamily="34" charset="0"/>
              </a:defRPr>
            </a:lvl1pPr>
            <a:lvl2pPr marL="849043" indent="-326555">
              <a:defRPr sz="1400">
                <a:latin typeface="Trebuchet MS" pitchFamily="34" charset="0"/>
              </a:defRPr>
            </a:lvl2pPr>
            <a:lvl3pPr marL="1175598" indent="-326555">
              <a:defRPr sz="1400">
                <a:latin typeface="Trebuchet MS" pitchFamily="34" charset="0"/>
              </a:defRPr>
            </a:lvl3pPr>
            <a:lvl4pPr marL="1534809" indent="-359211">
              <a:defRPr sz="1400">
                <a:latin typeface="Trebuchet MS" pitchFamily="34" charset="0"/>
              </a:defRPr>
            </a:lvl4pPr>
            <a:lvl5pPr marL="1796053" indent="-261244">
              <a:defRPr sz="1400">
                <a:latin typeface="Trebuchet MS" pitchFamily="34" charset="0"/>
              </a:defRPr>
            </a:lvl5pPr>
          </a:lstStyle>
          <a:p>
            <a:pPr lvl="0"/>
            <a:r>
              <a:rPr lang="en-US"/>
              <a:t>Type in or paste your text here</a:t>
            </a:r>
          </a:p>
        </p:txBody>
      </p:sp>
      <p:sp>
        <p:nvSpPr>
          <p:cNvPr id="29" name="Text Placeholder 5"/>
          <p:cNvSpPr>
            <a:spLocks noGrp="1"/>
          </p:cNvSpPr>
          <p:nvPr>
            <p:ph type="body" sz="quarter" idx="29" hasCustomPrompt="1"/>
          </p:nvPr>
        </p:nvSpPr>
        <p:spPr>
          <a:xfrm>
            <a:off x="20600583" y="12862784"/>
            <a:ext cx="6279386" cy="382517"/>
          </a:xfrm>
          <a:prstGeom prst="rect">
            <a:avLst/>
          </a:prstGeom>
          <a:solidFill>
            <a:srgbClr val="002855"/>
          </a:solidFill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1800" b="1" u="none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/>
              <a:t>(click to add)  ACKNOWLEDGEMENTS  or  CONTACT</a:t>
            </a:r>
          </a:p>
        </p:txBody>
      </p:sp>
      <p:sp>
        <p:nvSpPr>
          <p:cNvPr id="30" name="Text Placeholder 3"/>
          <p:cNvSpPr>
            <a:spLocks noGrp="1"/>
          </p:cNvSpPr>
          <p:nvPr>
            <p:ph type="body" sz="quarter" idx="30" hasCustomPrompt="1"/>
          </p:nvPr>
        </p:nvSpPr>
        <p:spPr>
          <a:xfrm>
            <a:off x="20599011" y="13290312"/>
            <a:ext cx="6282531" cy="479239"/>
          </a:xfrm>
          <a:prstGeom prst="rect">
            <a:avLst/>
          </a:prstGeom>
        </p:spPr>
        <p:txBody>
          <a:bodyPr wrap="square" lIns="130622" tIns="130622" rIns="130622" bIns="130622">
            <a:spAutoFit/>
          </a:bodyPr>
          <a:lstStyle>
            <a:lvl1pPr marL="195933" indent="-195933">
              <a:buNone/>
              <a:defRPr sz="1400">
                <a:latin typeface="Trebuchet MS" pitchFamily="34" charset="0"/>
              </a:defRPr>
            </a:lvl1pPr>
            <a:lvl2pPr marL="849043" indent="-326555">
              <a:defRPr sz="1400">
                <a:latin typeface="Trebuchet MS" pitchFamily="34" charset="0"/>
              </a:defRPr>
            </a:lvl2pPr>
            <a:lvl3pPr marL="1175598" indent="-326555">
              <a:defRPr sz="1400">
                <a:latin typeface="Trebuchet MS" pitchFamily="34" charset="0"/>
              </a:defRPr>
            </a:lvl3pPr>
            <a:lvl4pPr marL="1534809" indent="-359211">
              <a:defRPr sz="1400">
                <a:latin typeface="Trebuchet MS" pitchFamily="34" charset="0"/>
              </a:defRPr>
            </a:lvl4pPr>
            <a:lvl5pPr marL="1796053" indent="-261244">
              <a:defRPr sz="1400">
                <a:latin typeface="Trebuchet MS" pitchFamily="34" charset="0"/>
              </a:defRPr>
            </a:lvl5pPr>
          </a:lstStyle>
          <a:p>
            <a:pPr lvl="0"/>
            <a:r>
              <a:rPr lang="en-US"/>
              <a:t>Type in or paste your text here</a:t>
            </a:r>
          </a:p>
        </p:txBody>
      </p:sp>
      <p:sp>
        <p:nvSpPr>
          <p:cNvPr id="59" name="Picture Placeholder 13"/>
          <p:cNvSpPr>
            <a:spLocks noGrp="1"/>
          </p:cNvSpPr>
          <p:nvPr>
            <p:ph type="pic" sz="quarter" idx="18" hasCustomPrompt="1"/>
          </p:nvPr>
        </p:nvSpPr>
        <p:spPr>
          <a:xfrm>
            <a:off x="24098250" y="571500"/>
            <a:ext cx="2762250" cy="1257300"/>
          </a:xfrm>
          <a:prstGeom prst="rect">
            <a:avLst/>
          </a:prstGeom>
        </p:spPr>
        <p:txBody>
          <a:bodyPr lIns="52249" tIns="26124" rIns="52249" bIns="26124" anchor="ctr"/>
          <a:lstStyle>
            <a:lvl1pPr algn="ctr">
              <a:buNone/>
              <a:defRPr sz="2300">
                <a:solidFill>
                  <a:schemeClr val="bg1"/>
                </a:solidFill>
              </a:defRPr>
            </a:lvl1pPr>
          </a:lstStyle>
          <a:p>
            <a:r>
              <a:rPr lang="en-US"/>
              <a:t>LOGO</a:t>
            </a:r>
          </a:p>
        </p:txBody>
      </p:sp>
      <p:sp>
        <p:nvSpPr>
          <p:cNvPr id="83" name="Text Placeholder 76"/>
          <p:cNvSpPr>
            <a:spLocks noGrp="1"/>
          </p:cNvSpPr>
          <p:nvPr>
            <p:ph type="body" sz="quarter" idx="150" hasCustomPrompt="1"/>
          </p:nvPr>
        </p:nvSpPr>
        <p:spPr>
          <a:xfrm>
            <a:off x="3662362" y="1078170"/>
            <a:ext cx="20107276" cy="598230"/>
          </a:xfrm>
          <a:prstGeom prst="rect">
            <a:avLst/>
          </a:prstGeom>
        </p:spPr>
        <p:txBody>
          <a:bodyPr>
            <a:noAutofit/>
          </a:bodyPr>
          <a:lstStyle>
            <a:lvl1pPr algn="ctr">
              <a:buFontTx/>
              <a:buNone/>
              <a:defRPr sz="3600">
                <a:solidFill>
                  <a:srgbClr val="002855"/>
                </a:solidFill>
                <a:latin typeface="Arial" pitchFamily="34" charset="0"/>
                <a:cs typeface="Arial" pitchFamily="34" charset="0"/>
              </a:defRPr>
            </a:lvl1pPr>
            <a:lvl2pPr>
              <a:buFontTx/>
              <a:buNone/>
              <a:defRPr sz="7200"/>
            </a:lvl2pPr>
            <a:lvl3pPr>
              <a:buFontTx/>
              <a:buNone/>
              <a:defRPr sz="7200"/>
            </a:lvl3pPr>
            <a:lvl4pPr>
              <a:buFontTx/>
              <a:buNone/>
              <a:defRPr sz="7200"/>
            </a:lvl4pPr>
            <a:lvl5pPr>
              <a:buFontTx/>
              <a:buNone/>
              <a:defRPr sz="7200"/>
            </a:lvl5pPr>
          </a:lstStyle>
          <a:p>
            <a:pPr lvl="0"/>
            <a:r>
              <a:rPr lang="en-US"/>
              <a:t>Click here to add authors</a:t>
            </a:r>
          </a:p>
        </p:txBody>
      </p:sp>
      <p:sp>
        <p:nvSpPr>
          <p:cNvPr id="84" name="Text Placeholder 76"/>
          <p:cNvSpPr>
            <a:spLocks noGrp="1"/>
          </p:cNvSpPr>
          <p:nvPr>
            <p:ph type="body" sz="quarter" idx="184" hasCustomPrompt="1"/>
          </p:nvPr>
        </p:nvSpPr>
        <p:spPr>
          <a:xfrm>
            <a:off x="3662362" y="1676399"/>
            <a:ext cx="20107276" cy="634555"/>
          </a:xfrm>
          <a:prstGeom prst="rect">
            <a:avLst/>
          </a:prstGeom>
        </p:spPr>
        <p:txBody>
          <a:bodyPr>
            <a:normAutofit/>
          </a:bodyPr>
          <a:lstStyle>
            <a:lvl1pPr algn="ctr">
              <a:buFontTx/>
              <a:buNone/>
              <a:defRPr sz="2800">
                <a:solidFill>
                  <a:srgbClr val="002855"/>
                </a:solidFill>
              </a:defRPr>
            </a:lvl1pPr>
            <a:lvl2pPr>
              <a:buFontTx/>
              <a:buNone/>
              <a:defRPr sz="7200"/>
            </a:lvl2pPr>
            <a:lvl3pPr>
              <a:buFontTx/>
              <a:buNone/>
              <a:defRPr sz="7200"/>
            </a:lvl3pPr>
            <a:lvl4pPr>
              <a:buFontTx/>
              <a:buNone/>
              <a:defRPr sz="7200"/>
            </a:lvl4pPr>
            <a:lvl5pPr>
              <a:buFontTx/>
              <a:buNone/>
              <a:defRPr sz="7200"/>
            </a:lvl5pPr>
          </a:lstStyle>
          <a:p>
            <a:pPr lvl="0"/>
            <a:r>
              <a:rPr lang="en-US"/>
              <a:t>Click here to add affiliations</a:t>
            </a:r>
          </a:p>
        </p:txBody>
      </p:sp>
      <p:sp>
        <p:nvSpPr>
          <p:cNvPr id="85" name="Text Placeholder 76"/>
          <p:cNvSpPr>
            <a:spLocks noGrp="1"/>
          </p:cNvSpPr>
          <p:nvPr>
            <p:ph type="body" sz="quarter" idx="185" hasCustomPrompt="1"/>
          </p:nvPr>
        </p:nvSpPr>
        <p:spPr>
          <a:xfrm>
            <a:off x="3662362" y="232386"/>
            <a:ext cx="20107276" cy="834414"/>
          </a:xfrm>
          <a:prstGeom prst="rect">
            <a:avLst/>
          </a:prstGeom>
        </p:spPr>
        <p:txBody>
          <a:bodyPr>
            <a:normAutofit/>
          </a:bodyPr>
          <a:lstStyle>
            <a:lvl1pPr algn="ctr">
              <a:buFontTx/>
              <a:buNone/>
              <a:defRPr sz="4800">
                <a:solidFill>
                  <a:srgbClr val="002855"/>
                </a:solidFill>
                <a:latin typeface="Arial" pitchFamily="34" charset="0"/>
                <a:cs typeface="Arial" pitchFamily="34" charset="0"/>
              </a:defRPr>
            </a:lvl1pPr>
            <a:lvl2pPr>
              <a:buFontTx/>
              <a:buNone/>
              <a:defRPr sz="7200"/>
            </a:lvl2pPr>
            <a:lvl3pPr>
              <a:buFontTx/>
              <a:buNone/>
              <a:defRPr sz="7200"/>
            </a:lvl3pPr>
            <a:lvl4pPr>
              <a:buFontTx/>
              <a:buNone/>
              <a:defRPr sz="7200"/>
            </a:lvl4pPr>
            <a:lvl5pPr>
              <a:buFontTx/>
              <a:buNone/>
              <a:defRPr sz="7200"/>
            </a:lvl5pPr>
          </a:lstStyle>
          <a:p>
            <a:pPr lvl="0"/>
            <a:r>
              <a:rPr lang="en-US"/>
              <a:t>Click here to add title</a:t>
            </a:r>
          </a:p>
        </p:txBody>
      </p:sp>
      <p:sp>
        <p:nvSpPr>
          <p:cNvPr id="70" name="Text Placeholder 5"/>
          <p:cNvSpPr>
            <a:spLocks noGrp="1"/>
          </p:cNvSpPr>
          <p:nvPr>
            <p:ph type="body" sz="quarter" idx="95" hasCustomPrompt="1"/>
          </p:nvPr>
        </p:nvSpPr>
        <p:spPr>
          <a:xfrm>
            <a:off x="-6494189" y="10221631"/>
            <a:ext cx="6281539" cy="382517"/>
          </a:xfrm>
          <a:prstGeom prst="rect">
            <a:avLst/>
          </a:prstGeom>
          <a:solidFill>
            <a:srgbClr val="002855"/>
          </a:solidFill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1800" b="1" u="sng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/>
              <a:t>SECTION HEADER PLACEHOLDER</a:t>
            </a:r>
          </a:p>
        </p:txBody>
      </p:sp>
      <p:sp>
        <p:nvSpPr>
          <p:cNvPr id="81" name="Text Placeholder 3"/>
          <p:cNvSpPr>
            <a:spLocks noGrp="1"/>
          </p:cNvSpPr>
          <p:nvPr>
            <p:ph type="body" sz="quarter" idx="107" hasCustomPrompt="1"/>
          </p:nvPr>
        </p:nvSpPr>
        <p:spPr>
          <a:xfrm>
            <a:off x="-6498158" y="11802139"/>
            <a:ext cx="6285508" cy="479239"/>
          </a:xfrm>
          <a:prstGeom prst="rect">
            <a:avLst/>
          </a:prstGeom>
          <a:solidFill>
            <a:srgbClr val="002855"/>
          </a:solidFill>
        </p:spPr>
        <p:txBody>
          <a:bodyPr wrap="square" lIns="130622" tIns="130622" rIns="130622" bIns="130622">
            <a:spAutoFit/>
          </a:bodyPr>
          <a:lstStyle>
            <a:lvl1pPr marL="0" indent="0">
              <a:buNone/>
              <a:defRPr sz="1400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849043" indent="-326555">
              <a:defRPr sz="1400">
                <a:latin typeface="Trebuchet MS" pitchFamily="34" charset="0"/>
              </a:defRPr>
            </a:lvl2pPr>
            <a:lvl3pPr marL="1175598" indent="-326555">
              <a:defRPr sz="1400">
                <a:latin typeface="Trebuchet MS" pitchFamily="34" charset="0"/>
              </a:defRPr>
            </a:lvl3pPr>
            <a:lvl4pPr marL="1534809" indent="-359211">
              <a:defRPr sz="1400">
                <a:latin typeface="Trebuchet MS" pitchFamily="34" charset="0"/>
              </a:defRPr>
            </a:lvl4pPr>
            <a:lvl5pPr marL="1796053" indent="-261244">
              <a:defRPr sz="1400">
                <a:latin typeface="Trebuchet MS" pitchFamily="34" charset="0"/>
              </a:defRPr>
            </a:lvl5pPr>
          </a:lstStyle>
          <a:p>
            <a:pPr lvl="0"/>
            <a:r>
              <a:rPr lang="en-US"/>
              <a:t>TEXT PLACEHOLDER</a:t>
            </a:r>
          </a:p>
        </p:txBody>
      </p:sp>
      <p:sp>
        <p:nvSpPr>
          <p:cNvPr id="82" name="Text Placeholder 3"/>
          <p:cNvSpPr>
            <a:spLocks noGrp="1"/>
          </p:cNvSpPr>
          <p:nvPr>
            <p:ph type="body" sz="quarter" idx="116" hasCustomPrompt="1"/>
          </p:nvPr>
        </p:nvSpPr>
        <p:spPr>
          <a:xfrm>
            <a:off x="-6498158" y="11802139"/>
            <a:ext cx="6285508" cy="479239"/>
          </a:xfrm>
          <a:prstGeom prst="rect">
            <a:avLst/>
          </a:prstGeom>
          <a:solidFill>
            <a:srgbClr val="002855"/>
          </a:solidFill>
        </p:spPr>
        <p:txBody>
          <a:bodyPr wrap="square" lIns="130622" tIns="130622" rIns="130622" bIns="130622">
            <a:spAutoFit/>
          </a:bodyPr>
          <a:lstStyle>
            <a:lvl1pPr marL="0" indent="0">
              <a:buNone/>
              <a:defRPr sz="1400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849043" indent="-326555">
              <a:defRPr sz="1400">
                <a:latin typeface="Trebuchet MS" pitchFamily="34" charset="0"/>
              </a:defRPr>
            </a:lvl2pPr>
            <a:lvl3pPr marL="1175598" indent="-326555">
              <a:defRPr sz="1400">
                <a:latin typeface="Trebuchet MS" pitchFamily="34" charset="0"/>
              </a:defRPr>
            </a:lvl3pPr>
            <a:lvl4pPr marL="1534809" indent="-359211">
              <a:defRPr sz="1400">
                <a:latin typeface="Trebuchet MS" pitchFamily="34" charset="0"/>
              </a:defRPr>
            </a:lvl4pPr>
            <a:lvl5pPr marL="1796053" indent="-261244">
              <a:defRPr sz="1400">
                <a:latin typeface="Trebuchet MS" pitchFamily="34" charset="0"/>
              </a:defRPr>
            </a:lvl5pPr>
          </a:lstStyle>
          <a:p>
            <a:pPr lvl="0"/>
            <a:r>
              <a:rPr lang="en-US"/>
              <a:t>TEXT PLACEHOLDER</a:t>
            </a:r>
          </a:p>
        </p:txBody>
      </p:sp>
      <p:sp>
        <p:nvSpPr>
          <p:cNvPr id="86" name="Text Placeholder 3"/>
          <p:cNvSpPr>
            <a:spLocks noGrp="1"/>
          </p:cNvSpPr>
          <p:nvPr>
            <p:ph type="body" sz="quarter" idx="117" hasCustomPrompt="1"/>
          </p:nvPr>
        </p:nvSpPr>
        <p:spPr>
          <a:xfrm>
            <a:off x="-6498158" y="11802139"/>
            <a:ext cx="6285508" cy="479239"/>
          </a:xfrm>
          <a:prstGeom prst="rect">
            <a:avLst/>
          </a:prstGeom>
          <a:solidFill>
            <a:srgbClr val="002855"/>
          </a:solidFill>
        </p:spPr>
        <p:txBody>
          <a:bodyPr wrap="square" lIns="130622" tIns="130622" rIns="130622" bIns="130622">
            <a:spAutoFit/>
          </a:bodyPr>
          <a:lstStyle>
            <a:lvl1pPr marL="0" indent="0">
              <a:buNone/>
              <a:defRPr sz="1400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849043" indent="-326555">
              <a:defRPr sz="1400">
                <a:latin typeface="Trebuchet MS" pitchFamily="34" charset="0"/>
              </a:defRPr>
            </a:lvl2pPr>
            <a:lvl3pPr marL="1175598" indent="-326555">
              <a:defRPr sz="1400">
                <a:latin typeface="Trebuchet MS" pitchFamily="34" charset="0"/>
              </a:defRPr>
            </a:lvl3pPr>
            <a:lvl4pPr marL="1534809" indent="-359211">
              <a:defRPr sz="1400">
                <a:latin typeface="Trebuchet MS" pitchFamily="34" charset="0"/>
              </a:defRPr>
            </a:lvl4pPr>
            <a:lvl5pPr marL="1796053" indent="-261244">
              <a:defRPr sz="1400">
                <a:latin typeface="Trebuchet MS" pitchFamily="34" charset="0"/>
              </a:defRPr>
            </a:lvl5pPr>
          </a:lstStyle>
          <a:p>
            <a:pPr lvl="0"/>
            <a:r>
              <a:rPr lang="en-US"/>
              <a:t>TEXT PLACEHOLDER</a:t>
            </a:r>
          </a:p>
        </p:txBody>
      </p:sp>
      <p:sp>
        <p:nvSpPr>
          <p:cNvPr id="87" name="Text Placeholder 3"/>
          <p:cNvSpPr>
            <a:spLocks noGrp="1"/>
          </p:cNvSpPr>
          <p:nvPr>
            <p:ph type="body" sz="quarter" idx="118" hasCustomPrompt="1"/>
          </p:nvPr>
        </p:nvSpPr>
        <p:spPr>
          <a:xfrm>
            <a:off x="-6498158" y="11802139"/>
            <a:ext cx="6285508" cy="479239"/>
          </a:xfrm>
          <a:prstGeom prst="rect">
            <a:avLst/>
          </a:prstGeom>
          <a:solidFill>
            <a:srgbClr val="002855"/>
          </a:solidFill>
        </p:spPr>
        <p:txBody>
          <a:bodyPr wrap="square" lIns="130622" tIns="130622" rIns="130622" bIns="130622">
            <a:spAutoFit/>
          </a:bodyPr>
          <a:lstStyle>
            <a:lvl1pPr marL="0" indent="0">
              <a:buNone/>
              <a:defRPr sz="1400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849043" indent="-326555">
              <a:defRPr sz="1400">
                <a:latin typeface="Trebuchet MS" pitchFamily="34" charset="0"/>
              </a:defRPr>
            </a:lvl2pPr>
            <a:lvl3pPr marL="1175598" indent="-326555">
              <a:defRPr sz="1400">
                <a:latin typeface="Trebuchet MS" pitchFamily="34" charset="0"/>
              </a:defRPr>
            </a:lvl3pPr>
            <a:lvl4pPr marL="1534809" indent="-359211">
              <a:defRPr sz="1400">
                <a:latin typeface="Trebuchet MS" pitchFamily="34" charset="0"/>
              </a:defRPr>
            </a:lvl4pPr>
            <a:lvl5pPr marL="1796053" indent="-261244">
              <a:defRPr sz="1400">
                <a:latin typeface="Trebuchet MS" pitchFamily="34" charset="0"/>
              </a:defRPr>
            </a:lvl5pPr>
          </a:lstStyle>
          <a:p>
            <a:pPr lvl="0"/>
            <a:r>
              <a:rPr lang="en-US"/>
              <a:t>TEXT PLACEHOLDER</a:t>
            </a:r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19" hasCustomPrompt="1"/>
          </p:nvPr>
        </p:nvSpPr>
        <p:spPr>
          <a:xfrm>
            <a:off x="-6498158" y="11802139"/>
            <a:ext cx="6285508" cy="479239"/>
          </a:xfrm>
          <a:prstGeom prst="rect">
            <a:avLst/>
          </a:prstGeom>
          <a:solidFill>
            <a:srgbClr val="002855"/>
          </a:solidFill>
        </p:spPr>
        <p:txBody>
          <a:bodyPr wrap="square" lIns="130622" tIns="130622" rIns="130622" bIns="130622">
            <a:spAutoFit/>
          </a:bodyPr>
          <a:lstStyle>
            <a:lvl1pPr marL="0" indent="0">
              <a:buNone/>
              <a:defRPr sz="1400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849043" indent="-326555">
              <a:defRPr sz="1400">
                <a:latin typeface="Trebuchet MS" pitchFamily="34" charset="0"/>
              </a:defRPr>
            </a:lvl2pPr>
            <a:lvl3pPr marL="1175598" indent="-326555">
              <a:defRPr sz="1400">
                <a:latin typeface="Trebuchet MS" pitchFamily="34" charset="0"/>
              </a:defRPr>
            </a:lvl3pPr>
            <a:lvl4pPr marL="1534809" indent="-359211">
              <a:defRPr sz="1400">
                <a:latin typeface="Trebuchet MS" pitchFamily="34" charset="0"/>
              </a:defRPr>
            </a:lvl4pPr>
            <a:lvl5pPr marL="1796053" indent="-261244">
              <a:defRPr sz="1400">
                <a:latin typeface="Trebuchet MS" pitchFamily="34" charset="0"/>
              </a:defRPr>
            </a:lvl5pPr>
          </a:lstStyle>
          <a:p>
            <a:pPr lvl="0"/>
            <a:r>
              <a:rPr lang="en-US"/>
              <a:t>TEXT PLACEHOLDER</a:t>
            </a:r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20" hasCustomPrompt="1"/>
          </p:nvPr>
        </p:nvSpPr>
        <p:spPr>
          <a:xfrm>
            <a:off x="-6498158" y="11802139"/>
            <a:ext cx="6285508" cy="479239"/>
          </a:xfrm>
          <a:prstGeom prst="rect">
            <a:avLst/>
          </a:prstGeom>
          <a:solidFill>
            <a:srgbClr val="002855"/>
          </a:solidFill>
        </p:spPr>
        <p:txBody>
          <a:bodyPr wrap="square" lIns="130622" tIns="130622" rIns="130622" bIns="130622">
            <a:spAutoFit/>
          </a:bodyPr>
          <a:lstStyle>
            <a:lvl1pPr marL="0" indent="0">
              <a:buNone/>
              <a:defRPr sz="1400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849043" indent="-326555">
              <a:defRPr sz="1400">
                <a:latin typeface="Trebuchet MS" pitchFamily="34" charset="0"/>
              </a:defRPr>
            </a:lvl2pPr>
            <a:lvl3pPr marL="1175598" indent="-326555">
              <a:defRPr sz="1400">
                <a:latin typeface="Trebuchet MS" pitchFamily="34" charset="0"/>
              </a:defRPr>
            </a:lvl3pPr>
            <a:lvl4pPr marL="1534809" indent="-359211">
              <a:defRPr sz="1400">
                <a:latin typeface="Trebuchet MS" pitchFamily="34" charset="0"/>
              </a:defRPr>
            </a:lvl4pPr>
            <a:lvl5pPr marL="1796053" indent="-261244">
              <a:defRPr sz="1400">
                <a:latin typeface="Trebuchet MS" pitchFamily="34" charset="0"/>
              </a:defRPr>
            </a:lvl5pPr>
          </a:lstStyle>
          <a:p>
            <a:pPr lvl="0"/>
            <a:r>
              <a:rPr lang="en-US"/>
              <a:t>TEXT PLACEHOLDER</a:t>
            </a:r>
          </a:p>
        </p:txBody>
      </p:sp>
      <p:sp>
        <p:nvSpPr>
          <p:cNvPr id="90" name="Text Placeholder 3"/>
          <p:cNvSpPr>
            <a:spLocks noGrp="1"/>
          </p:cNvSpPr>
          <p:nvPr>
            <p:ph type="body" sz="quarter" idx="121" hasCustomPrompt="1"/>
          </p:nvPr>
        </p:nvSpPr>
        <p:spPr>
          <a:xfrm>
            <a:off x="-6498158" y="11802139"/>
            <a:ext cx="6285508" cy="479239"/>
          </a:xfrm>
          <a:prstGeom prst="rect">
            <a:avLst/>
          </a:prstGeom>
          <a:solidFill>
            <a:srgbClr val="002855"/>
          </a:solidFill>
        </p:spPr>
        <p:txBody>
          <a:bodyPr wrap="square" lIns="130622" tIns="130622" rIns="130622" bIns="130622">
            <a:spAutoFit/>
          </a:bodyPr>
          <a:lstStyle>
            <a:lvl1pPr marL="0" indent="0">
              <a:buNone/>
              <a:defRPr sz="1400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849043" indent="-326555">
              <a:defRPr sz="1400">
                <a:latin typeface="Trebuchet MS" pitchFamily="34" charset="0"/>
              </a:defRPr>
            </a:lvl2pPr>
            <a:lvl3pPr marL="1175598" indent="-326555">
              <a:defRPr sz="1400">
                <a:latin typeface="Trebuchet MS" pitchFamily="34" charset="0"/>
              </a:defRPr>
            </a:lvl3pPr>
            <a:lvl4pPr marL="1534809" indent="-359211">
              <a:defRPr sz="1400">
                <a:latin typeface="Trebuchet MS" pitchFamily="34" charset="0"/>
              </a:defRPr>
            </a:lvl4pPr>
            <a:lvl5pPr marL="1796053" indent="-261244">
              <a:defRPr sz="1400">
                <a:latin typeface="Trebuchet MS" pitchFamily="34" charset="0"/>
              </a:defRPr>
            </a:lvl5pPr>
          </a:lstStyle>
          <a:p>
            <a:pPr lvl="0"/>
            <a:r>
              <a:rPr lang="en-US"/>
              <a:t>TEXT PLACEHOLDER</a:t>
            </a:r>
          </a:p>
        </p:txBody>
      </p:sp>
      <p:sp>
        <p:nvSpPr>
          <p:cNvPr id="102" name="Text Placeholder 3"/>
          <p:cNvSpPr>
            <a:spLocks noGrp="1"/>
          </p:cNvSpPr>
          <p:nvPr>
            <p:ph type="body" sz="quarter" idx="122" hasCustomPrompt="1"/>
          </p:nvPr>
        </p:nvSpPr>
        <p:spPr>
          <a:xfrm>
            <a:off x="-6498158" y="11802139"/>
            <a:ext cx="6285508" cy="479239"/>
          </a:xfrm>
          <a:prstGeom prst="rect">
            <a:avLst/>
          </a:prstGeom>
          <a:solidFill>
            <a:srgbClr val="002855"/>
          </a:solidFill>
        </p:spPr>
        <p:txBody>
          <a:bodyPr wrap="square" lIns="130622" tIns="130622" rIns="130622" bIns="130622">
            <a:spAutoFit/>
          </a:bodyPr>
          <a:lstStyle>
            <a:lvl1pPr marL="0" indent="0">
              <a:buNone/>
              <a:defRPr sz="1400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849043" indent="-326555">
              <a:defRPr sz="1400">
                <a:latin typeface="Trebuchet MS" pitchFamily="34" charset="0"/>
              </a:defRPr>
            </a:lvl2pPr>
            <a:lvl3pPr marL="1175598" indent="-326555">
              <a:defRPr sz="1400">
                <a:latin typeface="Trebuchet MS" pitchFamily="34" charset="0"/>
              </a:defRPr>
            </a:lvl3pPr>
            <a:lvl4pPr marL="1534809" indent="-359211">
              <a:defRPr sz="1400">
                <a:latin typeface="Trebuchet MS" pitchFamily="34" charset="0"/>
              </a:defRPr>
            </a:lvl4pPr>
            <a:lvl5pPr marL="1796053" indent="-261244">
              <a:defRPr sz="1400">
                <a:latin typeface="Trebuchet MS" pitchFamily="34" charset="0"/>
              </a:defRPr>
            </a:lvl5pPr>
          </a:lstStyle>
          <a:p>
            <a:pPr lvl="0"/>
            <a:r>
              <a:rPr lang="en-US"/>
              <a:t>TEXT PLACEHOLDER</a:t>
            </a:r>
          </a:p>
        </p:txBody>
      </p:sp>
      <p:sp>
        <p:nvSpPr>
          <p:cNvPr id="103" name="Text Placeholder 3"/>
          <p:cNvSpPr>
            <a:spLocks noGrp="1"/>
          </p:cNvSpPr>
          <p:nvPr>
            <p:ph type="body" sz="quarter" idx="123" hasCustomPrompt="1"/>
          </p:nvPr>
        </p:nvSpPr>
        <p:spPr>
          <a:xfrm>
            <a:off x="-6498158" y="11802139"/>
            <a:ext cx="6285508" cy="479239"/>
          </a:xfrm>
          <a:prstGeom prst="rect">
            <a:avLst/>
          </a:prstGeom>
          <a:solidFill>
            <a:srgbClr val="002855"/>
          </a:solidFill>
        </p:spPr>
        <p:txBody>
          <a:bodyPr wrap="square" lIns="130622" tIns="130622" rIns="130622" bIns="130622">
            <a:spAutoFit/>
          </a:bodyPr>
          <a:lstStyle>
            <a:lvl1pPr marL="0" indent="0">
              <a:buNone/>
              <a:defRPr sz="1400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849043" indent="-326555">
              <a:defRPr sz="1400">
                <a:latin typeface="Trebuchet MS" pitchFamily="34" charset="0"/>
              </a:defRPr>
            </a:lvl2pPr>
            <a:lvl3pPr marL="1175598" indent="-326555">
              <a:defRPr sz="1400">
                <a:latin typeface="Trebuchet MS" pitchFamily="34" charset="0"/>
              </a:defRPr>
            </a:lvl3pPr>
            <a:lvl4pPr marL="1534809" indent="-359211">
              <a:defRPr sz="1400">
                <a:latin typeface="Trebuchet MS" pitchFamily="34" charset="0"/>
              </a:defRPr>
            </a:lvl4pPr>
            <a:lvl5pPr marL="1796053" indent="-261244">
              <a:defRPr sz="1400">
                <a:latin typeface="Trebuchet MS" pitchFamily="34" charset="0"/>
              </a:defRPr>
            </a:lvl5pPr>
          </a:lstStyle>
          <a:p>
            <a:pPr lvl="0"/>
            <a:r>
              <a:rPr lang="en-US"/>
              <a:t>TEXT PLACEHOLDER</a:t>
            </a:r>
          </a:p>
        </p:txBody>
      </p:sp>
      <p:sp>
        <p:nvSpPr>
          <p:cNvPr id="104" name="Text Placeholder 3"/>
          <p:cNvSpPr>
            <a:spLocks noGrp="1"/>
          </p:cNvSpPr>
          <p:nvPr>
            <p:ph type="body" sz="quarter" idx="124" hasCustomPrompt="1"/>
          </p:nvPr>
        </p:nvSpPr>
        <p:spPr>
          <a:xfrm>
            <a:off x="-6498158" y="11802139"/>
            <a:ext cx="6285508" cy="479239"/>
          </a:xfrm>
          <a:prstGeom prst="rect">
            <a:avLst/>
          </a:prstGeom>
          <a:solidFill>
            <a:srgbClr val="002855"/>
          </a:solidFill>
        </p:spPr>
        <p:txBody>
          <a:bodyPr wrap="square" lIns="130622" tIns="130622" rIns="130622" bIns="130622">
            <a:spAutoFit/>
          </a:bodyPr>
          <a:lstStyle>
            <a:lvl1pPr marL="0" indent="0">
              <a:buNone/>
              <a:defRPr sz="1400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849043" indent="-326555">
              <a:defRPr sz="1400">
                <a:latin typeface="Trebuchet MS" pitchFamily="34" charset="0"/>
              </a:defRPr>
            </a:lvl2pPr>
            <a:lvl3pPr marL="1175598" indent="-326555">
              <a:defRPr sz="1400">
                <a:latin typeface="Trebuchet MS" pitchFamily="34" charset="0"/>
              </a:defRPr>
            </a:lvl3pPr>
            <a:lvl4pPr marL="1534809" indent="-359211">
              <a:defRPr sz="1400">
                <a:latin typeface="Trebuchet MS" pitchFamily="34" charset="0"/>
              </a:defRPr>
            </a:lvl4pPr>
            <a:lvl5pPr marL="1796053" indent="-261244">
              <a:defRPr sz="1400">
                <a:latin typeface="Trebuchet MS" pitchFamily="34" charset="0"/>
              </a:defRPr>
            </a:lvl5pPr>
          </a:lstStyle>
          <a:p>
            <a:pPr lvl="0"/>
            <a:r>
              <a:rPr lang="en-US"/>
              <a:t>TEXT PLACEHOLDER</a:t>
            </a:r>
          </a:p>
        </p:txBody>
      </p:sp>
      <p:sp>
        <p:nvSpPr>
          <p:cNvPr id="105" name="Text Placeholder 3"/>
          <p:cNvSpPr>
            <a:spLocks noGrp="1"/>
          </p:cNvSpPr>
          <p:nvPr>
            <p:ph type="body" sz="quarter" idx="125" hasCustomPrompt="1"/>
          </p:nvPr>
        </p:nvSpPr>
        <p:spPr>
          <a:xfrm>
            <a:off x="-6498158" y="11802139"/>
            <a:ext cx="6285508" cy="479239"/>
          </a:xfrm>
          <a:prstGeom prst="rect">
            <a:avLst/>
          </a:prstGeom>
          <a:solidFill>
            <a:srgbClr val="002855"/>
          </a:solidFill>
        </p:spPr>
        <p:txBody>
          <a:bodyPr wrap="square" lIns="130622" tIns="130622" rIns="130622" bIns="130622">
            <a:spAutoFit/>
          </a:bodyPr>
          <a:lstStyle>
            <a:lvl1pPr marL="0" indent="0">
              <a:buNone/>
              <a:defRPr sz="1400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849043" indent="-326555">
              <a:defRPr sz="1400">
                <a:latin typeface="Trebuchet MS" pitchFamily="34" charset="0"/>
              </a:defRPr>
            </a:lvl2pPr>
            <a:lvl3pPr marL="1175598" indent="-326555">
              <a:defRPr sz="1400">
                <a:latin typeface="Trebuchet MS" pitchFamily="34" charset="0"/>
              </a:defRPr>
            </a:lvl3pPr>
            <a:lvl4pPr marL="1534809" indent="-359211">
              <a:defRPr sz="1400">
                <a:latin typeface="Trebuchet MS" pitchFamily="34" charset="0"/>
              </a:defRPr>
            </a:lvl4pPr>
            <a:lvl5pPr marL="1796053" indent="-261244">
              <a:defRPr sz="1400">
                <a:latin typeface="Trebuchet MS" pitchFamily="34" charset="0"/>
              </a:defRPr>
            </a:lvl5pPr>
          </a:lstStyle>
          <a:p>
            <a:pPr lvl="0"/>
            <a:r>
              <a:rPr lang="en-US"/>
              <a:t>TEXT PLACEHOLDER</a:t>
            </a:r>
          </a:p>
        </p:txBody>
      </p:sp>
      <p:sp>
        <p:nvSpPr>
          <p:cNvPr id="106" name="Picture Placeholder 13"/>
          <p:cNvSpPr>
            <a:spLocks noGrp="1"/>
          </p:cNvSpPr>
          <p:nvPr>
            <p:ph type="pic" sz="quarter" idx="115" hasCustomPrompt="1"/>
          </p:nvPr>
        </p:nvSpPr>
        <p:spPr>
          <a:xfrm>
            <a:off x="-4702629" y="13737771"/>
            <a:ext cx="2645230" cy="1696247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52249" tIns="26124" rIns="52249" bIns="26124" anchor="ctr"/>
          <a:lstStyle>
            <a:lvl1pPr marL="0" indent="0" algn="ctr">
              <a:buNone/>
              <a:defRPr sz="2300" b="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PICTURE PLACEHOLDER</a:t>
            </a:r>
          </a:p>
        </p:txBody>
      </p:sp>
      <p:sp>
        <p:nvSpPr>
          <p:cNvPr id="107" name="Picture Placeholder 13"/>
          <p:cNvSpPr>
            <a:spLocks noGrp="1"/>
          </p:cNvSpPr>
          <p:nvPr>
            <p:ph type="pic" sz="quarter" idx="126" hasCustomPrompt="1"/>
          </p:nvPr>
        </p:nvSpPr>
        <p:spPr>
          <a:xfrm>
            <a:off x="-4702629" y="13737771"/>
            <a:ext cx="2645230" cy="1696247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52249" tIns="26124" rIns="52249" bIns="26124" anchor="ctr"/>
          <a:lstStyle>
            <a:lvl1pPr marL="0" indent="0" algn="ctr">
              <a:buNone/>
              <a:defRPr sz="2300" b="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PICTURE PLACEHOLDER</a:t>
            </a:r>
          </a:p>
        </p:txBody>
      </p:sp>
      <p:sp>
        <p:nvSpPr>
          <p:cNvPr id="108" name="Picture Placeholder 13"/>
          <p:cNvSpPr>
            <a:spLocks noGrp="1"/>
          </p:cNvSpPr>
          <p:nvPr>
            <p:ph type="pic" sz="quarter" idx="127" hasCustomPrompt="1"/>
          </p:nvPr>
        </p:nvSpPr>
        <p:spPr>
          <a:xfrm>
            <a:off x="-4702629" y="13737771"/>
            <a:ext cx="2645230" cy="1696247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52249" tIns="26124" rIns="52249" bIns="26124" anchor="ctr"/>
          <a:lstStyle>
            <a:lvl1pPr marL="0" indent="0" algn="ctr">
              <a:buNone/>
              <a:defRPr sz="2300" b="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PICTURE PLACEHOLDER</a:t>
            </a:r>
          </a:p>
        </p:txBody>
      </p:sp>
      <p:sp>
        <p:nvSpPr>
          <p:cNvPr id="109" name="Picture Placeholder 13"/>
          <p:cNvSpPr>
            <a:spLocks noGrp="1"/>
          </p:cNvSpPr>
          <p:nvPr>
            <p:ph type="pic" sz="quarter" idx="128" hasCustomPrompt="1"/>
          </p:nvPr>
        </p:nvSpPr>
        <p:spPr>
          <a:xfrm>
            <a:off x="-4702629" y="13737771"/>
            <a:ext cx="2645230" cy="1696247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52249" tIns="26124" rIns="52249" bIns="26124" anchor="ctr"/>
          <a:lstStyle>
            <a:lvl1pPr marL="0" indent="0" algn="ctr">
              <a:buNone/>
              <a:defRPr sz="2300" b="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PICTURE PLACEHOLDER</a:t>
            </a:r>
          </a:p>
        </p:txBody>
      </p:sp>
      <p:sp>
        <p:nvSpPr>
          <p:cNvPr id="110" name="Picture Placeholder 13"/>
          <p:cNvSpPr>
            <a:spLocks noGrp="1"/>
          </p:cNvSpPr>
          <p:nvPr>
            <p:ph type="pic" sz="quarter" idx="129" hasCustomPrompt="1"/>
          </p:nvPr>
        </p:nvSpPr>
        <p:spPr>
          <a:xfrm>
            <a:off x="-4702629" y="13737771"/>
            <a:ext cx="2645230" cy="1696247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52249" tIns="26124" rIns="52249" bIns="26124" anchor="ctr"/>
          <a:lstStyle>
            <a:lvl1pPr marL="0" indent="0" algn="ctr">
              <a:buNone/>
              <a:defRPr sz="2300" b="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PICTURE PLACEHOLDER</a:t>
            </a:r>
          </a:p>
        </p:txBody>
      </p:sp>
      <p:sp>
        <p:nvSpPr>
          <p:cNvPr id="111" name="Picture Placeholder 13"/>
          <p:cNvSpPr>
            <a:spLocks noGrp="1"/>
          </p:cNvSpPr>
          <p:nvPr>
            <p:ph type="pic" sz="quarter" idx="130" hasCustomPrompt="1"/>
          </p:nvPr>
        </p:nvSpPr>
        <p:spPr>
          <a:xfrm>
            <a:off x="-4702629" y="13737771"/>
            <a:ext cx="2645230" cy="1696247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52249" tIns="26124" rIns="52249" bIns="26124" anchor="ctr"/>
          <a:lstStyle>
            <a:lvl1pPr marL="0" indent="0" algn="ctr">
              <a:buNone/>
              <a:defRPr sz="2300" b="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PICTURE PLACEHOLDER</a:t>
            </a:r>
          </a:p>
        </p:txBody>
      </p:sp>
      <p:sp>
        <p:nvSpPr>
          <p:cNvPr id="112" name="Picture Placeholder 13"/>
          <p:cNvSpPr>
            <a:spLocks noGrp="1"/>
          </p:cNvSpPr>
          <p:nvPr>
            <p:ph type="pic" sz="quarter" idx="131" hasCustomPrompt="1"/>
          </p:nvPr>
        </p:nvSpPr>
        <p:spPr>
          <a:xfrm>
            <a:off x="-4702629" y="13737771"/>
            <a:ext cx="2645230" cy="1696247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52249" tIns="26124" rIns="52249" bIns="26124" anchor="ctr"/>
          <a:lstStyle>
            <a:lvl1pPr marL="0" indent="0" algn="ctr">
              <a:buNone/>
              <a:defRPr sz="2300" b="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PICTURE PLACEHOLDER</a:t>
            </a:r>
          </a:p>
        </p:txBody>
      </p:sp>
      <p:sp>
        <p:nvSpPr>
          <p:cNvPr id="113" name="Picture Placeholder 13"/>
          <p:cNvSpPr>
            <a:spLocks noGrp="1"/>
          </p:cNvSpPr>
          <p:nvPr>
            <p:ph type="pic" sz="quarter" idx="132" hasCustomPrompt="1"/>
          </p:nvPr>
        </p:nvSpPr>
        <p:spPr>
          <a:xfrm>
            <a:off x="-4702629" y="13737771"/>
            <a:ext cx="2645230" cy="1696247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52249" tIns="26124" rIns="52249" bIns="26124" anchor="ctr"/>
          <a:lstStyle>
            <a:lvl1pPr marL="0" indent="0" algn="ctr">
              <a:buNone/>
              <a:defRPr sz="2300" b="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PICTURE PLACEHOLDER</a:t>
            </a:r>
          </a:p>
        </p:txBody>
      </p:sp>
      <p:sp>
        <p:nvSpPr>
          <p:cNvPr id="114" name="Picture Placeholder 13"/>
          <p:cNvSpPr>
            <a:spLocks noGrp="1"/>
          </p:cNvSpPr>
          <p:nvPr>
            <p:ph type="pic" sz="quarter" idx="133" hasCustomPrompt="1"/>
          </p:nvPr>
        </p:nvSpPr>
        <p:spPr>
          <a:xfrm>
            <a:off x="-4702629" y="13737771"/>
            <a:ext cx="2645230" cy="1696247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52249" tIns="26124" rIns="52249" bIns="26124" anchor="ctr"/>
          <a:lstStyle>
            <a:lvl1pPr marL="0" indent="0" algn="ctr">
              <a:buNone/>
              <a:defRPr sz="2300" b="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PICTURE PLACEHOLDER</a:t>
            </a:r>
          </a:p>
        </p:txBody>
      </p:sp>
      <p:sp>
        <p:nvSpPr>
          <p:cNvPr id="115" name="Picture Placeholder 13"/>
          <p:cNvSpPr>
            <a:spLocks noGrp="1"/>
          </p:cNvSpPr>
          <p:nvPr>
            <p:ph type="pic" sz="quarter" idx="134" hasCustomPrompt="1"/>
          </p:nvPr>
        </p:nvSpPr>
        <p:spPr>
          <a:xfrm>
            <a:off x="-4702629" y="13737771"/>
            <a:ext cx="2645230" cy="1696247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52249" tIns="26124" rIns="52249" bIns="26124" anchor="ctr"/>
          <a:lstStyle>
            <a:lvl1pPr marL="0" indent="0" algn="ctr">
              <a:buNone/>
              <a:defRPr sz="2300" b="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PICTURE PLACEHOLDER</a:t>
            </a:r>
          </a:p>
        </p:txBody>
      </p:sp>
      <p:sp>
        <p:nvSpPr>
          <p:cNvPr id="116" name="Picture Placeholder 13"/>
          <p:cNvSpPr>
            <a:spLocks noGrp="1"/>
          </p:cNvSpPr>
          <p:nvPr>
            <p:ph type="pic" sz="quarter" idx="135" hasCustomPrompt="1"/>
          </p:nvPr>
        </p:nvSpPr>
        <p:spPr>
          <a:xfrm>
            <a:off x="-4702629" y="13737771"/>
            <a:ext cx="2645230" cy="1696247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52249" tIns="26124" rIns="52249" bIns="26124" anchor="ctr"/>
          <a:lstStyle>
            <a:lvl1pPr marL="0" indent="0" algn="ctr">
              <a:buNone/>
              <a:defRPr sz="2300" b="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PICTURE PLACEHOLDER</a:t>
            </a:r>
          </a:p>
        </p:txBody>
      </p:sp>
      <p:sp>
        <p:nvSpPr>
          <p:cNvPr id="117" name="Text Placeholder 5"/>
          <p:cNvSpPr>
            <a:spLocks noGrp="1"/>
          </p:cNvSpPr>
          <p:nvPr>
            <p:ph type="body" sz="quarter" idx="136" hasCustomPrompt="1"/>
          </p:nvPr>
        </p:nvSpPr>
        <p:spPr>
          <a:xfrm>
            <a:off x="-6494189" y="10221631"/>
            <a:ext cx="6281539" cy="382517"/>
          </a:xfrm>
          <a:prstGeom prst="rect">
            <a:avLst/>
          </a:prstGeom>
          <a:solidFill>
            <a:srgbClr val="002855"/>
          </a:solidFill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1800" b="1" u="sng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/>
              <a:t>SECTION HEADER PLACEHOLDER</a:t>
            </a:r>
          </a:p>
        </p:txBody>
      </p:sp>
      <p:sp>
        <p:nvSpPr>
          <p:cNvPr id="118" name="Text Placeholder 5"/>
          <p:cNvSpPr>
            <a:spLocks noGrp="1"/>
          </p:cNvSpPr>
          <p:nvPr>
            <p:ph type="body" sz="quarter" idx="137" hasCustomPrompt="1"/>
          </p:nvPr>
        </p:nvSpPr>
        <p:spPr>
          <a:xfrm>
            <a:off x="-6494189" y="10221631"/>
            <a:ext cx="6281539" cy="382517"/>
          </a:xfrm>
          <a:prstGeom prst="rect">
            <a:avLst/>
          </a:prstGeom>
          <a:solidFill>
            <a:srgbClr val="002855"/>
          </a:solidFill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1800" b="1" u="sng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/>
              <a:t>SECTION HEADER PLACEHOLDER</a:t>
            </a:r>
          </a:p>
        </p:txBody>
      </p:sp>
      <p:sp>
        <p:nvSpPr>
          <p:cNvPr id="119" name="Text Placeholder 5"/>
          <p:cNvSpPr>
            <a:spLocks noGrp="1"/>
          </p:cNvSpPr>
          <p:nvPr>
            <p:ph type="body" sz="quarter" idx="138" hasCustomPrompt="1"/>
          </p:nvPr>
        </p:nvSpPr>
        <p:spPr>
          <a:xfrm>
            <a:off x="-6494189" y="10221631"/>
            <a:ext cx="6281539" cy="382517"/>
          </a:xfrm>
          <a:prstGeom prst="rect">
            <a:avLst/>
          </a:prstGeom>
          <a:solidFill>
            <a:srgbClr val="002855"/>
          </a:solidFill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1800" b="1" u="sng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/>
              <a:t>SECTION HEADER PLACEHOLDER</a:t>
            </a:r>
          </a:p>
        </p:txBody>
      </p:sp>
      <p:sp>
        <p:nvSpPr>
          <p:cNvPr id="126" name="Text Placeholder 5"/>
          <p:cNvSpPr>
            <a:spLocks noGrp="1"/>
          </p:cNvSpPr>
          <p:nvPr>
            <p:ph type="body" sz="quarter" idx="139" hasCustomPrompt="1"/>
          </p:nvPr>
        </p:nvSpPr>
        <p:spPr>
          <a:xfrm>
            <a:off x="-6494189" y="10221631"/>
            <a:ext cx="6281539" cy="382517"/>
          </a:xfrm>
          <a:prstGeom prst="rect">
            <a:avLst/>
          </a:prstGeom>
          <a:solidFill>
            <a:srgbClr val="002855"/>
          </a:solidFill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1800" b="1" u="sng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/>
              <a:t>SECTION HEADER PLACEHOLDER</a:t>
            </a:r>
          </a:p>
        </p:txBody>
      </p:sp>
      <p:sp>
        <p:nvSpPr>
          <p:cNvPr id="127" name="Text Placeholder 5"/>
          <p:cNvSpPr>
            <a:spLocks noGrp="1"/>
          </p:cNvSpPr>
          <p:nvPr>
            <p:ph type="body" sz="quarter" idx="140" hasCustomPrompt="1"/>
          </p:nvPr>
        </p:nvSpPr>
        <p:spPr>
          <a:xfrm>
            <a:off x="-6494189" y="10221631"/>
            <a:ext cx="6281539" cy="382517"/>
          </a:xfrm>
          <a:prstGeom prst="rect">
            <a:avLst/>
          </a:prstGeom>
          <a:solidFill>
            <a:srgbClr val="002855"/>
          </a:solidFill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1800" b="1" u="sng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/>
              <a:t>SECTION HEADER PLACEHOLDER</a:t>
            </a:r>
          </a:p>
        </p:txBody>
      </p:sp>
      <p:sp>
        <p:nvSpPr>
          <p:cNvPr id="128" name="Text Placeholder 5"/>
          <p:cNvSpPr>
            <a:spLocks noGrp="1"/>
          </p:cNvSpPr>
          <p:nvPr>
            <p:ph type="body" sz="quarter" idx="141" hasCustomPrompt="1"/>
          </p:nvPr>
        </p:nvSpPr>
        <p:spPr>
          <a:xfrm>
            <a:off x="-6494189" y="10221631"/>
            <a:ext cx="6281539" cy="382517"/>
          </a:xfrm>
          <a:prstGeom prst="rect">
            <a:avLst/>
          </a:prstGeom>
          <a:solidFill>
            <a:srgbClr val="002855"/>
          </a:solidFill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1800" b="1" u="sng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/>
              <a:t>SECTION HEADER PLACEHOLDER</a:t>
            </a:r>
          </a:p>
        </p:txBody>
      </p:sp>
      <p:sp>
        <p:nvSpPr>
          <p:cNvPr id="129" name="Text Placeholder 5"/>
          <p:cNvSpPr>
            <a:spLocks noGrp="1"/>
          </p:cNvSpPr>
          <p:nvPr>
            <p:ph type="body" sz="quarter" idx="142" hasCustomPrompt="1"/>
          </p:nvPr>
        </p:nvSpPr>
        <p:spPr>
          <a:xfrm>
            <a:off x="-6494189" y="10221631"/>
            <a:ext cx="6281539" cy="382517"/>
          </a:xfrm>
          <a:prstGeom prst="rect">
            <a:avLst/>
          </a:prstGeom>
          <a:solidFill>
            <a:srgbClr val="002855"/>
          </a:solidFill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1800" b="1" u="sng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/>
              <a:t>SECTION HEADER PLACEHOLDER</a:t>
            </a:r>
          </a:p>
        </p:txBody>
      </p:sp>
      <p:sp>
        <p:nvSpPr>
          <p:cNvPr id="130" name="Text Placeholder 5"/>
          <p:cNvSpPr>
            <a:spLocks noGrp="1"/>
          </p:cNvSpPr>
          <p:nvPr>
            <p:ph type="body" sz="quarter" idx="143" hasCustomPrompt="1"/>
          </p:nvPr>
        </p:nvSpPr>
        <p:spPr>
          <a:xfrm>
            <a:off x="-6494189" y="10221631"/>
            <a:ext cx="6281539" cy="382517"/>
          </a:xfrm>
          <a:prstGeom prst="rect">
            <a:avLst/>
          </a:prstGeom>
          <a:solidFill>
            <a:srgbClr val="002855"/>
          </a:solidFill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1800" b="1" u="sng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/>
              <a:t>SECTION HEADER PLACEHOLDER</a:t>
            </a:r>
          </a:p>
        </p:txBody>
      </p:sp>
      <p:sp>
        <p:nvSpPr>
          <p:cNvPr id="131" name="Text Placeholder 5"/>
          <p:cNvSpPr>
            <a:spLocks noGrp="1"/>
          </p:cNvSpPr>
          <p:nvPr>
            <p:ph type="body" sz="quarter" idx="144" hasCustomPrompt="1"/>
          </p:nvPr>
        </p:nvSpPr>
        <p:spPr>
          <a:xfrm>
            <a:off x="-6494189" y="10221631"/>
            <a:ext cx="6281539" cy="382517"/>
          </a:xfrm>
          <a:prstGeom prst="rect">
            <a:avLst/>
          </a:prstGeom>
          <a:solidFill>
            <a:srgbClr val="002855"/>
          </a:solidFill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1800" b="1" u="sng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/>
              <a:t>SECTION HEADER PLACEHOLDER</a:t>
            </a:r>
          </a:p>
        </p:txBody>
      </p:sp>
      <p:sp>
        <p:nvSpPr>
          <p:cNvPr id="132" name="Text Placeholder 5"/>
          <p:cNvSpPr>
            <a:spLocks noGrp="1"/>
          </p:cNvSpPr>
          <p:nvPr>
            <p:ph type="body" sz="quarter" idx="145" hasCustomPrompt="1"/>
          </p:nvPr>
        </p:nvSpPr>
        <p:spPr>
          <a:xfrm>
            <a:off x="-6494189" y="10221631"/>
            <a:ext cx="6281539" cy="382517"/>
          </a:xfrm>
          <a:prstGeom prst="rect">
            <a:avLst/>
          </a:prstGeom>
          <a:solidFill>
            <a:srgbClr val="002855"/>
          </a:solidFill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1800" b="1" u="sng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/>
              <a:t>SECTION HEADER PLACEHOLDER</a:t>
            </a:r>
          </a:p>
        </p:txBody>
      </p:sp>
      <p:sp>
        <p:nvSpPr>
          <p:cNvPr id="133" name="Text Placeholder 5"/>
          <p:cNvSpPr>
            <a:spLocks noGrp="1"/>
          </p:cNvSpPr>
          <p:nvPr>
            <p:ph type="body" sz="quarter" idx="146" hasCustomPrompt="1"/>
          </p:nvPr>
        </p:nvSpPr>
        <p:spPr>
          <a:xfrm>
            <a:off x="-6494189" y="10221631"/>
            <a:ext cx="6281539" cy="382517"/>
          </a:xfrm>
          <a:prstGeom prst="rect">
            <a:avLst/>
          </a:prstGeom>
          <a:solidFill>
            <a:srgbClr val="002855"/>
          </a:solidFill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1800" b="1" u="sng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/>
              <a:t>SECTION HEADER PLACEHOLDER</a:t>
            </a:r>
          </a:p>
        </p:txBody>
      </p:sp>
      <p:sp>
        <p:nvSpPr>
          <p:cNvPr id="134" name="Text Placeholder 5"/>
          <p:cNvSpPr>
            <a:spLocks noGrp="1"/>
          </p:cNvSpPr>
          <p:nvPr>
            <p:ph type="body" sz="quarter" idx="147" hasCustomPrompt="1"/>
          </p:nvPr>
        </p:nvSpPr>
        <p:spPr>
          <a:xfrm>
            <a:off x="-6494189" y="10221631"/>
            <a:ext cx="6281539" cy="382517"/>
          </a:xfrm>
          <a:prstGeom prst="rect">
            <a:avLst/>
          </a:prstGeom>
          <a:solidFill>
            <a:srgbClr val="002855"/>
          </a:solidFill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1800" b="1" u="sng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/>
              <a:t>SECTION HEADER PLACEHOLDER</a:t>
            </a:r>
          </a:p>
        </p:txBody>
      </p:sp>
      <p:sp>
        <p:nvSpPr>
          <p:cNvPr id="135" name="Text Placeholder 5"/>
          <p:cNvSpPr>
            <a:spLocks noGrp="1"/>
          </p:cNvSpPr>
          <p:nvPr>
            <p:ph type="body" sz="quarter" idx="148" hasCustomPrompt="1"/>
          </p:nvPr>
        </p:nvSpPr>
        <p:spPr>
          <a:xfrm>
            <a:off x="-6494189" y="10221631"/>
            <a:ext cx="6281539" cy="382517"/>
          </a:xfrm>
          <a:prstGeom prst="rect">
            <a:avLst/>
          </a:prstGeom>
          <a:solidFill>
            <a:srgbClr val="002855"/>
          </a:solidFill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1800" b="1" u="sng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/>
              <a:t>SECTION HEADER PLACEHOLDER</a:t>
            </a:r>
          </a:p>
        </p:txBody>
      </p:sp>
      <p:sp>
        <p:nvSpPr>
          <p:cNvPr id="136" name="Text Placeholder 5"/>
          <p:cNvSpPr>
            <a:spLocks noGrp="1"/>
          </p:cNvSpPr>
          <p:nvPr>
            <p:ph type="body" sz="quarter" idx="149" hasCustomPrompt="1"/>
          </p:nvPr>
        </p:nvSpPr>
        <p:spPr>
          <a:xfrm>
            <a:off x="-6494189" y="10221631"/>
            <a:ext cx="6281539" cy="382517"/>
          </a:xfrm>
          <a:prstGeom prst="rect">
            <a:avLst/>
          </a:prstGeom>
          <a:solidFill>
            <a:srgbClr val="002855"/>
          </a:solidFill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1800" b="1" u="sng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/>
              <a:t>SECTION HEADER PLACEHOLDER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4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jpeg"/><Relationship Id="rId5" Type="http://schemas.openxmlformats.org/officeDocument/2006/relationships/hyperlink" Target="http://www.facebook.com/pages/PosterPresentationscom/217914411419?v=app_4949752878&amp;ref=ts" TargetMode="External"/><Relationship Id="rId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4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.png"/><Relationship Id="rId5" Type="http://schemas.openxmlformats.org/officeDocument/2006/relationships/image" Target="../media/image3.jpeg"/><Relationship Id="rId4" Type="http://schemas.openxmlformats.org/officeDocument/2006/relationships/hyperlink" Target="http://www.facebook.com/pages/PosterPresentationscom/217914411419?v=app_4949752878&amp;ref=ts" TargetMode="Externa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4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.png"/><Relationship Id="rId5" Type="http://schemas.openxmlformats.org/officeDocument/2006/relationships/image" Target="../media/image3.jpeg"/><Relationship Id="rId4" Type="http://schemas.openxmlformats.org/officeDocument/2006/relationships/hyperlink" Target="http://www.facebook.com/pages/PosterPresentationscom/217914411419?v=app_4949752878&amp;ref=ts" TargetMode="Externa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flip="none" rotWithShape="1">
          <a:gsLst>
            <a:gs pos="0">
              <a:schemeClr val="bg1">
                <a:tint val="80000"/>
                <a:satMod val="300000"/>
                <a:lumMod val="0"/>
                <a:lumOff val="100000"/>
              </a:schemeClr>
            </a:gs>
            <a:gs pos="100000">
              <a:schemeClr val="bg1">
                <a:lumMod val="75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angle 28"/>
          <p:cNvSpPr/>
          <p:nvPr/>
        </p:nvSpPr>
        <p:spPr>
          <a:xfrm>
            <a:off x="-6501493" y="-9798"/>
            <a:ext cx="6281539" cy="16459200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4498" tIns="208995" rIns="104498" bIns="104498" rtlCol="0" anchor="t" anchorCtr="0"/>
          <a:lstStyle/>
          <a:p>
            <a:pPr algn="ctr"/>
            <a:r>
              <a:rPr lang="en-US" sz="2500" b="1">
                <a:solidFill>
                  <a:schemeClr val="bg1"/>
                </a:solidFill>
                <a:latin typeface="Trebuchet MS" pitchFamily="34" charset="0"/>
              </a:rPr>
              <a:t>QUICK DESIGN</a:t>
            </a:r>
            <a:r>
              <a:rPr lang="en-US" sz="2500" b="1" baseline="0">
                <a:solidFill>
                  <a:schemeClr val="bg1"/>
                </a:solidFill>
                <a:latin typeface="Trebuchet MS" pitchFamily="34" charset="0"/>
              </a:rPr>
              <a:t> </a:t>
            </a:r>
            <a:r>
              <a:rPr lang="en-US" sz="2500" b="1">
                <a:solidFill>
                  <a:schemeClr val="bg1"/>
                </a:solidFill>
                <a:latin typeface="Trebuchet MS" pitchFamily="34" charset="0"/>
              </a:rPr>
              <a:t>GUIDE</a:t>
            </a:r>
          </a:p>
          <a:p>
            <a:pPr algn="ctr"/>
            <a:r>
              <a:rPr lang="en-US" sz="2300" b="1">
                <a:solidFill>
                  <a:srgbClr val="FFFF00"/>
                </a:solidFill>
                <a:latin typeface="Trebuchet MS" pitchFamily="34" charset="0"/>
              </a:rPr>
              <a:t>(--THIS SECTION DOES NOT PRINT--)</a:t>
            </a:r>
          </a:p>
          <a:p>
            <a:pPr algn="ctr"/>
            <a:endParaRPr lang="en-US" sz="1800" b="1">
              <a:latin typeface="Trebuchet MS" pitchFamily="34" charset="0"/>
            </a:endParaRPr>
          </a:p>
          <a:p>
            <a:pPr defTabSz="3765639"/>
            <a:r>
              <a:rPr lang="en-US" sz="1800">
                <a:latin typeface="Trebuchet MS" pitchFamily="34" charset="0"/>
              </a:rPr>
              <a:t>This PowerPoint</a:t>
            </a:r>
            <a:r>
              <a:rPr lang="en-US" sz="1800" baseline="0">
                <a:latin typeface="Trebuchet MS" pitchFamily="34" charset="0"/>
              </a:rPr>
              <a:t> </a:t>
            </a:r>
            <a:r>
              <a:rPr lang="en-US" sz="1800">
                <a:latin typeface="Trebuchet MS" pitchFamily="34" charset="0"/>
              </a:rPr>
              <a:t>2007 template produces</a:t>
            </a:r>
            <a:r>
              <a:rPr lang="en-US" sz="1800" baseline="0">
                <a:latin typeface="Trebuchet MS" pitchFamily="34" charset="0"/>
              </a:rPr>
              <a:t> </a:t>
            </a:r>
            <a:r>
              <a:rPr lang="en-US" sz="1800">
                <a:latin typeface="Trebuchet MS" pitchFamily="34" charset="0"/>
              </a:rPr>
              <a:t>a 36”x60” professional  poster. You</a:t>
            </a:r>
            <a:r>
              <a:rPr lang="en-US" sz="1800" baseline="0">
                <a:latin typeface="Trebuchet MS" pitchFamily="34" charset="0"/>
              </a:rPr>
              <a:t> can u</a:t>
            </a:r>
            <a:r>
              <a:rPr lang="en-US" sz="1800">
                <a:latin typeface="Trebuchet MS" pitchFamily="34" charset="0"/>
              </a:rPr>
              <a:t>se</a:t>
            </a:r>
            <a:r>
              <a:rPr lang="en-US" sz="1800" baseline="0">
                <a:latin typeface="Trebuchet MS" pitchFamily="34" charset="0"/>
              </a:rPr>
              <a:t> it to create your research poster and </a:t>
            </a:r>
            <a:r>
              <a:rPr lang="en-US" sz="1800">
                <a:latin typeface="Trebuchet MS" pitchFamily="34" charset="0"/>
              </a:rPr>
              <a:t>save valuable time placing titles, subtitles,</a:t>
            </a:r>
            <a:r>
              <a:rPr lang="en-US" sz="1800" baseline="0">
                <a:latin typeface="Trebuchet MS" pitchFamily="34" charset="0"/>
              </a:rPr>
              <a:t> text, and graphics</a:t>
            </a:r>
            <a:r>
              <a:rPr lang="en-US" sz="1800">
                <a:latin typeface="Trebuchet MS" pitchFamily="34" charset="0"/>
              </a:rPr>
              <a:t>. </a:t>
            </a:r>
          </a:p>
          <a:p>
            <a:pPr defTabSz="4389219"/>
            <a:endParaRPr lang="en-US" sz="1800">
              <a:latin typeface="Trebuchet MS" pitchFamily="34" charset="0"/>
            </a:endParaRPr>
          </a:p>
          <a:p>
            <a:pPr defTabSz="4389219"/>
            <a:r>
              <a:rPr lang="en-US" sz="1800">
                <a:latin typeface="Trebuchet MS" pitchFamily="34" charset="0"/>
              </a:rPr>
              <a:t>We provide a series of online tutorials that will guide you through the poster design process and answer your poster production questions. </a:t>
            </a:r>
          </a:p>
          <a:p>
            <a:pPr defTabSz="4389219"/>
            <a:endParaRPr lang="en-US" sz="1800">
              <a:latin typeface="Trebuchet MS" pitchFamily="34" charset="0"/>
            </a:endParaRPr>
          </a:p>
          <a:p>
            <a:pPr defTabSz="4389219"/>
            <a:r>
              <a:rPr lang="en-US" sz="1800">
                <a:latin typeface="Trebuchet MS" pitchFamily="34" charset="0"/>
              </a:rPr>
              <a:t>To view our template tutorials, go online to </a:t>
            </a:r>
            <a:r>
              <a:rPr lang="en-US" sz="1800" b="1">
                <a:solidFill>
                  <a:srgbClr val="FFFF00"/>
                </a:solidFill>
                <a:latin typeface="Trebuchet MS" pitchFamily="34" charset="0"/>
              </a:rPr>
              <a:t>PosterPresentations.com </a:t>
            </a:r>
            <a:r>
              <a:rPr lang="en-US" sz="1800">
                <a:latin typeface="Trebuchet MS" pitchFamily="34" charset="0"/>
              </a:rPr>
              <a:t>and click on </a:t>
            </a:r>
            <a:r>
              <a:rPr lang="en-US" sz="1800">
                <a:solidFill>
                  <a:srgbClr val="FFFF00"/>
                </a:solidFill>
                <a:latin typeface="Trebuchet MS" pitchFamily="34" charset="0"/>
              </a:rPr>
              <a:t>HELP DESK.</a:t>
            </a:r>
          </a:p>
          <a:p>
            <a:pPr defTabSz="4389219"/>
            <a:endParaRPr lang="en-US" sz="1800">
              <a:latin typeface="Trebuchet MS" pitchFamily="34" charset="0"/>
            </a:endParaRPr>
          </a:p>
          <a:p>
            <a:pPr defTabSz="4389219"/>
            <a:r>
              <a:rPr lang="en-US" sz="1800">
                <a:latin typeface="Trebuchet MS" pitchFamily="34" charset="0"/>
              </a:rPr>
              <a:t>When</a:t>
            </a:r>
            <a:r>
              <a:rPr lang="en-US" sz="1800" baseline="0">
                <a:latin typeface="Trebuchet MS" pitchFamily="34" charset="0"/>
              </a:rPr>
              <a:t> you are ready to</a:t>
            </a:r>
            <a:r>
              <a:rPr lang="en-US" sz="1800">
                <a:latin typeface="Trebuchet MS" pitchFamily="34" charset="0"/>
              </a:rPr>
              <a:t> </a:t>
            </a:r>
            <a:r>
              <a:rPr lang="en-US" sz="1800" baseline="0">
                <a:latin typeface="Trebuchet MS" pitchFamily="34" charset="0"/>
              </a:rPr>
              <a:t> print your poster</a:t>
            </a:r>
            <a:r>
              <a:rPr lang="en-US" sz="1800">
                <a:latin typeface="Trebuchet MS" pitchFamily="34" charset="0"/>
              </a:rPr>
              <a:t>,</a:t>
            </a:r>
            <a:r>
              <a:rPr lang="en-US" sz="1800" baseline="0">
                <a:latin typeface="Trebuchet MS" pitchFamily="34" charset="0"/>
              </a:rPr>
              <a:t> go online to</a:t>
            </a:r>
            <a:r>
              <a:rPr lang="en-US" sz="2000" baseline="0">
                <a:latin typeface="Trebuchet MS" pitchFamily="34" charset="0"/>
              </a:rPr>
              <a:t> </a:t>
            </a:r>
            <a:r>
              <a:rPr lang="en-US" sz="2400" b="1">
                <a:solidFill>
                  <a:srgbClr val="FFFF00"/>
                </a:solidFill>
                <a:latin typeface="Trebuchet MS" pitchFamily="34" charset="0"/>
              </a:rPr>
              <a:t>PosterPresentations.com</a:t>
            </a:r>
            <a:r>
              <a:rPr lang="en-US" sz="2400" b="1">
                <a:solidFill>
                  <a:schemeClr val="bg1"/>
                </a:solidFill>
                <a:latin typeface="Trebuchet MS" pitchFamily="34" charset="0"/>
              </a:rPr>
              <a:t>.</a:t>
            </a:r>
            <a:br>
              <a:rPr lang="en-US" sz="1800">
                <a:latin typeface="Trebuchet MS" pitchFamily="34" charset="0"/>
              </a:rPr>
            </a:br>
            <a:endParaRPr lang="en-US" sz="1800">
              <a:latin typeface="Trebuchet MS" pitchFamily="34" charset="0"/>
            </a:endParaRPr>
          </a:p>
          <a:p>
            <a:pPr algn="l" defTabSz="3765639"/>
            <a:r>
              <a:rPr lang="en-US" sz="1800" b="1">
                <a:solidFill>
                  <a:schemeClr val="bg1"/>
                </a:solidFill>
                <a:latin typeface="Trebuchet MS" pitchFamily="34" charset="0"/>
              </a:rPr>
              <a:t>Need</a:t>
            </a:r>
            <a:r>
              <a:rPr lang="en-US" sz="1800" b="1" baseline="0">
                <a:solidFill>
                  <a:schemeClr val="bg1"/>
                </a:solidFill>
                <a:latin typeface="Trebuchet MS" pitchFamily="34" charset="0"/>
              </a:rPr>
              <a:t> Assistance?  </a:t>
            </a:r>
            <a:r>
              <a:rPr lang="en-US" sz="2400" b="1" baseline="0">
                <a:solidFill>
                  <a:srgbClr val="FFFF00"/>
                </a:solidFill>
                <a:latin typeface="Trebuchet MS" pitchFamily="34" charset="0"/>
              </a:rPr>
              <a:t>Call  us at </a:t>
            </a:r>
            <a:r>
              <a:rPr lang="en-US" sz="2400" b="1">
                <a:solidFill>
                  <a:srgbClr val="FFFF00"/>
                </a:solidFill>
                <a:latin typeface="Trebuchet MS" pitchFamily="34" charset="0"/>
              </a:rPr>
              <a:t>1.866.649.3004</a:t>
            </a:r>
          </a:p>
          <a:p>
            <a:pPr defTabSz="2508125"/>
            <a:r>
              <a:rPr lang="en-US" sz="1800">
                <a:latin typeface="Trebuchet MS" pitchFamily="34" charset="0"/>
              </a:rPr>
              <a:t> </a:t>
            </a:r>
            <a:endParaRPr lang="en-US" sz="2300" b="1">
              <a:solidFill>
                <a:srgbClr val="FFFF00"/>
              </a:solidFill>
              <a:latin typeface="Trebuchet MS" pitchFamily="34" charset="0"/>
            </a:endParaRPr>
          </a:p>
          <a:p>
            <a:pPr algn="ctr"/>
            <a:r>
              <a:rPr lang="en-US" sz="2500" b="1">
                <a:solidFill>
                  <a:schemeClr val="bg1"/>
                </a:solidFill>
                <a:latin typeface="Trebuchet MS" pitchFamily="34" charset="0"/>
              </a:rPr>
              <a:t>Object Placeholders</a:t>
            </a:r>
          </a:p>
          <a:p>
            <a:pPr algn="ctr"/>
            <a:endParaRPr lang="en-US" sz="2500" b="1">
              <a:solidFill>
                <a:schemeClr val="bg1"/>
              </a:solidFill>
              <a:latin typeface="Trebuchet MS" pitchFamily="34" charset="0"/>
            </a:endParaRPr>
          </a:p>
          <a:p>
            <a:pPr marL="0" marR="0" indent="0" algn="l" defTabSz="376563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800">
                <a:solidFill>
                  <a:srgbClr val="FFFF00"/>
                </a:solidFill>
                <a:latin typeface="Trebuchet MS" pitchFamily="34" charset="0"/>
              </a:rPr>
              <a:t>Using the placeholders</a:t>
            </a:r>
          </a:p>
          <a:p>
            <a:pPr marL="0" marR="0" indent="0" algn="l" defTabSz="376563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800">
                <a:latin typeface="Trebuchet MS" pitchFamily="34" charset="0"/>
              </a:rPr>
              <a:t>To</a:t>
            </a:r>
            <a:r>
              <a:rPr lang="en-US" sz="1800" baseline="0">
                <a:latin typeface="Trebuchet MS" pitchFamily="34" charset="0"/>
              </a:rPr>
              <a:t> add text, c</a:t>
            </a:r>
            <a:r>
              <a:rPr lang="en-US" sz="1800">
                <a:latin typeface="Trebuchet MS" pitchFamily="34" charset="0"/>
              </a:rPr>
              <a:t>lick inside</a:t>
            </a:r>
            <a:r>
              <a:rPr lang="en-US" sz="1800" baseline="0">
                <a:latin typeface="Trebuchet MS" pitchFamily="34" charset="0"/>
              </a:rPr>
              <a:t> a placeholder on the poster and type or paste your text.  To move a placeholder, click it </a:t>
            </a:r>
            <a:r>
              <a:rPr lang="en-US" sz="1800" u="sng" baseline="0">
                <a:latin typeface="Trebuchet MS" pitchFamily="34" charset="0"/>
              </a:rPr>
              <a:t>once</a:t>
            </a:r>
            <a:r>
              <a:rPr lang="en-US" sz="1800" baseline="0">
                <a:latin typeface="Trebuchet MS" pitchFamily="34" charset="0"/>
              </a:rPr>
              <a:t> (to select it).  Place your cursor on its frame, and your cursor will change to this symbol       .  Click </a:t>
            </a:r>
            <a:r>
              <a:rPr lang="en-US" sz="1800" u="sng" baseline="0">
                <a:latin typeface="Trebuchet MS" pitchFamily="34" charset="0"/>
              </a:rPr>
              <a:t>once</a:t>
            </a:r>
            <a:r>
              <a:rPr lang="en-US" sz="1800" baseline="0">
                <a:latin typeface="Trebuchet MS" pitchFamily="34" charset="0"/>
              </a:rPr>
              <a:t> and drag it to a new location where you can resize it. </a:t>
            </a:r>
          </a:p>
          <a:p>
            <a:pPr defTabSz="3765639"/>
            <a:endParaRPr lang="en-US" sz="1800">
              <a:latin typeface="Trebuchet MS" pitchFamily="34" charset="0"/>
            </a:endParaRPr>
          </a:p>
          <a:p>
            <a:pPr defTabSz="3765639"/>
            <a:r>
              <a:rPr lang="en-US" sz="1800" b="1">
                <a:solidFill>
                  <a:srgbClr val="FFFF00"/>
                </a:solidFill>
                <a:latin typeface="Trebuchet MS" pitchFamily="34" charset="0"/>
              </a:rPr>
              <a:t>Section Header placeholder</a:t>
            </a:r>
          </a:p>
          <a:p>
            <a:pPr defTabSz="3765639"/>
            <a:r>
              <a:rPr lang="en-US" sz="1800" baseline="0">
                <a:latin typeface="Trebuchet MS" pitchFamily="34" charset="0"/>
              </a:rPr>
              <a:t>Click and drag this preformatted section header placeholder to the poster area to add another section header. Use section headers to separate topics or concepts within your presentation. </a:t>
            </a:r>
          </a:p>
          <a:p>
            <a:pPr defTabSz="4389219"/>
            <a:endParaRPr lang="en-US" sz="1800" baseline="0">
              <a:latin typeface="Trebuchet MS" pitchFamily="34" charset="0"/>
            </a:endParaRPr>
          </a:p>
          <a:p>
            <a:pPr defTabSz="4389219"/>
            <a:endParaRPr lang="en-US" sz="1800">
              <a:latin typeface="Trebuchet MS" pitchFamily="34" charset="0"/>
            </a:endParaRPr>
          </a:p>
          <a:p>
            <a:pPr defTabSz="4389219"/>
            <a:endParaRPr lang="en-US" sz="1800" b="1">
              <a:solidFill>
                <a:srgbClr val="FFFF00"/>
              </a:solidFill>
              <a:latin typeface="Trebuchet MS" pitchFamily="34" charset="0"/>
            </a:endParaRPr>
          </a:p>
          <a:p>
            <a:pPr defTabSz="4389219"/>
            <a:r>
              <a:rPr lang="en-US" sz="1800" b="1">
                <a:solidFill>
                  <a:srgbClr val="FFFF00"/>
                </a:solidFill>
                <a:latin typeface="Trebuchet MS" pitchFamily="34" charset="0"/>
              </a:rPr>
              <a:t>Text placeholder</a:t>
            </a:r>
          </a:p>
          <a:p>
            <a:pPr defTabSz="4389219"/>
            <a:r>
              <a:rPr lang="en-US" sz="1800" baseline="0">
                <a:latin typeface="Trebuchet MS" pitchFamily="34" charset="0"/>
              </a:rPr>
              <a:t>Move this preformatted text placeholder to the poster to add a new body of text.</a:t>
            </a:r>
          </a:p>
          <a:p>
            <a:pPr defTabSz="4389219"/>
            <a:endParaRPr lang="en-US" sz="1800" baseline="0">
              <a:latin typeface="Trebuchet MS" pitchFamily="34" charset="0"/>
            </a:endParaRPr>
          </a:p>
          <a:p>
            <a:pPr defTabSz="4389219"/>
            <a:endParaRPr lang="en-US" sz="1800" baseline="0">
              <a:latin typeface="Trebuchet MS" pitchFamily="34" charset="0"/>
            </a:endParaRPr>
          </a:p>
          <a:p>
            <a:pPr defTabSz="4389219"/>
            <a:endParaRPr lang="en-US" sz="1800" baseline="0">
              <a:latin typeface="Trebuchet MS" pitchFamily="34" charset="0"/>
            </a:endParaRPr>
          </a:p>
          <a:p>
            <a:pPr defTabSz="4389219"/>
            <a:endParaRPr lang="en-US" sz="1800" b="1" baseline="0">
              <a:solidFill>
                <a:srgbClr val="FFFF00"/>
              </a:solidFill>
              <a:latin typeface="Trebuchet MS" pitchFamily="34" charset="0"/>
            </a:endParaRPr>
          </a:p>
          <a:p>
            <a:pPr defTabSz="4389219"/>
            <a:r>
              <a:rPr lang="en-US" sz="1800" b="1" baseline="0">
                <a:solidFill>
                  <a:srgbClr val="FFFF00"/>
                </a:solidFill>
                <a:latin typeface="Trebuchet MS" pitchFamily="34" charset="0"/>
              </a:rPr>
              <a:t>Picture placeholder</a:t>
            </a:r>
          </a:p>
          <a:p>
            <a:pPr defTabSz="4389219"/>
            <a:r>
              <a:rPr lang="en-US" sz="1800" baseline="0">
                <a:latin typeface="Trebuchet MS" pitchFamily="34" charset="0"/>
              </a:rPr>
              <a:t>Move this graphic placeholder onto your poster, size it first, and then click it to add a picture to the poster.</a:t>
            </a:r>
          </a:p>
          <a:p>
            <a:pPr defTabSz="4389219"/>
            <a:endParaRPr lang="en-US" sz="1800" baseline="0">
              <a:latin typeface="Trebuchet MS" pitchFamily="34" charset="0"/>
            </a:endParaRPr>
          </a:p>
          <a:p>
            <a:pPr defTabSz="4389219"/>
            <a:endParaRPr lang="en-US" sz="1800" baseline="0">
              <a:latin typeface="Trebuchet MS" pitchFamily="34" charset="0"/>
            </a:endParaRPr>
          </a:p>
          <a:p>
            <a:pPr algn="ctr"/>
            <a:endParaRPr lang="en-US" sz="1800" b="1">
              <a:solidFill>
                <a:schemeClr val="bg1"/>
              </a:solidFill>
              <a:latin typeface="Trebuchet MS" pitchFamily="34" charset="0"/>
            </a:endParaRPr>
          </a:p>
          <a:p>
            <a:pPr algn="ctr"/>
            <a:endParaRPr lang="en-US" sz="1800" b="1">
              <a:solidFill>
                <a:schemeClr val="bg1"/>
              </a:solidFill>
              <a:latin typeface="Trebuchet MS" pitchFamily="34" charset="0"/>
            </a:endParaRPr>
          </a:p>
          <a:p>
            <a:pPr algn="ctr"/>
            <a:endParaRPr lang="en-US" sz="1800" b="1">
              <a:solidFill>
                <a:schemeClr val="bg1"/>
              </a:solidFill>
              <a:latin typeface="Trebuchet MS" pitchFamily="34" charset="0"/>
            </a:endParaRPr>
          </a:p>
          <a:p>
            <a:pPr defTabSz="2508125"/>
            <a:endParaRPr lang="en-US" sz="1800">
              <a:latin typeface="Trebuchet MS" pitchFamily="34" charset="0"/>
            </a:endParaRPr>
          </a:p>
          <a:p>
            <a:pPr algn="ctr"/>
            <a:endParaRPr lang="en-US" sz="1800" b="1">
              <a:solidFill>
                <a:schemeClr val="bg1"/>
              </a:solidFill>
              <a:latin typeface="Trebuchet MS" pitchFamily="34" charset="0"/>
            </a:endParaRPr>
          </a:p>
          <a:p>
            <a:pPr defTabSz="2508125"/>
            <a:endParaRPr lang="en-US" sz="1800" b="1">
              <a:solidFill>
                <a:srgbClr val="FFFF00"/>
              </a:solidFill>
              <a:latin typeface="Trebuchet MS" pitchFamily="34" charset="0"/>
            </a:endParaRPr>
          </a:p>
          <a:p>
            <a:pPr algn="ctr"/>
            <a:endParaRPr lang="en-US" sz="1800" b="1">
              <a:latin typeface="Trebuchet MS" pitchFamily="34" charset="0"/>
            </a:endParaRPr>
          </a:p>
        </p:txBody>
      </p:sp>
      <p:sp>
        <p:nvSpPr>
          <p:cNvPr id="7" name="Rectangle 36"/>
          <p:cNvSpPr>
            <a:spLocks noChangeArrowheads="1"/>
          </p:cNvSpPr>
          <p:nvPr/>
        </p:nvSpPr>
        <p:spPr bwMode="auto">
          <a:xfrm>
            <a:off x="0" y="0"/>
            <a:ext cx="27432000" cy="2400300"/>
          </a:xfrm>
          <a:prstGeom prst="rect">
            <a:avLst/>
          </a:prstGeom>
          <a:gradFill flip="none" rotWithShape="1">
            <a:gsLst>
              <a:gs pos="0">
                <a:schemeClr val="bg2">
                  <a:lumMod val="90000"/>
                </a:schemeClr>
              </a:gs>
              <a:gs pos="0">
                <a:srgbClr val="C99700"/>
              </a:gs>
              <a:gs pos="73000">
                <a:schemeClr val="bg1">
                  <a:lumMod val="0"/>
                  <a:lumOff val="100000"/>
                </a:schemeClr>
              </a:gs>
            </a:gsLst>
            <a:lin ang="5400000" scaled="1"/>
            <a:tileRect/>
          </a:gradFill>
          <a:ln w="9525">
            <a:solidFill>
              <a:srgbClr val="002855"/>
            </a:solidFill>
            <a:miter lim="800000"/>
            <a:headEnd/>
            <a:tailEnd/>
          </a:ln>
          <a:effectLst/>
        </p:spPr>
        <p:txBody>
          <a:bodyPr wrap="none" lIns="52249" tIns="26124" rIns="52249" bIns="26124" anchor="ctr"/>
          <a:lstStyle/>
          <a:p>
            <a:pPr lvl="0"/>
            <a:endParaRPr lang="en-US"/>
          </a:p>
        </p:txBody>
      </p:sp>
      <p:sp>
        <p:nvSpPr>
          <p:cNvPr id="10" name="Text Box 14"/>
          <p:cNvSpPr txBox="1">
            <a:spLocks noChangeArrowheads="1"/>
          </p:cNvSpPr>
          <p:nvPr/>
        </p:nvSpPr>
        <p:spPr bwMode="auto">
          <a:xfrm>
            <a:off x="918370" y="16156940"/>
            <a:ext cx="1571625" cy="1888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52150" tIns="26070" rIns="52150" bIns="26070">
            <a:spAutoFit/>
          </a:bodyPr>
          <a:lstStyle/>
          <a:p>
            <a:pPr eaLnBrk="0" hangingPunct="0">
              <a:lnSpc>
                <a:spcPct val="65000"/>
              </a:lnSpc>
              <a:spcBef>
                <a:spcPct val="50000"/>
              </a:spcBef>
              <a:defRPr/>
            </a:pPr>
            <a:r>
              <a:rPr lang="en-US" sz="300" b="1">
                <a:solidFill>
                  <a:schemeClr val="bg1">
                    <a:lumMod val="75000"/>
                  </a:schemeClr>
                </a:solidFill>
                <a:latin typeface="Arial" charset="0"/>
              </a:rPr>
              <a:t>RESEARCH POSTER PRESENTATION DESIGN © 2012</a:t>
            </a:r>
          </a:p>
          <a:p>
            <a:pPr eaLnBrk="0" hangingPunct="0">
              <a:lnSpc>
                <a:spcPct val="65000"/>
              </a:lnSpc>
              <a:spcBef>
                <a:spcPct val="50000"/>
              </a:spcBef>
              <a:defRPr/>
            </a:pPr>
            <a:r>
              <a:rPr lang="en-US" sz="600" b="1">
                <a:solidFill>
                  <a:schemeClr val="bg1">
                    <a:lumMod val="75000"/>
                  </a:schemeClr>
                </a:solidFill>
                <a:latin typeface="Arial" charset="0"/>
              </a:rPr>
              <a:t>www.PosterPresentations.com</a:t>
            </a:r>
          </a:p>
        </p:txBody>
      </p:sp>
      <p:sp>
        <p:nvSpPr>
          <p:cNvPr id="25" name="Rectangle 33"/>
          <p:cNvSpPr>
            <a:spLocks noChangeArrowheads="1"/>
          </p:cNvSpPr>
          <p:nvPr/>
        </p:nvSpPr>
        <p:spPr bwMode="auto">
          <a:xfrm>
            <a:off x="576461" y="2649220"/>
            <a:ext cx="6286500" cy="13373100"/>
          </a:xfrm>
          <a:prstGeom prst="roundRect">
            <a:avLst>
              <a:gd name="adj" fmla="val 3980"/>
            </a:avLst>
          </a:prstGeom>
          <a:solidFill>
            <a:schemeClr val="bg1">
              <a:lumMod val="95000"/>
            </a:schemeClr>
          </a:solidFill>
          <a:ln w="9525">
            <a:solidFill>
              <a:srgbClr val="002855"/>
            </a:solidFill>
            <a:miter lim="800000"/>
            <a:headEnd/>
            <a:tailEnd/>
          </a:ln>
          <a:effectLst/>
        </p:spPr>
        <p:txBody>
          <a:bodyPr wrap="none" lIns="52249" tIns="26124" rIns="52249" bIns="26124" anchor="ctr"/>
          <a:lstStyle/>
          <a:p>
            <a:pPr>
              <a:defRPr/>
            </a:pPr>
            <a:endParaRPr lang="en-US"/>
          </a:p>
        </p:txBody>
      </p:sp>
      <p:sp>
        <p:nvSpPr>
          <p:cNvPr id="20" name="Rectangle 19"/>
          <p:cNvSpPr/>
          <p:nvPr/>
        </p:nvSpPr>
        <p:spPr>
          <a:xfrm>
            <a:off x="27638828" y="0"/>
            <a:ext cx="6281539" cy="16459200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4498" tIns="208995" rIns="104498" bIns="104498" rtlCol="0" anchor="t" anchorCtr="0"/>
          <a:lstStyle/>
          <a:p>
            <a:pPr algn="ctr">
              <a:lnSpc>
                <a:spcPts val="2400"/>
              </a:lnSpc>
            </a:pPr>
            <a:r>
              <a:rPr lang="en-US" sz="2400" b="1">
                <a:solidFill>
                  <a:schemeClr val="bg1"/>
                </a:solidFill>
                <a:latin typeface="Trebuchet MS" pitchFamily="34" charset="0"/>
              </a:rPr>
              <a:t>QUICK</a:t>
            </a:r>
            <a:r>
              <a:rPr lang="en-US" sz="2400" b="1" baseline="0">
                <a:solidFill>
                  <a:schemeClr val="bg1"/>
                </a:solidFill>
                <a:latin typeface="Trebuchet MS" pitchFamily="34" charset="0"/>
              </a:rPr>
              <a:t> TIPS</a:t>
            </a:r>
            <a:endParaRPr lang="en-US" sz="2400" b="1">
              <a:solidFill>
                <a:schemeClr val="bg1"/>
              </a:solidFill>
              <a:latin typeface="Trebuchet MS" pitchFamily="34" charset="0"/>
            </a:endParaRPr>
          </a:p>
          <a:p>
            <a:pPr algn="ctr">
              <a:lnSpc>
                <a:spcPts val="2400"/>
              </a:lnSpc>
            </a:pPr>
            <a:r>
              <a:rPr lang="en-US" sz="2400" b="1">
                <a:solidFill>
                  <a:srgbClr val="FFFF00"/>
                </a:solidFill>
                <a:latin typeface="Trebuchet MS" pitchFamily="34" charset="0"/>
              </a:rPr>
              <a:t>(--THIS SECTION DOES NOT PRINT--)</a:t>
            </a:r>
          </a:p>
          <a:p>
            <a:pPr defTabSz="3134780">
              <a:lnSpc>
                <a:spcPts val="2100"/>
              </a:lnSpc>
            </a:pPr>
            <a:endParaRPr lang="en-US" sz="1800">
              <a:latin typeface="Trebuchet MS" pitchFamily="34" charset="0"/>
            </a:endParaRPr>
          </a:p>
          <a:p>
            <a:pPr defTabSz="3134780">
              <a:lnSpc>
                <a:spcPts val="2100"/>
              </a:lnSpc>
            </a:pPr>
            <a:r>
              <a:rPr lang="en-US" sz="1800">
                <a:latin typeface="Trebuchet MS" pitchFamily="34" charset="0"/>
              </a:rPr>
              <a:t>This PowerPoint</a:t>
            </a:r>
            <a:r>
              <a:rPr lang="en-US" sz="1800" baseline="0">
                <a:latin typeface="Trebuchet MS" pitchFamily="34" charset="0"/>
              </a:rPr>
              <a:t> template requires basic PowerPoint (version 2007 or newer) skills. Below is a list of commonly asked questions specific to this template. </a:t>
            </a:r>
            <a:br>
              <a:rPr lang="en-US" sz="1800" baseline="0">
                <a:latin typeface="Trebuchet MS" pitchFamily="34" charset="0"/>
              </a:rPr>
            </a:br>
            <a:r>
              <a:rPr lang="en-US" sz="1800" baseline="0">
                <a:latin typeface="Trebuchet MS" pitchFamily="34" charset="0"/>
              </a:rPr>
              <a:t>If you are using an older version of PowerPoint some template features may not work properly.</a:t>
            </a:r>
            <a:endParaRPr lang="en-US" sz="2400" b="1">
              <a:solidFill>
                <a:srgbClr val="FFFF00"/>
              </a:solidFill>
              <a:latin typeface="Trebuchet MS" pitchFamily="34" charset="0"/>
            </a:endParaRPr>
          </a:p>
          <a:p>
            <a:pPr defTabSz="3134780">
              <a:lnSpc>
                <a:spcPts val="2100"/>
              </a:lnSpc>
            </a:pPr>
            <a:endParaRPr lang="en-US" sz="2400" b="1">
              <a:solidFill>
                <a:srgbClr val="FFFF00"/>
              </a:solidFill>
              <a:latin typeface="Trebuchet MS" pitchFamily="34" charset="0"/>
            </a:endParaRPr>
          </a:p>
          <a:p>
            <a:pPr algn="ctr">
              <a:lnSpc>
                <a:spcPts val="2100"/>
              </a:lnSpc>
            </a:pPr>
            <a:r>
              <a:rPr lang="en-US" sz="2400" b="1" baseline="0">
                <a:solidFill>
                  <a:schemeClr val="bg1"/>
                </a:solidFill>
                <a:latin typeface="Trebuchet MS" pitchFamily="34" charset="0"/>
              </a:rPr>
              <a:t>Template FAQs</a:t>
            </a:r>
            <a:endParaRPr lang="en-US" sz="1800" baseline="0">
              <a:latin typeface="Trebuchet MS" pitchFamily="34" charset="0"/>
            </a:endParaRPr>
          </a:p>
          <a:p>
            <a:pPr algn="ctr"/>
            <a:endParaRPr lang="en-US" sz="1800" b="1">
              <a:solidFill>
                <a:srgbClr val="FFFF00"/>
              </a:solidFill>
              <a:latin typeface="Trebuchet MS" pitchFamily="34" charset="0"/>
            </a:endParaRPr>
          </a:p>
          <a:p>
            <a:pPr marL="0" marR="0" indent="0" algn="l" defTabSz="268942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800" b="1">
                <a:solidFill>
                  <a:srgbClr val="FFFF00"/>
                </a:solidFill>
                <a:latin typeface="Trebuchet MS" pitchFamily="34" charset="0"/>
              </a:rPr>
              <a:t>Verifying the quality of your graphics</a:t>
            </a:r>
          </a:p>
          <a:p>
            <a:pPr defTabSz="2689420"/>
            <a:r>
              <a:rPr lang="en-US" sz="1800">
                <a:latin typeface="Trebuchet MS" pitchFamily="34" charset="0"/>
              </a:rPr>
              <a:t>Go to the </a:t>
            </a:r>
            <a:r>
              <a:rPr lang="en-US" sz="1800" baseline="0">
                <a:latin typeface="Trebuchet MS" pitchFamily="34" charset="0"/>
              </a:rPr>
              <a:t>VIEW menu and click on ZOOM to set your preferred magnification. This template is at 100% the size of the final poster. All text and graphics will be printed at 100% their size. To see what your poster will look like when printed, set the zoom to 100% and evaluate the quality of all your graphics before you submit your poster for printing.</a:t>
            </a:r>
            <a:br>
              <a:rPr lang="en-US" sz="1800" baseline="0">
                <a:latin typeface="Trebuchet MS" pitchFamily="34" charset="0"/>
              </a:rPr>
            </a:br>
            <a:endParaRPr lang="en-US" sz="1800" baseline="0">
              <a:latin typeface="Trebuchet MS" pitchFamily="34" charset="0"/>
            </a:endParaRPr>
          </a:p>
          <a:p>
            <a:pPr defTabSz="2689420"/>
            <a:endParaRPr lang="en-US" sz="1800" b="1" baseline="0">
              <a:solidFill>
                <a:srgbClr val="FFFF00"/>
              </a:solidFill>
              <a:latin typeface="Trebuchet MS" pitchFamily="34" charset="0"/>
            </a:endParaRPr>
          </a:p>
          <a:p>
            <a:pPr defTabSz="2689420"/>
            <a:r>
              <a:rPr lang="en-US" sz="1800" b="1" baseline="0">
                <a:solidFill>
                  <a:srgbClr val="FFFF00"/>
                </a:solidFill>
                <a:latin typeface="Trebuchet MS" pitchFamily="34" charset="0"/>
              </a:rPr>
              <a:t>Modifying the layout</a:t>
            </a:r>
          </a:p>
          <a:p>
            <a:pPr defTabSz="2689420"/>
            <a:r>
              <a:rPr lang="en-US" sz="1800">
                <a:latin typeface="Trebuchet MS" pitchFamily="34" charset="0"/>
              </a:rPr>
              <a:t>This template has four </a:t>
            </a:r>
            <a:r>
              <a:rPr lang="en-US" sz="1800" baseline="0">
                <a:latin typeface="Trebuchet MS" pitchFamily="34" charset="0"/>
              </a:rPr>
              <a:t>different </a:t>
            </a:r>
          </a:p>
          <a:p>
            <a:pPr defTabSz="2689420"/>
            <a:r>
              <a:rPr lang="en-US" sz="1800" baseline="0">
                <a:latin typeface="Trebuchet MS" pitchFamily="34" charset="0"/>
              </a:rPr>
              <a:t>column layouts.   </a:t>
            </a:r>
            <a:r>
              <a:rPr lang="en-US" sz="1800" u="sng" baseline="0">
                <a:latin typeface="Trebuchet MS" pitchFamily="34" charset="0"/>
              </a:rPr>
              <a:t>Right-click</a:t>
            </a:r>
            <a:r>
              <a:rPr lang="en-US" sz="1800" baseline="0">
                <a:latin typeface="Trebuchet MS" pitchFamily="34" charset="0"/>
              </a:rPr>
              <a:t> </a:t>
            </a:r>
          </a:p>
          <a:p>
            <a:pPr defTabSz="2689420"/>
            <a:r>
              <a:rPr lang="en-US" sz="1800" baseline="0">
                <a:latin typeface="Trebuchet MS" pitchFamily="34" charset="0"/>
              </a:rPr>
              <a:t>your mouse on the background </a:t>
            </a:r>
          </a:p>
          <a:p>
            <a:pPr defTabSz="2689420"/>
            <a:r>
              <a:rPr lang="en-US" sz="1800" baseline="0">
                <a:latin typeface="Trebuchet MS" pitchFamily="34" charset="0"/>
              </a:rPr>
              <a:t>and click on LAYOUT to see the</a:t>
            </a:r>
          </a:p>
          <a:p>
            <a:pPr defTabSz="2689420"/>
            <a:r>
              <a:rPr lang="en-US" sz="1800" baseline="0">
                <a:latin typeface="Trebuchet MS" pitchFamily="34" charset="0"/>
              </a:rPr>
              <a:t> layout options.  The columns in </a:t>
            </a:r>
          </a:p>
          <a:p>
            <a:pPr defTabSz="2689420"/>
            <a:r>
              <a:rPr lang="en-US" sz="1800" baseline="0">
                <a:latin typeface="Trebuchet MS" pitchFamily="34" charset="0"/>
              </a:rPr>
              <a:t>the provided layouts are fixed and cannot be moved but advanced users can modify any layout by going to VIEW and then SLIDE MASTER.</a:t>
            </a:r>
          </a:p>
          <a:p>
            <a:pPr marL="0" marR="0" indent="0" algn="l" defTabSz="268942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800" baseline="0">
              <a:latin typeface="Trebuchet MS" pitchFamily="34" charset="0"/>
            </a:endParaRPr>
          </a:p>
          <a:p>
            <a:pPr marL="0" marR="0" indent="0" algn="l" defTabSz="268942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800" baseline="0">
              <a:latin typeface="Trebuchet MS" pitchFamily="34" charset="0"/>
            </a:endParaRPr>
          </a:p>
          <a:p>
            <a:pPr defTabSz="2689420"/>
            <a:r>
              <a:rPr lang="en-US" sz="1800" b="1" baseline="0">
                <a:solidFill>
                  <a:srgbClr val="FFFF00"/>
                </a:solidFill>
                <a:latin typeface="Trebuchet MS" pitchFamily="34" charset="0"/>
              </a:rPr>
              <a:t>Importing text and graphics from external sources</a:t>
            </a:r>
          </a:p>
          <a:p>
            <a:pPr defTabSz="2689420"/>
            <a:r>
              <a:rPr lang="en-US" sz="1800" b="1" u="sng" baseline="0">
                <a:latin typeface="Trebuchet MS" pitchFamily="34" charset="0"/>
              </a:rPr>
              <a:t>TEXT: </a:t>
            </a:r>
            <a:r>
              <a:rPr lang="en-US" sz="1800" baseline="0">
                <a:latin typeface="Trebuchet MS" pitchFamily="34" charset="0"/>
              </a:rPr>
              <a:t>Paste or type your text into a pre-existing placeholder or drag in a new placeholder from the left side of the template. Move it anywhere as needed.</a:t>
            </a:r>
          </a:p>
          <a:p>
            <a:pPr defTabSz="2689420"/>
            <a:endParaRPr lang="en-US" sz="1800" baseline="0">
              <a:latin typeface="Trebuchet MS" pitchFamily="34" charset="0"/>
            </a:endParaRPr>
          </a:p>
          <a:p>
            <a:pPr defTabSz="2689420"/>
            <a:r>
              <a:rPr lang="en-US" sz="1800" b="1" u="sng" baseline="0">
                <a:latin typeface="Trebuchet MS" pitchFamily="34" charset="0"/>
              </a:rPr>
              <a:t>PHOTOS: </a:t>
            </a:r>
            <a:r>
              <a:rPr lang="en-US" sz="1800" baseline="0">
                <a:latin typeface="Trebuchet MS" pitchFamily="34" charset="0"/>
              </a:rPr>
              <a:t>Drag in a picture placeholder, size it </a:t>
            </a:r>
            <a:r>
              <a:rPr lang="en-US" sz="1800" u="sng" baseline="0">
                <a:latin typeface="Trebuchet MS" pitchFamily="34" charset="0"/>
              </a:rPr>
              <a:t>first</a:t>
            </a:r>
            <a:r>
              <a:rPr lang="en-US" sz="1800" baseline="0">
                <a:latin typeface="Trebuchet MS" pitchFamily="34" charset="0"/>
              </a:rPr>
              <a:t>, click in it and insert a photo from the menu.</a:t>
            </a:r>
          </a:p>
          <a:p>
            <a:pPr defTabSz="2689420"/>
            <a:endParaRPr lang="en-US" sz="1800" baseline="0">
              <a:latin typeface="Trebuchet MS" pitchFamily="34" charset="0"/>
            </a:endParaRPr>
          </a:p>
          <a:p>
            <a:pPr defTabSz="2689420"/>
            <a:r>
              <a:rPr lang="en-US" sz="1800" b="1" u="sng" baseline="0">
                <a:latin typeface="Trebuchet MS" pitchFamily="34" charset="0"/>
              </a:rPr>
              <a:t>TABLES: </a:t>
            </a:r>
            <a:r>
              <a:rPr lang="en-US" sz="1800" baseline="0">
                <a:latin typeface="Trebuchet MS" pitchFamily="34" charset="0"/>
              </a:rPr>
              <a:t>You can copy and paste a table from an external document onto this poster template. To adjust the way the text fits within the cells of a table that has been pasted, </a:t>
            </a:r>
            <a:r>
              <a:rPr lang="en-US" sz="1800" u="sng" baseline="0">
                <a:latin typeface="Trebuchet MS" pitchFamily="34" charset="0"/>
              </a:rPr>
              <a:t>right-click</a:t>
            </a:r>
            <a:r>
              <a:rPr lang="en-US" sz="1800" baseline="0">
                <a:latin typeface="Trebuchet MS" pitchFamily="34" charset="0"/>
              </a:rPr>
              <a:t> on the table, click FORMAT SHAPE  then click on TEXT BOX and change the INTERNAL MARGIN values to 0.25.</a:t>
            </a:r>
          </a:p>
          <a:p>
            <a:pPr defTabSz="2689420"/>
            <a:endParaRPr lang="en-US" sz="1800" baseline="0">
              <a:latin typeface="Trebuchet MS" pitchFamily="34" charset="0"/>
            </a:endParaRPr>
          </a:p>
          <a:p>
            <a:pPr defTabSz="2689420"/>
            <a:endParaRPr lang="en-US" sz="1800" baseline="0">
              <a:latin typeface="Trebuchet MS" pitchFamily="34" charset="0"/>
            </a:endParaRPr>
          </a:p>
          <a:p>
            <a:pPr defTabSz="2689420"/>
            <a:r>
              <a:rPr lang="en-US" sz="1800" b="1" baseline="0">
                <a:solidFill>
                  <a:srgbClr val="FFFF00"/>
                </a:solidFill>
                <a:latin typeface="Trebuchet MS" pitchFamily="34" charset="0"/>
              </a:rPr>
              <a:t>Modifying the color scheme</a:t>
            </a:r>
          </a:p>
          <a:p>
            <a:pPr defTabSz="2689420"/>
            <a:r>
              <a:rPr lang="en-US" sz="1800" baseline="0">
                <a:latin typeface="Trebuchet MS" pitchFamily="34" charset="0"/>
              </a:rPr>
              <a:t>To change the color scheme of this template go to the DESIGN menu and click on COLORS. You can choose from the provided color combinations or create your own.</a:t>
            </a:r>
          </a:p>
          <a:p>
            <a:pPr defTabSz="3134780"/>
            <a:endParaRPr lang="en-US" sz="1800" baseline="0">
              <a:latin typeface="Trebuchet MS" pitchFamily="34" charset="0"/>
            </a:endParaRPr>
          </a:p>
          <a:p>
            <a:pPr defTabSz="3134780">
              <a:lnSpc>
                <a:spcPts val="2100"/>
              </a:lnSpc>
            </a:pPr>
            <a:endParaRPr lang="en-US" sz="1800" baseline="0">
              <a:latin typeface="Trebuchet MS" pitchFamily="34" charset="0"/>
            </a:endParaRPr>
          </a:p>
          <a:p>
            <a:pPr defTabSz="3134780">
              <a:lnSpc>
                <a:spcPts val="2100"/>
              </a:lnSpc>
            </a:pPr>
            <a:endParaRPr lang="en-US" sz="1800" baseline="0">
              <a:latin typeface="Trebuchet MS" pitchFamily="34" charset="0"/>
            </a:endParaRPr>
          </a:p>
          <a:p>
            <a:pPr defTabSz="3134780">
              <a:lnSpc>
                <a:spcPts val="2100"/>
              </a:lnSpc>
            </a:pPr>
            <a:endParaRPr lang="en-US" sz="1800" baseline="0">
              <a:latin typeface="Trebuchet MS" pitchFamily="34" charset="0"/>
            </a:endParaRPr>
          </a:p>
          <a:p>
            <a:pPr defTabSz="2508125">
              <a:lnSpc>
                <a:spcPts val="2100"/>
              </a:lnSpc>
            </a:pPr>
            <a:endParaRPr lang="en-US" sz="1200" baseline="0">
              <a:latin typeface="Trebuchet MS" pitchFamily="34" charset="0"/>
            </a:endParaRPr>
          </a:p>
          <a:p>
            <a:pPr defTabSz="2508125">
              <a:lnSpc>
                <a:spcPts val="2100"/>
              </a:lnSpc>
            </a:pPr>
            <a:endParaRPr lang="en-US" sz="1200">
              <a:latin typeface="Trebuchet MS" pitchFamily="34" charset="0"/>
            </a:endParaRPr>
          </a:p>
          <a:p>
            <a:pPr algn="ctr">
              <a:lnSpc>
                <a:spcPts val="2100"/>
              </a:lnSpc>
            </a:pPr>
            <a:endParaRPr lang="en-US" sz="1200" b="1">
              <a:solidFill>
                <a:schemeClr val="bg1"/>
              </a:solidFill>
              <a:latin typeface="Trebuchet MS" pitchFamily="34" charset="0"/>
            </a:endParaRPr>
          </a:p>
          <a:p>
            <a:pPr defTabSz="2508125">
              <a:lnSpc>
                <a:spcPts val="2100"/>
              </a:lnSpc>
            </a:pPr>
            <a:endParaRPr lang="en-US" sz="1200" b="1">
              <a:solidFill>
                <a:srgbClr val="FFFF00"/>
              </a:solidFill>
              <a:latin typeface="Trebuchet MS" pitchFamily="34" charset="0"/>
            </a:endParaRPr>
          </a:p>
          <a:p>
            <a:pPr algn="ctr">
              <a:lnSpc>
                <a:spcPts val="2100"/>
              </a:lnSpc>
            </a:pPr>
            <a:endParaRPr lang="en-US" sz="1800" b="1">
              <a:latin typeface="Trebuchet MS" pitchFamily="34" charset="0"/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-6481554" y="11860087"/>
            <a:ext cx="6261600" cy="38862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2249" tIns="26124" rIns="52249" bIns="26124" rtlCol="0" anchor="ctr"/>
          <a:lstStyle/>
          <a:p>
            <a:pPr algn="ctr"/>
            <a:endParaRPr lang="en-US"/>
          </a:p>
        </p:txBody>
      </p:sp>
      <p:pic>
        <p:nvPicPr>
          <p:cNvPr id="3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1307318" y="6276070"/>
            <a:ext cx="2438880" cy="1258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2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-2432958" y="7952471"/>
            <a:ext cx="369094" cy="2190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</p:pic>
      <p:sp>
        <p:nvSpPr>
          <p:cNvPr id="44" name="TextBox 43"/>
          <p:cNvSpPr txBox="1"/>
          <p:nvPr/>
        </p:nvSpPr>
        <p:spPr>
          <a:xfrm>
            <a:off x="27877004" y="15329052"/>
            <a:ext cx="5725179" cy="976088"/>
          </a:xfrm>
          <a:prstGeom prst="rect">
            <a:avLst/>
          </a:prstGeom>
          <a:noFill/>
        </p:spPr>
        <p:txBody>
          <a:bodyPr wrap="square" lIns="52249" tIns="26124" rIns="52249" bIns="26124" rtlCol="0">
            <a:spAutoFit/>
          </a:bodyPr>
          <a:lstStyle/>
          <a:p>
            <a:pPr>
              <a:lnSpc>
                <a:spcPts val="1800"/>
              </a:lnSpc>
            </a:pPr>
            <a:r>
              <a:rPr lang="en-US" sz="2000">
                <a:solidFill>
                  <a:schemeClr val="bg1"/>
                </a:solidFill>
              </a:rPr>
              <a:t>© 2013 PosterPresentations.com</a:t>
            </a:r>
            <a:br>
              <a:rPr lang="en-US" sz="2000">
                <a:solidFill>
                  <a:schemeClr val="bg1"/>
                </a:solidFill>
              </a:rPr>
            </a:br>
            <a:r>
              <a:rPr lang="en-US" sz="2000">
                <a:solidFill>
                  <a:schemeClr val="bg1"/>
                </a:solidFill>
              </a:rPr>
              <a:t>    </a:t>
            </a:r>
            <a:r>
              <a:rPr lang="en-US" sz="1800">
                <a:solidFill>
                  <a:schemeClr val="bg1"/>
                </a:solidFill>
              </a:rPr>
              <a:t>2117 Fourth Street ,</a:t>
            </a:r>
            <a:r>
              <a:rPr lang="en-US" sz="1800" baseline="0">
                <a:solidFill>
                  <a:schemeClr val="bg1"/>
                </a:solidFill>
              </a:rPr>
              <a:t> Unit C</a:t>
            </a:r>
            <a:br>
              <a:rPr lang="en-US" sz="1800" baseline="0">
                <a:solidFill>
                  <a:schemeClr val="bg1"/>
                </a:solidFill>
              </a:rPr>
            </a:br>
            <a:r>
              <a:rPr lang="en-US" sz="1800" baseline="0">
                <a:solidFill>
                  <a:schemeClr val="bg1"/>
                </a:solidFill>
              </a:rPr>
              <a:t>    Berkeley  CA  94710</a:t>
            </a:r>
            <a:br>
              <a:rPr lang="en-US" sz="1800" baseline="0">
                <a:solidFill>
                  <a:schemeClr val="bg1"/>
                </a:solidFill>
              </a:rPr>
            </a:br>
            <a:r>
              <a:rPr lang="en-US" sz="1800" baseline="0">
                <a:solidFill>
                  <a:schemeClr val="bg1"/>
                </a:solidFill>
              </a:rPr>
              <a:t>    </a:t>
            </a:r>
            <a:r>
              <a:rPr lang="en-US" sz="1800" b="1" baseline="0">
                <a:solidFill>
                  <a:srgbClr val="FFFF00"/>
                </a:solidFill>
              </a:rPr>
              <a:t>posterpresenter@gmail.com</a:t>
            </a:r>
            <a:endParaRPr lang="en-US" sz="2000" b="1">
              <a:solidFill>
                <a:srgbClr val="FFFF00"/>
              </a:solidFill>
            </a:endParaRPr>
          </a:p>
        </p:txBody>
      </p:sp>
      <p:grpSp>
        <p:nvGrpSpPr>
          <p:cNvPr id="27" name="Group 26"/>
          <p:cNvGrpSpPr/>
          <p:nvPr/>
        </p:nvGrpSpPr>
        <p:grpSpPr>
          <a:xfrm>
            <a:off x="-6223790" y="15575235"/>
            <a:ext cx="5771525" cy="644181"/>
            <a:chOff x="44242388" y="28054064"/>
            <a:chExt cx="9771400" cy="1090621"/>
          </a:xfrm>
        </p:grpSpPr>
        <p:sp>
          <p:nvSpPr>
            <p:cNvPr id="28" name="Rounded Rectangle 27"/>
            <p:cNvSpPr/>
            <p:nvPr userDrawn="1"/>
          </p:nvSpPr>
          <p:spPr>
            <a:xfrm>
              <a:off x="44242388" y="28054064"/>
              <a:ext cx="9771397" cy="1090621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388900" rtl="0" eaLnBrk="1" latinLnBrk="0" hangingPunct="1">
                <a:defRPr sz="86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2194451" algn="l" defTabSz="4388900" rtl="0" eaLnBrk="1" latinLnBrk="0" hangingPunct="1">
                <a:defRPr sz="86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4388900" algn="l" defTabSz="4388900" rtl="0" eaLnBrk="1" latinLnBrk="0" hangingPunct="1">
                <a:defRPr sz="86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6583351" algn="l" defTabSz="4388900" rtl="0" eaLnBrk="1" latinLnBrk="0" hangingPunct="1">
                <a:defRPr sz="86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8777801" algn="l" defTabSz="4388900" rtl="0" eaLnBrk="1" latinLnBrk="0" hangingPunct="1">
                <a:defRPr sz="86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10972252" algn="l" defTabSz="4388900" rtl="0" eaLnBrk="1" latinLnBrk="0" hangingPunct="1">
                <a:defRPr sz="86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13166703" algn="l" defTabSz="4388900" rtl="0" eaLnBrk="1" latinLnBrk="0" hangingPunct="1">
                <a:defRPr sz="86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15361152" algn="l" defTabSz="4388900" rtl="0" eaLnBrk="1" latinLnBrk="0" hangingPunct="1">
                <a:defRPr sz="86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17555603" algn="l" defTabSz="4388900" rtl="0" eaLnBrk="1" latinLnBrk="0" hangingPunct="1">
                <a:defRPr sz="86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pic>
          <p:nvPicPr>
            <p:cNvPr id="33" name="Picture 32" descr="http://t2.gstatic.com/images?q=tbn:ANd9GcR4APHC6TT9w54M2zn_pvCiBxUNcspYPoVxirLRphBoJabfSvu7zw">
              <a:hlinkClick r:id="rId5"/>
            </p:cNvPr>
            <p:cNvPicPr>
              <a:picLocks noChangeAspect="1" noChangeArrowheads="1"/>
            </p:cNvPicPr>
            <p:nvPr userDrawn="1"/>
          </p:nvPicPr>
          <p:blipFill>
            <a:blip r:embed="rId6"/>
            <a:srcRect/>
            <a:stretch>
              <a:fillRect/>
            </a:stretch>
          </p:blipFill>
          <p:spPr bwMode="auto">
            <a:xfrm>
              <a:off x="44341112" y="28126638"/>
              <a:ext cx="914400" cy="914400"/>
            </a:xfrm>
            <a:prstGeom prst="rect">
              <a:avLst/>
            </a:prstGeom>
            <a:noFill/>
          </p:spPr>
        </p:pic>
        <p:sp>
          <p:nvSpPr>
            <p:cNvPr id="35" name="TextBox 32"/>
            <p:cNvSpPr txBox="1"/>
            <p:nvPr userDrawn="1"/>
          </p:nvSpPr>
          <p:spPr>
            <a:xfrm>
              <a:off x="45342599" y="28154099"/>
              <a:ext cx="8671189" cy="8858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marL="0" algn="l" defTabSz="4388900" rtl="0" eaLnBrk="1" latinLnBrk="0" hangingPunct="1">
                <a:defRPr sz="8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2194451" algn="l" defTabSz="4388900" rtl="0" eaLnBrk="1" latinLnBrk="0" hangingPunct="1">
                <a:defRPr sz="8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4388900" algn="l" defTabSz="4388900" rtl="0" eaLnBrk="1" latinLnBrk="0" hangingPunct="1">
                <a:defRPr sz="8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6583351" algn="l" defTabSz="4388900" rtl="0" eaLnBrk="1" latinLnBrk="0" hangingPunct="1">
                <a:defRPr sz="8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8777801" algn="l" defTabSz="4388900" rtl="0" eaLnBrk="1" latinLnBrk="0" hangingPunct="1">
                <a:defRPr sz="8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0972252" algn="l" defTabSz="4388900" rtl="0" eaLnBrk="1" latinLnBrk="0" hangingPunct="1">
                <a:defRPr sz="8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3166703" algn="l" defTabSz="4388900" rtl="0" eaLnBrk="1" latinLnBrk="0" hangingPunct="1">
                <a:defRPr sz="8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15361152" algn="l" defTabSz="4388900" rtl="0" eaLnBrk="1" latinLnBrk="0" hangingPunct="1">
                <a:defRPr sz="8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17555603" algn="l" defTabSz="4388900" rtl="0" eaLnBrk="1" latinLnBrk="0" hangingPunct="1">
                <a:defRPr sz="8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1400">
                  <a:solidFill>
                    <a:schemeClr val="tx2"/>
                  </a:solidFill>
                  <a:latin typeface="Trebuchet MS" pitchFamily="34" charset="0"/>
                </a:rPr>
                <a:t>Student</a:t>
              </a:r>
              <a:r>
                <a:rPr lang="en-US" sz="1400" baseline="0">
                  <a:solidFill>
                    <a:schemeClr val="tx2"/>
                  </a:solidFill>
                  <a:latin typeface="Trebuchet MS" pitchFamily="34" charset="0"/>
                </a:rPr>
                <a:t> discounts are available on our </a:t>
              </a:r>
              <a:r>
                <a:rPr lang="en-US" sz="1400" baseline="0" err="1">
                  <a:solidFill>
                    <a:schemeClr val="tx2"/>
                  </a:solidFill>
                  <a:latin typeface="Trebuchet MS" pitchFamily="34" charset="0"/>
                </a:rPr>
                <a:t>Facebook</a:t>
              </a:r>
              <a:r>
                <a:rPr lang="en-US" sz="1400" baseline="0">
                  <a:solidFill>
                    <a:schemeClr val="tx2"/>
                  </a:solidFill>
                  <a:latin typeface="Trebuchet MS" pitchFamily="34" charset="0"/>
                </a:rPr>
                <a:t> page. </a:t>
              </a:r>
            </a:p>
            <a:p>
              <a:r>
                <a:rPr lang="en-US" sz="1400" baseline="0">
                  <a:solidFill>
                    <a:schemeClr val="tx2"/>
                  </a:solidFill>
                  <a:latin typeface="Trebuchet MS" pitchFamily="34" charset="0"/>
                </a:rPr>
                <a:t>Go to </a:t>
              </a:r>
              <a:r>
                <a:rPr lang="en-US" sz="1400" u="sng" baseline="0">
                  <a:solidFill>
                    <a:schemeClr val="tx2"/>
                  </a:solidFill>
                  <a:latin typeface="Trebuchet MS" pitchFamily="34" charset="0"/>
                </a:rPr>
                <a:t>PosterPresentations.com</a:t>
              </a:r>
              <a:r>
                <a:rPr lang="en-US" sz="1400" baseline="0">
                  <a:solidFill>
                    <a:schemeClr val="tx2"/>
                  </a:solidFill>
                  <a:latin typeface="Trebuchet MS" pitchFamily="34" charset="0"/>
                </a:rPr>
                <a:t> and click on the FB icon.</a:t>
              </a:r>
              <a:endParaRPr lang="en-US" sz="1400">
                <a:solidFill>
                  <a:schemeClr val="tx2"/>
                </a:solidFill>
                <a:latin typeface="Trebuchet MS" pitchFamily="34" charset="0"/>
              </a:endParaRPr>
            </a:p>
          </p:txBody>
        </p:sp>
      </p:grpSp>
      <p:cxnSp>
        <p:nvCxnSpPr>
          <p:cNvPr id="41" name="Straight Connector 40"/>
          <p:cNvCxnSpPr/>
          <p:nvPr/>
        </p:nvCxnSpPr>
        <p:spPr>
          <a:xfrm>
            <a:off x="27638828" y="2544196"/>
            <a:ext cx="6281539" cy="158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>
            <a:off x="27638828" y="15144750"/>
            <a:ext cx="6281539" cy="158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-6472918" y="5874672"/>
            <a:ext cx="6281539" cy="158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Rectangle 29"/>
          <p:cNvSpPr/>
          <p:nvPr/>
        </p:nvSpPr>
        <p:spPr>
          <a:xfrm>
            <a:off x="-6491524" y="10199648"/>
            <a:ext cx="6261600" cy="388620"/>
          </a:xfrm>
          <a:prstGeom prst="rect">
            <a:avLst/>
          </a:prstGeom>
          <a:solidFill>
            <a:srgbClr val="00285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2249" tIns="26124" rIns="52249" bIns="26124"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5079" y="615971"/>
            <a:ext cx="2761491" cy="1261874"/>
          </a:xfrm>
          <a:prstGeom prst="rect">
            <a:avLst/>
          </a:prstGeom>
        </p:spPr>
      </p:pic>
      <p:sp>
        <p:nvSpPr>
          <p:cNvPr id="37" name="Rectangle 33"/>
          <p:cNvSpPr>
            <a:spLocks noChangeArrowheads="1"/>
          </p:cNvSpPr>
          <p:nvPr userDrawn="1"/>
        </p:nvSpPr>
        <p:spPr bwMode="auto">
          <a:xfrm>
            <a:off x="7241249" y="2649220"/>
            <a:ext cx="6286500" cy="13373100"/>
          </a:xfrm>
          <a:prstGeom prst="roundRect">
            <a:avLst>
              <a:gd name="adj" fmla="val 3980"/>
            </a:avLst>
          </a:prstGeom>
          <a:solidFill>
            <a:schemeClr val="bg1">
              <a:lumMod val="95000"/>
            </a:schemeClr>
          </a:solidFill>
          <a:ln w="9525">
            <a:solidFill>
              <a:srgbClr val="002855"/>
            </a:solidFill>
            <a:miter lim="800000"/>
            <a:headEnd/>
            <a:tailEnd/>
          </a:ln>
          <a:effectLst/>
        </p:spPr>
        <p:txBody>
          <a:bodyPr wrap="none" lIns="52249" tIns="26124" rIns="52249" bIns="26124" anchor="ctr"/>
          <a:lstStyle/>
          <a:p>
            <a:pPr>
              <a:defRPr/>
            </a:pPr>
            <a:endParaRPr lang="en-US"/>
          </a:p>
        </p:txBody>
      </p:sp>
      <p:sp>
        <p:nvSpPr>
          <p:cNvPr id="38" name="Rectangle 33"/>
          <p:cNvSpPr>
            <a:spLocks noChangeArrowheads="1"/>
          </p:cNvSpPr>
          <p:nvPr userDrawn="1"/>
        </p:nvSpPr>
        <p:spPr bwMode="auto">
          <a:xfrm>
            <a:off x="13906037" y="2649220"/>
            <a:ext cx="6286500" cy="13373100"/>
          </a:xfrm>
          <a:prstGeom prst="roundRect">
            <a:avLst>
              <a:gd name="adj" fmla="val 3980"/>
            </a:avLst>
          </a:prstGeom>
          <a:solidFill>
            <a:schemeClr val="bg1">
              <a:lumMod val="95000"/>
            </a:schemeClr>
          </a:solidFill>
          <a:ln w="9525">
            <a:solidFill>
              <a:srgbClr val="002855"/>
            </a:solidFill>
            <a:miter lim="800000"/>
            <a:headEnd/>
            <a:tailEnd/>
          </a:ln>
          <a:effectLst/>
        </p:spPr>
        <p:txBody>
          <a:bodyPr wrap="none" lIns="52249" tIns="26124" rIns="52249" bIns="26124" anchor="ctr"/>
          <a:lstStyle/>
          <a:p>
            <a:pPr>
              <a:defRPr/>
            </a:pPr>
            <a:endParaRPr lang="en-US"/>
          </a:p>
        </p:txBody>
      </p:sp>
      <p:sp>
        <p:nvSpPr>
          <p:cNvPr id="39" name="Rectangle 33"/>
          <p:cNvSpPr>
            <a:spLocks noChangeArrowheads="1"/>
          </p:cNvSpPr>
          <p:nvPr userDrawn="1"/>
        </p:nvSpPr>
        <p:spPr bwMode="auto">
          <a:xfrm>
            <a:off x="20570825" y="2649220"/>
            <a:ext cx="6286500" cy="13373100"/>
          </a:xfrm>
          <a:prstGeom prst="roundRect">
            <a:avLst>
              <a:gd name="adj" fmla="val 3980"/>
            </a:avLst>
          </a:prstGeom>
          <a:solidFill>
            <a:schemeClr val="bg1">
              <a:lumMod val="95000"/>
            </a:schemeClr>
          </a:solidFill>
          <a:ln w="9525">
            <a:solidFill>
              <a:srgbClr val="002855"/>
            </a:solidFill>
            <a:miter lim="800000"/>
            <a:headEnd/>
            <a:tailEnd/>
          </a:ln>
          <a:effectLst/>
        </p:spPr>
        <p:txBody>
          <a:bodyPr wrap="none" lIns="52249" tIns="26124" rIns="52249" bIns="26124" anchor="ctr"/>
          <a:lstStyle/>
          <a:p>
            <a:pPr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</p:sldLayoutIdLst>
  <p:txStyles>
    <p:titleStyle>
      <a:lvl1pPr algn="ctr" defTabSz="2507943" rtl="0" eaLnBrk="1" latinLnBrk="0" hangingPunct="1">
        <a:spcBef>
          <a:spcPct val="0"/>
        </a:spcBef>
        <a:buNone/>
        <a:defRPr sz="5000" kern="1200">
          <a:solidFill>
            <a:schemeClr val="bg1"/>
          </a:solidFill>
          <a:latin typeface="Trebuchet MS" pitchFamily="34" charset="0"/>
          <a:ea typeface="+mj-ea"/>
          <a:cs typeface="+mj-cs"/>
        </a:defRPr>
      </a:lvl1pPr>
    </p:titleStyle>
    <p:bodyStyle>
      <a:lvl1pPr marL="940479" indent="-940479" algn="l" defTabSz="2507943" rtl="0" eaLnBrk="1" latinLnBrk="0" hangingPunct="1">
        <a:spcBef>
          <a:spcPct val="20000"/>
        </a:spcBef>
        <a:buFont typeface="Arial" pitchFamily="34" charset="0"/>
        <a:buChar char="•"/>
        <a:defRPr sz="8800" kern="1200">
          <a:solidFill>
            <a:schemeClr val="tx1"/>
          </a:solidFill>
          <a:latin typeface="+mn-lt"/>
          <a:ea typeface="+mn-ea"/>
          <a:cs typeface="+mn-cs"/>
        </a:defRPr>
      </a:lvl1pPr>
      <a:lvl2pPr marL="2037704" indent="-783732" algn="l" defTabSz="2507943" rtl="0" eaLnBrk="1" latinLnBrk="0" hangingPunct="1">
        <a:spcBef>
          <a:spcPct val="20000"/>
        </a:spcBef>
        <a:buFont typeface="Arial" pitchFamily="34" charset="0"/>
        <a:buChar char="–"/>
        <a:defRPr sz="7700" kern="1200">
          <a:solidFill>
            <a:schemeClr val="tx1"/>
          </a:solidFill>
          <a:latin typeface="+mn-lt"/>
          <a:ea typeface="+mn-ea"/>
          <a:cs typeface="+mn-cs"/>
        </a:defRPr>
      </a:lvl2pPr>
      <a:lvl3pPr marL="3134929" indent="-626986" algn="l" defTabSz="2507943" rtl="0" eaLnBrk="1" latinLnBrk="0" hangingPunct="1">
        <a:spcBef>
          <a:spcPct val="20000"/>
        </a:spcBef>
        <a:buFont typeface="Arial" pitchFamily="34" charset="0"/>
        <a:buChar char="•"/>
        <a:defRPr sz="6600" kern="1200">
          <a:solidFill>
            <a:schemeClr val="tx1"/>
          </a:solidFill>
          <a:latin typeface="+mn-lt"/>
          <a:ea typeface="+mn-ea"/>
          <a:cs typeface="+mn-cs"/>
        </a:defRPr>
      </a:lvl3pPr>
      <a:lvl4pPr marL="4388901" indent="-626986" algn="l" defTabSz="2507943" rtl="0" eaLnBrk="1" latinLnBrk="0" hangingPunct="1">
        <a:spcBef>
          <a:spcPct val="20000"/>
        </a:spcBef>
        <a:buFont typeface="Arial" pitchFamily="34" charset="0"/>
        <a:buChar char="–"/>
        <a:defRPr sz="5500" kern="1200">
          <a:solidFill>
            <a:schemeClr val="tx1"/>
          </a:solidFill>
          <a:latin typeface="+mn-lt"/>
          <a:ea typeface="+mn-ea"/>
          <a:cs typeface="+mn-cs"/>
        </a:defRPr>
      </a:lvl4pPr>
      <a:lvl5pPr marL="5642872" indent="-626986" algn="l" defTabSz="2507943" rtl="0" eaLnBrk="1" latinLnBrk="0" hangingPunct="1">
        <a:spcBef>
          <a:spcPct val="20000"/>
        </a:spcBef>
        <a:buFont typeface="Arial" pitchFamily="34" charset="0"/>
        <a:buChar char="»"/>
        <a:defRPr sz="5500" kern="1200">
          <a:solidFill>
            <a:schemeClr val="tx1"/>
          </a:solidFill>
          <a:latin typeface="+mn-lt"/>
          <a:ea typeface="+mn-ea"/>
          <a:cs typeface="+mn-cs"/>
        </a:defRPr>
      </a:lvl5pPr>
      <a:lvl6pPr marL="6896844" indent="-626986" algn="l" defTabSz="2507943" rtl="0" eaLnBrk="1" latinLnBrk="0" hangingPunct="1">
        <a:spcBef>
          <a:spcPct val="20000"/>
        </a:spcBef>
        <a:buFont typeface="Arial" pitchFamily="34" charset="0"/>
        <a:buChar char="•"/>
        <a:defRPr sz="5500" kern="1200">
          <a:solidFill>
            <a:schemeClr val="tx1"/>
          </a:solidFill>
          <a:latin typeface="+mn-lt"/>
          <a:ea typeface="+mn-ea"/>
          <a:cs typeface="+mn-cs"/>
        </a:defRPr>
      </a:lvl6pPr>
      <a:lvl7pPr marL="8150815" indent="-626986" algn="l" defTabSz="2507943" rtl="0" eaLnBrk="1" latinLnBrk="0" hangingPunct="1">
        <a:spcBef>
          <a:spcPct val="20000"/>
        </a:spcBef>
        <a:buFont typeface="Arial" pitchFamily="34" charset="0"/>
        <a:buChar char="•"/>
        <a:defRPr sz="5500" kern="1200">
          <a:solidFill>
            <a:schemeClr val="tx1"/>
          </a:solidFill>
          <a:latin typeface="+mn-lt"/>
          <a:ea typeface="+mn-ea"/>
          <a:cs typeface="+mn-cs"/>
        </a:defRPr>
      </a:lvl7pPr>
      <a:lvl8pPr marL="9404787" indent="-626986" algn="l" defTabSz="2507943" rtl="0" eaLnBrk="1" latinLnBrk="0" hangingPunct="1">
        <a:spcBef>
          <a:spcPct val="20000"/>
        </a:spcBef>
        <a:buFont typeface="Arial" pitchFamily="34" charset="0"/>
        <a:buChar char="•"/>
        <a:defRPr sz="5500" kern="1200">
          <a:solidFill>
            <a:schemeClr val="tx1"/>
          </a:solidFill>
          <a:latin typeface="+mn-lt"/>
          <a:ea typeface="+mn-ea"/>
          <a:cs typeface="+mn-cs"/>
        </a:defRPr>
      </a:lvl8pPr>
      <a:lvl9pPr marL="10658758" indent="-626986" algn="l" defTabSz="2507943" rtl="0" eaLnBrk="1" latinLnBrk="0" hangingPunct="1">
        <a:spcBef>
          <a:spcPct val="20000"/>
        </a:spcBef>
        <a:buFont typeface="Arial" pitchFamily="34" charset="0"/>
        <a:buChar char="•"/>
        <a:defRPr sz="5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507943" rtl="0" eaLnBrk="1" latinLnBrk="0" hangingPunct="1">
        <a:defRPr sz="4900" kern="1200">
          <a:solidFill>
            <a:schemeClr val="tx1"/>
          </a:solidFill>
          <a:latin typeface="+mn-lt"/>
          <a:ea typeface="+mn-ea"/>
          <a:cs typeface="+mn-cs"/>
        </a:defRPr>
      </a:lvl1pPr>
      <a:lvl2pPr marL="1253972" algn="l" defTabSz="2507943" rtl="0" eaLnBrk="1" latinLnBrk="0" hangingPunct="1">
        <a:defRPr sz="4900" kern="1200">
          <a:solidFill>
            <a:schemeClr val="tx1"/>
          </a:solidFill>
          <a:latin typeface="+mn-lt"/>
          <a:ea typeface="+mn-ea"/>
          <a:cs typeface="+mn-cs"/>
        </a:defRPr>
      </a:lvl2pPr>
      <a:lvl3pPr marL="2507943" algn="l" defTabSz="2507943" rtl="0" eaLnBrk="1" latinLnBrk="0" hangingPunct="1">
        <a:defRPr sz="4900" kern="1200">
          <a:solidFill>
            <a:schemeClr val="tx1"/>
          </a:solidFill>
          <a:latin typeface="+mn-lt"/>
          <a:ea typeface="+mn-ea"/>
          <a:cs typeface="+mn-cs"/>
        </a:defRPr>
      </a:lvl3pPr>
      <a:lvl4pPr marL="3761915" algn="l" defTabSz="2507943" rtl="0" eaLnBrk="1" latinLnBrk="0" hangingPunct="1">
        <a:defRPr sz="4900" kern="1200">
          <a:solidFill>
            <a:schemeClr val="tx1"/>
          </a:solidFill>
          <a:latin typeface="+mn-lt"/>
          <a:ea typeface="+mn-ea"/>
          <a:cs typeface="+mn-cs"/>
        </a:defRPr>
      </a:lvl4pPr>
      <a:lvl5pPr marL="5015886" algn="l" defTabSz="2507943" rtl="0" eaLnBrk="1" latinLnBrk="0" hangingPunct="1">
        <a:defRPr sz="4900" kern="1200">
          <a:solidFill>
            <a:schemeClr val="tx1"/>
          </a:solidFill>
          <a:latin typeface="+mn-lt"/>
          <a:ea typeface="+mn-ea"/>
          <a:cs typeface="+mn-cs"/>
        </a:defRPr>
      </a:lvl5pPr>
      <a:lvl6pPr marL="6269858" algn="l" defTabSz="2507943" rtl="0" eaLnBrk="1" latinLnBrk="0" hangingPunct="1">
        <a:defRPr sz="4900" kern="1200">
          <a:solidFill>
            <a:schemeClr val="tx1"/>
          </a:solidFill>
          <a:latin typeface="+mn-lt"/>
          <a:ea typeface="+mn-ea"/>
          <a:cs typeface="+mn-cs"/>
        </a:defRPr>
      </a:lvl6pPr>
      <a:lvl7pPr marL="7523830" algn="l" defTabSz="2507943" rtl="0" eaLnBrk="1" latinLnBrk="0" hangingPunct="1">
        <a:defRPr sz="4900" kern="1200">
          <a:solidFill>
            <a:schemeClr val="tx1"/>
          </a:solidFill>
          <a:latin typeface="+mn-lt"/>
          <a:ea typeface="+mn-ea"/>
          <a:cs typeface="+mn-cs"/>
        </a:defRPr>
      </a:lvl7pPr>
      <a:lvl8pPr marL="8777801" algn="l" defTabSz="2507943" rtl="0" eaLnBrk="1" latinLnBrk="0" hangingPunct="1">
        <a:defRPr sz="4900" kern="1200">
          <a:solidFill>
            <a:schemeClr val="tx1"/>
          </a:solidFill>
          <a:latin typeface="+mn-lt"/>
          <a:ea typeface="+mn-ea"/>
          <a:cs typeface="+mn-cs"/>
        </a:defRPr>
      </a:lvl8pPr>
      <a:lvl9pPr marL="10031773" algn="l" defTabSz="2507943" rtl="0" eaLnBrk="1" latinLnBrk="0" hangingPunct="1">
        <a:defRPr sz="4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flip="none" rotWithShape="1">
          <a:gsLst>
            <a:gs pos="0">
              <a:schemeClr val="bg1">
                <a:tint val="80000"/>
                <a:satMod val="300000"/>
                <a:lumMod val="0"/>
                <a:lumOff val="100000"/>
              </a:schemeClr>
            </a:gs>
            <a:gs pos="100000">
              <a:schemeClr val="bg1">
                <a:lumMod val="75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Box 14"/>
          <p:cNvSpPr txBox="1">
            <a:spLocks noChangeArrowheads="1"/>
          </p:cNvSpPr>
          <p:nvPr/>
        </p:nvSpPr>
        <p:spPr bwMode="auto">
          <a:xfrm>
            <a:off x="938690" y="16116300"/>
            <a:ext cx="1571625" cy="1888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52150" tIns="26070" rIns="52150" bIns="26070">
            <a:spAutoFit/>
          </a:bodyPr>
          <a:lstStyle/>
          <a:p>
            <a:pPr eaLnBrk="0" hangingPunct="0">
              <a:lnSpc>
                <a:spcPct val="65000"/>
              </a:lnSpc>
              <a:spcBef>
                <a:spcPct val="50000"/>
              </a:spcBef>
              <a:defRPr/>
            </a:pPr>
            <a:r>
              <a:rPr lang="en-US" sz="300" b="1">
                <a:solidFill>
                  <a:schemeClr val="bg1">
                    <a:lumMod val="75000"/>
                  </a:schemeClr>
                </a:solidFill>
                <a:latin typeface="Arial" charset="0"/>
              </a:rPr>
              <a:t>RESEARCH POSTER PRESENTATION DESIGN © 2012</a:t>
            </a:r>
          </a:p>
          <a:p>
            <a:pPr eaLnBrk="0" hangingPunct="0">
              <a:lnSpc>
                <a:spcPct val="65000"/>
              </a:lnSpc>
              <a:spcBef>
                <a:spcPct val="50000"/>
              </a:spcBef>
              <a:defRPr/>
            </a:pPr>
            <a:r>
              <a:rPr lang="en-US" sz="600" b="1">
                <a:solidFill>
                  <a:schemeClr val="bg1">
                    <a:lumMod val="75000"/>
                  </a:schemeClr>
                </a:solidFill>
                <a:latin typeface="Arial" charset="0"/>
              </a:rPr>
              <a:t>www.PosterPresentations.com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572988" y="2628900"/>
            <a:ext cx="26286024" cy="13373100"/>
            <a:chOff x="571500" y="2628900"/>
            <a:chExt cx="26286024" cy="13373100"/>
          </a:xfrm>
        </p:grpSpPr>
        <p:sp>
          <p:nvSpPr>
            <p:cNvPr id="8" name="Rectangle 33"/>
            <p:cNvSpPr>
              <a:spLocks noChangeArrowheads="1"/>
            </p:cNvSpPr>
            <p:nvPr/>
          </p:nvSpPr>
          <p:spPr bwMode="auto">
            <a:xfrm>
              <a:off x="571500" y="2628900"/>
              <a:ext cx="8490857" cy="13373100"/>
            </a:xfrm>
            <a:prstGeom prst="roundRect">
              <a:avLst>
                <a:gd name="adj" fmla="val 2983"/>
              </a:avLst>
            </a:prstGeom>
            <a:solidFill>
              <a:schemeClr val="bg1">
                <a:lumMod val="95000"/>
              </a:schemeClr>
            </a:solidFill>
            <a:ln w="9525">
              <a:solidFill>
                <a:schemeClr val="tx2"/>
              </a:solidFill>
              <a:miter lim="800000"/>
              <a:headEnd/>
              <a:tailEnd/>
            </a:ln>
            <a:effectLst/>
          </p:spPr>
          <p:txBody>
            <a:bodyPr wrap="none" lIns="52249" tIns="26124" rIns="52249" bIns="26124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1" name="Rectangle 33"/>
            <p:cNvSpPr>
              <a:spLocks noChangeArrowheads="1"/>
            </p:cNvSpPr>
            <p:nvPr userDrawn="1"/>
          </p:nvSpPr>
          <p:spPr bwMode="auto">
            <a:xfrm>
              <a:off x="9469084" y="2628900"/>
              <a:ext cx="8490857" cy="13373100"/>
            </a:xfrm>
            <a:prstGeom prst="roundRect">
              <a:avLst>
                <a:gd name="adj" fmla="val 2983"/>
              </a:avLst>
            </a:prstGeom>
            <a:solidFill>
              <a:schemeClr val="bg1">
                <a:lumMod val="95000"/>
              </a:schemeClr>
            </a:solidFill>
            <a:ln w="9525">
              <a:solidFill>
                <a:schemeClr val="tx2"/>
              </a:solidFill>
              <a:miter lim="800000"/>
              <a:headEnd/>
              <a:tailEnd/>
            </a:ln>
            <a:effectLst/>
          </p:spPr>
          <p:txBody>
            <a:bodyPr wrap="none" lIns="52249" tIns="26124" rIns="52249" bIns="26124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2" name="Rectangle 33"/>
            <p:cNvSpPr>
              <a:spLocks noChangeArrowheads="1"/>
            </p:cNvSpPr>
            <p:nvPr userDrawn="1"/>
          </p:nvSpPr>
          <p:spPr bwMode="auto">
            <a:xfrm>
              <a:off x="18366667" y="2628900"/>
              <a:ext cx="8490857" cy="13373100"/>
            </a:xfrm>
            <a:prstGeom prst="roundRect">
              <a:avLst>
                <a:gd name="adj" fmla="val 2983"/>
              </a:avLst>
            </a:prstGeom>
            <a:solidFill>
              <a:schemeClr val="bg1">
                <a:lumMod val="95000"/>
              </a:schemeClr>
            </a:solidFill>
            <a:ln w="9525">
              <a:solidFill>
                <a:schemeClr val="tx2"/>
              </a:solidFill>
              <a:miter lim="800000"/>
              <a:headEnd/>
              <a:tailEnd/>
            </a:ln>
            <a:effectLst/>
          </p:spPr>
          <p:txBody>
            <a:bodyPr wrap="none" lIns="52249" tIns="26124" rIns="52249" bIns="26124" anchor="ctr"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23" name="Rectangle 22"/>
          <p:cNvSpPr/>
          <p:nvPr/>
        </p:nvSpPr>
        <p:spPr>
          <a:xfrm>
            <a:off x="-6501493" y="-9798"/>
            <a:ext cx="6281539" cy="16459200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4498" tIns="208995" rIns="104498" bIns="104498" rtlCol="0" anchor="t" anchorCtr="0"/>
          <a:lstStyle/>
          <a:p>
            <a:pPr algn="ctr"/>
            <a:r>
              <a:rPr lang="en-US" sz="2500" b="1">
                <a:solidFill>
                  <a:schemeClr val="bg1"/>
                </a:solidFill>
                <a:latin typeface="Trebuchet MS" pitchFamily="34" charset="0"/>
              </a:rPr>
              <a:t>QUICK DESIGN</a:t>
            </a:r>
            <a:r>
              <a:rPr lang="en-US" sz="2500" b="1" baseline="0">
                <a:solidFill>
                  <a:schemeClr val="bg1"/>
                </a:solidFill>
                <a:latin typeface="Trebuchet MS" pitchFamily="34" charset="0"/>
              </a:rPr>
              <a:t> </a:t>
            </a:r>
            <a:r>
              <a:rPr lang="en-US" sz="2500" b="1">
                <a:solidFill>
                  <a:schemeClr val="bg1"/>
                </a:solidFill>
                <a:latin typeface="Trebuchet MS" pitchFamily="34" charset="0"/>
              </a:rPr>
              <a:t>GUIDE</a:t>
            </a:r>
          </a:p>
          <a:p>
            <a:pPr algn="ctr"/>
            <a:r>
              <a:rPr lang="en-US" sz="2300" b="1">
                <a:solidFill>
                  <a:srgbClr val="FFFF00"/>
                </a:solidFill>
                <a:latin typeface="Trebuchet MS" pitchFamily="34" charset="0"/>
              </a:rPr>
              <a:t>(--THIS SECTION DOES NOT PRINT--)</a:t>
            </a:r>
          </a:p>
          <a:p>
            <a:pPr algn="ctr"/>
            <a:endParaRPr lang="en-US" sz="1800" b="1">
              <a:latin typeface="Trebuchet MS" pitchFamily="34" charset="0"/>
            </a:endParaRPr>
          </a:p>
          <a:p>
            <a:pPr defTabSz="3765639"/>
            <a:r>
              <a:rPr lang="en-US" sz="1800">
                <a:latin typeface="Trebuchet MS" pitchFamily="34" charset="0"/>
              </a:rPr>
              <a:t>This PowerPoint</a:t>
            </a:r>
            <a:r>
              <a:rPr lang="en-US" sz="1800" baseline="0">
                <a:latin typeface="Trebuchet MS" pitchFamily="34" charset="0"/>
              </a:rPr>
              <a:t> </a:t>
            </a:r>
            <a:r>
              <a:rPr lang="en-US" sz="1800">
                <a:latin typeface="Trebuchet MS" pitchFamily="34" charset="0"/>
              </a:rPr>
              <a:t>2007 template produces</a:t>
            </a:r>
            <a:r>
              <a:rPr lang="en-US" sz="1800" baseline="0">
                <a:latin typeface="Trebuchet MS" pitchFamily="34" charset="0"/>
              </a:rPr>
              <a:t> </a:t>
            </a:r>
            <a:r>
              <a:rPr lang="en-US" sz="1800">
                <a:latin typeface="Trebuchet MS" pitchFamily="34" charset="0"/>
              </a:rPr>
              <a:t>a 36”x60” professional  poster. You</a:t>
            </a:r>
            <a:r>
              <a:rPr lang="en-US" sz="1800" baseline="0">
                <a:latin typeface="Trebuchet MS" pitchFamily="34" charset="0"/>
              </a:rPr>
              <a:t> can u</a:t>
            </a:r>
            <a:r>
              <a:rPr lang="en-US" sz="1800">
                <a:latin typeface="Trebuchet MS" pitchFamily="34" charset="0"/>
              </a:rPr>
              <a:t>se</a:t>
            </a:r>
            <a:r>
              <a:rPr lang="en-US" sz="1800" baseline="0">
                <a:latin typeface="Trebuchet MS" pitchFamily="34" charset="0"/>
              </a:rPr>
              <a:t> it to create your research poster and </a:t>
            </a:r>
            <a:r>
              <a:rPr lang="en-US" sz="1800">
                <a:latin typeface="Trebuchet MS" pitchFamily="34" charset="0"/>
              </a:rPr>
              <a:t>save valuable time placing titles, subtitles,</a:t>
            </a:r>
            <a:r>
              <a:rPr lang="en-US" sz="1800" baseline="0">
                <a:latin typeface="Trebuchet MS" pitchFamily="34" charset="0"/>
              </a:rPr>
              <a:t> text, and graphics</a:t>
            </a:r>
            <a:r>
              <a:rPr lang="en-US" sz="1800">
                <a:latin typeface="Trebuchet MS" pitchFamily="34" charset="0"/>
              </a:rPr>
              <a:t>. </a:t>
            </a:r>
          </a:p>
          <a:p>
            <a:pPr defTabSz="4389219"/>
            <a:endParaRPr lang="en-US" sz="1800">
              <a:latin typeface="Trebuchet MS" pitchFamily="34" charset="0"/>
            </a:endParaRPr>
          </a:p>
          <a:p>
            <a:pPr defTabSz="4389219"/>
            <a:r>
              <a:rPr lang="en-US" sz="1800">
                <a:latin typeface="Trebuchet MS" pitchFamily="34" charset="0"/>
              </a:rPr>
              <a:t>We provide a series of online tutorials that will guide you through the poster design process and answer your poster production questions. </a:t>
            </a:r>
          </a:p>
          <a:p>
            <a:pPr defTabSz="4389219"/>
            <a:endParaRPr lang="en-US" sz="1800">
              <a:latin typeface="Trebuchet MS" pitchFamily="34" charset="0"/>
            </a:endParaRPr>
          </a:p>
          <a:p>
            <a:pPr defTabSz="4389219"/>
            <a:r>
              <a:rPr lang="en-US" sz="1800">
                <a:latin typeface="Trebuchet MS" pitchFamily="34" charset="0"/>
              </a:rPr>
              <a:t>To view our template tutorials, go online to </a:t>
            </a:r>
            <a:r>
              <a:rPr lang="en-US" sz="1800" b="1">
                <a:solidFill>
                  <a:srgbClr val="FFFF00"/>
                </a:solidFill>
                <a:latin typeface="Trebuchet MS" pitchFamily="34" charset="0"/>
              </a:rPr>
              <a:t>PosterPresentations.com </a:t>
            </a:r>
            <a:r>
              <a:rPr lang="en-US" sz="1800">
                <a:latin typeface="Trebuchet MS" pitchFamily="34" charset="0"/>
              </a:rPr>
              <a:t>and click on </a:t>
            </a:r>
            <a:r>
              <a:rPr lang="en-US" sz="1800">
                <a:solidFill>
                  <a:srgbClr val="FFFF00"/>
                </a:solidFill>
                <a:latin typeface="Trebuchet MS" pitchFamily="34" charset="0"/>
              </a:rPr>
              <a:t>HELP DESK.</a:t>
            </a:r>
          </a:p>
          <a:p>
            <a:pPr defTabSz="4389219"/>
            <a:endParaRPr lang="en-US" sz="1800">
              <a:latin typeface="Trebuchet MS" pitchFamily="34" charset="0"/>
            </a:endParaRPr>
          </a:p>
          <a:p>
            <a:pPr defTabSz="4389219"/>
            <a:r>
              <a:rPr lang="en-US" sz="1800">
                <a:latin typeface="Trebuchet MS" pitchFamily="34" charset="0"/>
              </a:rPr>
              <a:t>When</a:t>
            </a:r>
            <a:r>
              <a:rPr lang="en-US" sz="1800" baseline="0">
                <a:latin typeface="Trebuchet MS" pitchFamily="34" charset="0"/>
              </a:rPr>
              <a:t> you are ready to</a:t>
            </a:r>
            <a:r>
              <a:rPr lang="en-US" sz="1800">
                <a:latin typeface="Trebuchet MS" pitchFamily="34" charset="0"/>
              </a:rPr>
              <a:t> </a:t>
            </a:r>
            <a:r>
              <a:rPr lang="en-US" sz="1800" baseline="0">
                <a:latin typeface="Trebuchet MS" pitchFamily="34" charset="0"/>
              </a:rPr>
              <a:t> print your poster</a:t>
            </a:r>
            <a:r>
              <a:rPr lang="en-US" sz="1800">
                <a:latin typeface="Trebuchet MS" pitchFamily="34" charset="0"/>
              </a:rPr>
              <a:t>,</a:t>
            </a:r>
            <a:r>
              <a:rPr lang="en-US" sz="1800" baseline="0">
                <a:latin typeface="Trebuchet MS" pitchFamily="34" charset="0"/>
              </a:rPr>
              <a:t> go online to</a:t>
            </a:r>
            <a:r>
              <a:rPr lang="en-US" sz="2000" baseline="0">
                <a:latin typeface="Trebuchet MS" pitchFamily="34" charset="0"/>
              </a:rPr>
              <a:t> </a:t>
            </a:r>
            <a:r>
              <a:rPr lang="en-US" sz="2400" b="1">
                <a:solidFill>
                  <a:srgbClr val="FFFF00"/>
                </a:solidFill>
                <a:latin typeface="Trebuchet MS" pitchFamily="34" charset="0"/>
              </a:rPr>
              <a:t>PosterPresentations.com</a:t>
            </a:r>
            <a:r>
              <a:rPr lang="en-US" sz="2400" b="1">
                <a:solidFill>
                  <a:schemeClr val="bg1"/>
                </a:solidFill>
                <a:latin typeface="Trebuchet MS" pitchFamily="34" charset="0"/>
              </a:rPr>
              <a:t>.</a:t>
            </a:r>
            <a:br>
              <a:rPr lang="en-US" sz="1800">
                <a:latin typeface="Trebuchet MS" pitchFamily="34" charset="0"/>
              </a:rPr>
            </a:br>
            <a:endParaRPr lang="en-US" sz="1800">
              <a:latin typeface="Trebuchet MS" pitchFamily="34" charset="0"/>
            </a:endParaRPr>
          </a:p>
          <a:p>
            <a:pPr algn="l" defTabSz="3765639"/>
            <a:r>
              <a:rPr lang="en-US" sz="1800" b="1">
                <a:solidFill>
                  <a:schemeClr val="bg1"/>
                </a:solidFill>
                <a:latin typeface="Trebuchet MS" pitchFamily="34" charset="0"/>
              </a:rPr>
              <a:t>Need</a:t>
            </a:r>
            <a:r>
              <a:rPr lang="en-US" sz="1800" b="1" baseline="0">
                <a:solidFill>
                  <a:schemeClr val="bg1"/>
                </a:solidFill>
                <a:latin typeface="Trebuchet MS" pitchFamily="34" charset="0"/>
              </a:rPr>
              <a:t> Assistance?  </a:t>
            </a:r>
            <a:r>
              <a:rPr lang="en-US" sz="2400" b="1" baseline="0">
                <a:solidFill>
                  <a:srgbClr val="FFFF00"/>
                </a:solidFill>
                <a:latin typeface="Trebuchet MS" pitchFamily="34" charset="0"/>
              </a:rPr>
              <a:t>Call  us at </a:t>
            </a:r>
            <a:r>
              <a:rPr lang="en-US" sz="2400" b="1">
                <a:solidFill>
                  <a:srgbClr val="FFFF00"/>
                </a:solidFill>
                <a:latin typeface="Trebuchet MS" pitchFamily="34" charset="0"/>
              </a:rPr>
              <a:t>1.866.649.3004</a:t>
            </a:r>
          </a:p>
          <a:p>
            <a:pPr defTabSz="2508125"/>
            <a:r>
              <a:rPr lang="en-US" sz="1800">
                <a:latin typeface="Trebuchet MS" pitchFamily="34" charset="0"/>
              </a:rPr>
              <a:t> </a:t>
            </a:r>
            <a:endParaRPr lang="en-US" sz="2300" b="1">
              <a:solidFill>
                <a:srgbClr val="FFFF00"/>
              </a:solidFill>
              <a:latin typeface="Trebuchet MS" pitchFamily="34" charset="0"/>
            </a:endParaRPr>
          </a:p>
          <a:p>
            <a:pPr algn="ctr"/>
            <a:r>
              <a:rPr lang="en-US" sz="2500" b="1">
                <a:solidFill>
                  <a:schemeClr val="bg1"/>
                </a:solidFill>
                <a:latin typeface="Trebuchet MS" pitchFamily="34" charset="0"/>
              </a:rPr>
              <a:t>Object Placeholders</a:t>
            </a:r>
          </a:p>
          <a:p>
            <a:pPr algn="ctr"/>
            <a:endParaRPr lang="en-US" sz="2500" b="1">
              <a:solidFill>
                <a:schemeClr val="bg1"/>
              </a:solidFill>
              <a:latin typeface="Trebuchet MS" pitchFamily="34" charset="0"/>
            </a:endParaRPr>
          </a:p>
          <a:p>
            <a:pPr marL="0" marR="0" indent="0" algn="l" defTabSz="376563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800">
                <a:solidFill>
                  <a:srgbClr val="FFFF00"/>
                </a:solidFill>
                <a:latin typeface="Trebuchet MS" pitchFamily="34" charset="0"/>
              </a:rPr>
              <a:t>Using the placeholders</a:t>
            </a:r>
          </a:p>
          <a:p>
            <a:pPr marL="0" marR="0" indent="0" algn="l" defTabSz="376563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800">
                <a:latin typeface="Trebuchet MS" pitchFamily="34" charset="0"/>
              </a:rPr>
              <a:t>To</a:t>
            </a:r>
            <a:r>
              <a:rPr lang="en-US" sz="1800" baseline="0">
                <a:latin typeface="Trebuchet MS" pitchFamily="34" charset="0"/>
              </a:rPr>
              <a:t> add text, c</a:t>
            </a:r>
            <a:r>
              <a:rPr lang="en-US" sz="1800">
                <a:latin typeface="Trebuchet MS" pitchFamily="34" charset="0"/>
              </a:rPr>
              <a:t>lick inside</a:t>
            </a:r>
            <a:r>
              <a:rPr lang="en-US" sz="1800" baseline="0">
                <a:latin typeface="Trebuchet MS" pitchFamily="34" charset="0"/>
              </a:rPr>
              <a:t> a placeholder on the poster and type or paste your text.  To move a placeholder, click it </a:t>
            </a:r>
            <a:r>
              <a:rPr lang="en-US" sz="1800" u="sng" baseline="0">
                <a:latin typeface="Trebuchet MS" pitchFamily="34" charset="0"/>
              </a:rPr>
              <a:t>once</a:t>
            </a:r>
            <a:r>
              <a:rPr lang="en-US" sz="1800" baseline="0">
                <a:latin typeface="Trebuchet MS" pitchFamily="34" charset="0"/>
              </a:rPr>
              <a:t> (to select it).  Place your cursor on its frame, and your cursor will change to this symbol       .  Click </a:t>
            </a:r>
            <a:r>
              <a:rPr lang="en-US" sz="1800" u="sng" baseline="0">
                <a:latin typeface="Trebuchet MS" pitchFamily="34" charset="0"/>
              </a:rPr>
              <a:t>once</a:t>
            </a:r>
            <a:r>
              <a:rPr lang="en-US" sz="1800" baseline="0">
                <a:latin typeface="Trebuchet MS" pitchFamily="34" charset="0"/>
              </a:rPr>
              <a:t> and drag it to a new location where you can resize it. </a:t>
            </a:r>
          </a:p>
          <a:p>
            <a:pPr defTabSz="3765639"/>
            <a:endParaRPr lang="en-US" sz="1800">
              <a:latin typeface="Trebuchet MS" pitchFamily="34" charset="0"/>
            </a:endParaRPr>
          </a:p>
          <a:p>
            <a:pPr defTabSz="3765639"/>
            <a:r>
              <a:rPr lang="en-US" sz="1800" b="1">
                <a:solidFill>
                  <a:srgbClr val="FFFF00"/>
                </a:solidFill>
                <a:latin typeface="Trebuchet MS" pitchFamily="34" charset="0"/>
              </a:rPr>
              <a:t>Section Header placeholder</a:t>
            </a:r>
          </a:p>
          <a:p>
            <a:pPr defTabSz="3765639"/>
            <a:r>
              <a:rPr lang="en-US" sz="1800" baseline="0">
                <a:latin typeface="Trebuchet MS" pitchFamily="34" charset="0"/>
              </a:rPr>
              <a:t>Click and drag this preformatted section header placeholder to the poster area to add another section header. Use section headers to separate topics or concepts within your presentation. </a:t>
            </a:r>
          </a:p>
          <a:p>
            <a:pPr defTabSz="4389219"/>
            <a:endParaRPr lang="en-US" sz="1800" baseline="0">
              <a:latin typeface="Trebuchet MS" pitchFamily="34" charset="0"/>
            </a:endParaRPr>
          </a:p>
          <a:p>
            <a:pPr defTabSz="4389219"/>
            <a:endParaRPr lang="en-US" sz="1800">
              <a:latin typeface="Trebuchet MS" pitchFamily="34" charset="0"/>
            </a:endParaRPr>
          </a:p>
          <a:p>
            <a:pPr defTabSz="4389219"/>
            <a:endParaRPr lang="en-US" sz="1800" b="1">
              <a:solidFill>
                <a:srgbClr val="FFFF00"/>
              </a:solidFill>
              <a:latin typeface="Trebuchet MS" pitchFamily="34" charset="0"/>
            </a:endParaRPr>
          </a:p>
          <a:p>
            <a:pPr defTabSz="4389219"/>
            <a:r>
              <a:rPr lang="en-US" sz="1800" b="1">
                <a:solidFill>
                  <a:srgbClr val="FFFF00"/>
                </a:solidFill>
                <a:latin typeface="Trebuchet MS" pitchFamily="34" charset="0"/>
              </a:rPr>
              <a:t>Text placeholder</a:t>
            </a:r>
          </a:p>
          <a:p>
            <a:pPr defTabSz="4389219"/>
            <a:r>
              <a:rPr lang="en-US" sz="1800" baseline="0">
                <a:latin typeface="Trebuchet MS" pitchFamily="34" charset="0"/>
              </a:rPr>
              <a:t>Move this preformatted text placeholder to the poster to add a new body of text.</a:t>
            </a:r>
          </a:p>
          <a:p>
            <a:pPr defTabSz="4389219"/>
            <a:endParaRPr lang="en-US" sz="1800" baseline="0">
              <a:latin typeface="Trebuchet MS" pitchFamily="34" charset="0"/>
            </a:endParaRPr>
          </a:p>
          <a:p>
            <a:pPr defTabSz="4389219"/>
            <a:endParaRPr lang="en-US" sz="1800" baseline="0">
              <a:latin typeface="Trebuchet MS" pitchFamily="34" charset="0"/>
            </a:endParaRPr>
          </a:p>
          <a:p>
            <a:pPr defTabSz="4389219"/>
            <a:endParaRPr lang="en-US" sz="1800" baseline="0">
              <a:latin typeface="Trebuchet MS" pitchFamily="34" charset="0"/>
            </a:endParaRPr>
          </a:p>
          <a:p>
            <a:pPr defTabSz="4389219"/>
            <a:endParaRPr lang="en-US" sz="1800" b="1" baseline="0">
              <a:solidFill>
                <a:srgbClr val="FFFF00"/>
              </a:solidFill>
              <a:latin typeface="Trebuchet MS" pitchFamily="34" charset="0"/>
            </a:endParaRPr>
          </a:p>
          <a:p>
            <a:pPr defTabSz="4389219"/>
            <a:r>
              <a:rPr lang="en-US" sz="1800" b="1" baseline="0">
                <a:solidFill>
                  <a:srgbClr val="FFFF00"/>
                </a:solidFill>
                <a:latin typeface="Trebuchet MS" pitchFamily="34" charset="0"/>
              </a:rPr>
              <a:t>Picture placeholder</a:t>
            </a:r>
          </a:p>
          <a:p>
            <a:pPr defTabSz="4389219"/>
            <a:r>
              <a:rPr lang="en-US" sz="1800" baseline="0">
                <a:latin typeface="Trebuchet MS" pitchFamily="34" charset="0"/>
              </a:rPr>
              <a:t>Move this graphic placeholder onto your poster, size it first, and then click it to add a picture to the poster.</a:t>
            </a:r>
          </a:p>
          <a:p>
            <a:pPr defTabSz="4389219"/>
            <a:endParaRPr lang="en-US" sz="1800" baseline="0">
              <a:latin typeface="Trebuchet MS" pitchFamily="34" charset="0"/>
            </a:endParaRPr>
          </a:p>
          <a:p>
            <a:pPr defTabSz="4389219"/>
            <a:endParaRPr lang="en-US" sz="1800" baseline="0">
              <a:latin typeface="Trebuchet MS" pitchFamily="34" charset="0"/>
            </a:endParaRPr>
          </a:p>
          <a:p>
            <a:pPr algn="ctr"/>
            <a:endParaRPr lang="en-US" sz="1800" b="1">
              <a:solidFill>
                <a:schemeClr val="bg1"/>
              </a:solidFill>
              <a:latin typeface="Trebuchet MS" pitchFamily="34" charset="0"/>
            </a:endParaRPr>
          </a:p>
          <a:p>
            <a:pPr algn="ctr"/>
            <a:endParaRPr lang="en-US" sz="1800" b="1">
              <a:solidFill>
                <a:schemeClr val="bg1"/>
              </a:solidFill>
              <a:latin typeface="Trebuchet MS" pitchFamily="34" charset="0"/>
            </a:endParaRPr>
          </a:p>
          <a:p>
            <a:pPr algn="ctr"/>
            <a:endParaRPr lang="en-US" sz="1800" b="1">
              <a:solidFill>
                <a:schemeClr val="bg1"/>
              </a:solidFill>
              <a:latin typeface="Trebuchet MS" pitchFamily="34" charset="0"/>
            </a:endParaRPr>
          </a:p>
          <a:p>
            <a:pPr defTabSz="2508125"/>
            <a:endParaRPr lang="en-US" sz="1800">
              <a:latin typeface="Trebuchet MS" pitchFamily="34" charset="0"/>
            </a:endParaRPr>
          </a:p>
          <a:p>
            <a:pPr algn="ctr"/>
            <a:endParaRPr lang="en-US" sz="1800" b="1">
              <a:solidFill>
                <a:schemeClr val="bg1"/>
              </a:solidFill>
              <a:latin typeface="Trebuchet MS" pitchFamily="34" charset="0"/>
            </a:endParaRPr>
          </a:p>
          <a:p>
            <a:pPr defTabSz="2508125"/>
            <a:endParaRPr lang="en-US" sz="1800" b="1">
              <a:solidFill>
                <a:srgbClr val="FFFF00"/>
              </a:solidFill>
              <a:latin typeface="Trebuchet MS" pitchFamily="34" charset="0"/>
            </a:endParaRPr>
          </a:p>
          <a:p>
            <a:pPr algn="ctr"/>
            <a:endParaRPr lang="en-US" sz="1800" b="1">
              <a:latin typeface="Trebuchet MS" pitchFamily="34" charset="0"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-6481554" y="11860087"/>
            <a:ext cx="6261600" cy="38862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2249" tIns="26124" rIns="52249" bIns="26124" rtlCol="0" anchor="ctr"/>
          <a:lstStyle/>
          <a:p>
            <a:pPr algn="ctr"/>
            <a:endParaRPr lang="en-US"/>
          </a:p>
        </p:txBody>
      </p:sp>
      <p:pic>
        <p:nvPicPr>
          <p:cNvPr id="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-2432958" y="7952471"/>
            <a:ext cx="369094" cy="2190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</p:pic>
      <p:grpSp>
        <p:nvGrpSpPr>
          <p:cNvPr id="38" name="Group 37"/>
          <p:cNvGrpSpPr/>
          <p:nvPr/>
        </p:nvGrpSpPr>
        <p:grpSpPr>
          <a:xfrm>
            <a:off x="-6223790" y="15575235"/>
            <a:ext cx="5771525" cy="644181"/>
            <a:chOff x="44242388" y="28054064"/>
            <a:chExt cx="9771400" cy="1090621"/>
          </a:xfrm>
        </p:grpSpPr>
        <p:sp>
          <p:nvSpPr>
            <p:cNvPr id="40" name="Rounded Rectangle 39"/>
            <p:cNvSpPr/>
            <p:nvPr userDrawn="1"/>
          </p:nvSpPr>
          <p:spPr>
            <a:xfrm>
              <a:off x="44242388" y="28054064"/>
              <a:ext cx="9771397" cy="1090621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388900" rtl="0" eaLnBrk="1" latinLnBrk="0" hangingPunct="1">
                <a:defRPr sz="86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2194451" algn="l" defTabSz="4388900" rtl="0" eaLnBrk="1" latinLnBrk="0" hangingPunct="1">
                <a:defRPr sz="86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4388900" algn="l" defTabSz="4388900" rtl="0" eaLnBrk="1" latinLnBrk="0" hangingPunct="1">
                <a:defRPr sz="86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6583351" algn="l" defTabSz="4388900" rtl="0" eaLnBrk="1" latinLnBrk="0" hangingPunct="1">
                <a:defRPr sz="86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8777801" algn="l" defTabSz="4388900" rtl="0" eaLnBrk="1" latinLnBrk="0" hangingPunct="1">
                <a:defRPr sz="86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10972252" algn="l" defTabSz="4388900" rtl="0" eaLnBrk="1" latinLnBrk="0" hangingPunct="1">
                <a:defRPr sz="86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13166703" algn="l" defTabSz="4388900" rtl="0" eaLnBrk="1" latinLnBrk="0" hangingPunct="1">
                <a:defRPr sz="86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15361152" algn="l" defTabSz="4388900" rtl="0" eaLnBrk="1" latinLnBrk="0" hangingPunct="1">
                <a:defRPr sz="86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17555603" algn="l" defTabSz="4388900" rtl="0" eaLnBrk="1" latinLnBrk="0" hangingPunct="1">
                <a:defRPr sz="86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pic>
          <p:nvPicPr>
            <p:cNvPr id="41" name="Picture 40" descr="http://t2.gstatic.com/images?q=tbn:ANd9GcR4APHC6TT9w54M2zn_pvCiBxUNcspYPoVxirLRphBoJabfSvu7zw">
              <a:hlinkClick r:id="rId4"/>
            </p:cNvPr>
            <p:cNvPicPr>
              <a:picLocks noChangeAspect="1" noChangeArrowheads="1"/>
            </p:cNvPicPr>
            <p:nvPr userDrawn="1"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44341112" y="28126638"/>
              <a:ext cx="914400" cy="914400"/>
            </a:xfrm>
            <a:prstGeom prst="rect">
              <a:avLst/>
            </a:prstGeom>
            <a:noFill/>
          </p:spPr>
        </p:pic>
        <p:sp>
          <p:nvSpPr>
            <p:cNvPr id="42" name="TextBox 32"/>
            <p:cNvSpPr txBox="1"/>
            <p:nvPr userDrawn="1"/>
          </p:nvSpPr>
          <p:spPr>
            <a:xfrm>
              <a:off x="45342599" y="28154099"/>
              <a:ext cx="8671189" cy="8858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marL="0" algn="l" defTabSz="4388900" rtl="0" eaLnBrk="1" latinLnBrk="0" hangingPunct="1">
                <a:defRPr sz="8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2194451" algn="l" defTabSz="4388900" rtl="0" eaLnBrk="1" latinLnBrk="0" hangingPunct="1">
                <a:defRPr sz="8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4388900" algn="l" defTabSz="4388900" rtl="0" eaLnBrk="1" latinLnBrk="0" hangingPunct="1">
                <a:defRPr sz="8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6583351" algn="l" defTabSz="4388900" rtl="0" eaLnBrk="1" latinLnBrk="0" hangingPunct="1">
                <a:defRPr sz="8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8777801" algn="l" defTabSz="4388900" rtl="0" eaLnBrk="1" latinLnBrk="0" hangingPunct="1">
                <a:defRPr sz="8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0972252" algn="l" defTabSz="4388900" rtl="0" eaLnBrk="1" latinLnBrk="0" hangingPunct="1">
                <a:defRPr sz="8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3166703" algn="l" defTabSz="4388900" rtl="0" eaLnBrk="1" latinLnBrk="0" hangingPunct="1">
                <a:defRPr sz="8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15361152" algn="l" defTabSz="4388900" rtl="0" eaLnBrk="1" latinLnBrk="0" hangingPunct="1">
                <a:defRPr sz="8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17555603" algn="l" defTabSz="4388900" rtl="0" eaLnBrk="1" latinLnBrk="0" hangingPunct="1">
                <a:defRPr sz="8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1400">
                  <a:solidFill>
                    <a:schemeClr val="tx2"/>
                  </a:solidFill>
                  <a:latin typeface="Trebuchet MS" pitchFamily="34" charset="0"/>
                </a:rPr>
                <a:t>Student</a:t>
              </a:r>
              <a:r>
                <a:rPr lang="en-US" sz="1400" baseline="0">
                  <a:solidFill>
                    <a:schemeClr val="tx2"/>
                  </a:solidFill>
                  <a:latin typeface="Trebuchet MS" pitchFamily="34" charset="0"/>
                </a:rPr>
                <a:t> discounts are available on our </a:t>
              </a:r>
              <a:r>
                <a:rPr lang="en-US" sz="1400" baseline="0" err="1">
                  <a:solidFill>
                    <a:schemeClr val="tx2"/>
                  </a:solidFill>
                  <a:latin typeface="Trebuchet MS" pitchFamily="34" charset="0"/>
                </a:rPr>
                <a:t>Facebook</a:t>
              </a:r>
              <a:r>
                <a:rPr lang="en-US" sz="1400" baseline="0">
                  <a:solidFill>
                    <a:schemeClr val="tx2"/>
                  </a:solidFill>
                  <a:latin typeface="Trebuchet MS" pitchFamily="34" charset="0"/>
                </a:rPr>
                <a:t> page. </a:t>
              </a:r>
            </a:p>
            <a:p>
              <a:r>
                <a:rPr lang="en-US" sz="1400" baseline="0">
                  <a:solidFill>
                    <a:schemeClr val="tx2"/>
                  </a:solidFill>
                  <a:latin typeface="Trebuchet MS" pitchFamily="34" charset="0"/>
                </a:rPr>
                <a:t>Go to </a:t>
              </a:r>
              <a:r>
                <a:rPr lang="en-US" sz="1400" u="sng" baseline="0">
                  <a:solidFill>
                    <a:schemeClr val="tx2"/>
                  </a:solidFill>
                  <a:latin typeface="Trebuchet MS" pitchFamily="34" charset="0"/>
                </a:rPr>
                <a:t>PosterPresentations.com</a:t>
              </a:r>
              <a:r>
                <a:rPr lang="en-US" sz="1400" baseline="0">
                  <a:solidFill>
                    <a:schemeClr val="tx2"/>
                  </a:solidFill>
                  <a:latin typeface="Trebuchet MS" pitchFamily="34" charset="0"/>
                </a:rPr>
                <a:t> and click on the FB icon.</a:t>
              </a:r>
              <a:endParaRPr lang="en-US" sz="1400">
                <a:solidFill>
                  <a:schemeClr val="tx2"/>
                </a:solidFill>
                <a:latin typeface="Trebuchet MS" pitchFamily="34" charset="0"/>
              </a:endParaRPr>
            </a:p>
          </p:txBody>
        </p:sp>
      </p:grpSp>
      <p:cxnSp>
        <p:nvCxnSpPr>
          <p:cNvPr id="44" name="Straight Connector 43"/>
          <p:cNvCxnSpPr/>
          <p:nvPr/>
        </p:nvCxnSpPr>
        <p:spPr>
          <a:xfrm>
            <a:off x="-6472918" y="5874672"/>
            <a:ext cx="6281539" cy="158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Rectangle 44"/>
          <p:cNvSpPr/>
          <p:nvPr/>
        </p:nvSpPr>
        <p:spPr>
          <a:xfrm>
            <a:off x="-6491524" y="10199648"/>
            <a:ext cx="6261600" cy="38862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2249" tIns="26124" rIns="52249" bIns="26124" rtlCol="0" anchor="ctr"/>
          <a:lstStyle/>
          <a:p>
            <a:pPr algn="ctr"/>
            <a:endParaRPr lang="en-US"/>
          </a:p>
        </p:txBody>
      </p:sp>
      <p:sp>
        <p:nvSpPr>
          <p:cNvPr id="46" name="Rectangle 45"/>
          <p:cNvSpPr/>
          <p:nvPr/>
        </p:nvSpPr>
        <p:spPr>
          <a:xfrm>
            <a:off x="27638828" y="0"/>
            <a:ext cx="6281539" cy="16459200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4498" tIns="208995" rIns="104498" bIns="104498" rtlCol="0" anchor="t" anchorCtr="0"/>
          <a:lstStyle/>
          <a:p>
            <a:pPr algn="ctr">
              <a:lnSpc>
                <a:spcPts val="2400"/>
              </a:lnSpc>
            </a:pPr>
            <a:r>
              <a:rPr lang="en-US" sz="2400" b="1">
                <a:solidFill>
                  <a:schemeClr val="bg1"/>
                </a:solidFill>
                <a:latin typeface="Trebuchet MS" pitchFamily="34" charset="0"/>
              </a:rPr>
              <a:t>QUICK</a:t>
            </a:r>
            <a:r>
              <a:rPr lang="en-US" sz="2400" b="1" baseline="0">
                <a:solidFill>
                  <a:schemeClr val="bg1"/>
                </a:solidFill>
                <a:latin typeface="Trebuchet MS" pitchFamily="34" charset="0"/>
              </a:rPr>
              <a:t> TIPS</a:t>
            </a:r>
            <a:endParaRPr lang="en-US" sz="2400" b="1">
              <a:solidFill>
                <a:schemeClr val="bg1"/>
              </a:solidFill>
              <a:latin typeface="Trebuchet MS" pitchFamily="34" charset="0"/>
            </a:endParaRPr>
          </a:p>
          <a:p>
            <a:pPr algn="ctr">
              <a:lnSpc>
                <a:spcPts val="2400"/>
              </a:lnSpc>
            </a:pPr>
            <a:r>
              <a:rPr lang="en-US" sz="2400" b="1">
                <a:solidFill>
                  <a:srgbClr val="FFFF00"/>
                </a:solidFill>
                <a:latin typeface="Trebuchet MS" pitchFamily="34" charset="0"/>
              </a:rPr>
              <a:t>(--THIS SECTION DOES NOT PRINT--)</a:t>
            </a:r>
          </a:p>
          <a:p>
            <a:pPr defTabSz="3134780">
              <a:lnSpc>
                <a:spcPts val="2100"/>
              </a:lnSpc>
            </a:pPr>
            <a:endParaRPr lang="en-US" sz="1800">
              <a:latin typeface="Trebuchet MS" pitchFamily="34" charset="0"/>
            </a:endParaRPr>
          </a:p>
          <a:p>
            <a:pPr defTabSz="3134780">
              <a:lnSpc>
                <a:spcPts val="2100"/>
              </a:lnSpc>
            </a:pPr>
            <a:r>
              <a:rPr lang="en-US" sz="1800">
                <a:latin typeface="Trebuchet MS" pitchFamily="34" charset="0"/>
              </a:rPr>
              <a:t>This PowerPoint</a:t>
            </a:r>
            <a:r>
              <a:rPr lang="en-US" sz="1800" baseline="0">
                <a:latin typeface="Trebuchet MS" pitchFamily="34" charset="0"/>
              </a:rPr>
              <a:t> template requires basic PowerPoint (version 2007 or newer) skills. Below is a list of commonly asked questions specific to this template. </a:t>
            </a:r>
            <a:br>
              <a:rPr lang="en-US" sz="1800" baseline="0">
                <a:latin typeface="Trebuchet MS" pitchFamily="34" charset="0"/>
              </a:rPr>
            </a:br>
            <a:r>
              <a:rPr lang="en-US" sz="1800" baseline="0">
                <a:latin typeface="Trebuchet MS" pitchFamily="34" charset="0"/>
              </a:rPr>
              <a:t>If you are using an older version of PowerPoint some template features may not work properly.</a:t>
            </a:r>
            <a:endParaRPr lang="en-US" sz="2400" b="1">
              <a:solidFill>
                <a:srgbClr val="FFFF00"/>
              </a:solidFill>
              <a:latin typeface="Trebuchet MS" pitchFamily="34" charset="0"/>
            </a:endParaRPr>
          </a:p>
          <a:p>
            <a:pPr defTabSz="3134780">
              <a:lnSpc>
                <a:spcPts val="2100"/>
              </a:lnSpc>
            </a:pPr>
            <a:endParaRPr lang="en-US" sz="2400" b="1">
              <a:solidFill>
                <a:srgbClr val="FFFF00"/>
              </a:solidFill>
              <a:latin typeface="Trebuchet MS" pitchFamily="34" charset="0"/>
            </a:endParaRPr>
          </a:p>
          <a:p>
            <a:pPr algn="ctr">
              <a:lnSpc>
                <a:spcPts val="2100"/>
              </a:lnSpc>
            </a:pPr>
            <a:r>
              <a:rPr lang="en-US" sz="2400" b="1" baseline="0">
                <a:solidFill>
                  <a:schemeClr val="bg1"/>
                </a:solidFill>
                <a:latin typeface="Trebuchet MS" pitchFamily="34" charset="0"/>
              </a:rPr>
              <a:t>Template FAQs</a:t>
            </a:r>
            <a:endParaRPr lang="en-US" sz="1800" baseline="0">
              <a:latin typeface="Trebuchet MS" pitchFamily="34" charset="0"/>
            </a:endParaRPr>
          </a:p>
          <a:p>
            <a:pPr algn="ctr"/>
            <a:endParaRPr lang="en-US" sz="1800" b="1">
              <a:solidFill>
                <a:srgbClr val="FFFF00"/>
              </a:solidFill>
              <a:latin typeface="Trebuchet MS" pitchFamily="34" charset="0"/>
            </a:endParaRPr>
          </a:p>
          <a:p>
            <a:pPr marL="0" marR="0" indent="0" algn="l" defTabSz="268942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800" b="1">
                <a:solidFill>
                  <a:srgbClr val="FFFF00"/>
                </a:solidFill>
                <a:latin typeface="Trebuchet MS" pitchFamily="34" charset="0"/>
              </a:rPr>
              <a:t>Verifying the quality of your graphics</a:t>
            </a:r>
          </a:p>
          <a:p>
            <a:pPr defTabSz="2689420"/>
            <a:r>
              <a:rPr lang="en-US" sz="1800">
                <a:latin typeface="Trebuchet MS" pitchFamily="34" charset="0"/>
              </a:rPr>
              <a:t>Go to the </a:t>
            </a:r>
            <a:r>
              <a:rPr lang="en-US" sz="1800" baseline="0">
                <a:latin typeface="Trebuchet MS" pitchFamily="34" charset="0"/>
              </a:rPr>
              <a:t>VIEW menu and click on ZOOM to set your preferred magnification. This template is at 100% the size of the final poster. All text and graphics will be printed at 100% their size. To see what your poster will look like when printed, set the zoom to 100% and evaluate the quality of all your graphics before you submit your poster for printing.</a:t>
            </a:r>
            <a:br>
              <a:rPr lang="en-US" sz="1800" baseline="0">
                <a:latin typeface="Trebuchet MS" pitchFamily="34" charset="0"/>
              </a:rPr>
            </a:br>
            <a:endParaRPr lang="en-US" sz="1800" baseline="0">
              <a:latin typeface="Trebuchet MS" pitchFamily="34" charset="0"/>
            </a:endParaRPr>
          </a:p>
          <a:p>
            <a:pPr defTabSz="2689420"/>
            <a:endParaRPr lang="en-US" sz="1800" b="1" baseline="0">
              <a:solidFill>
                <a:srgbClr val="FFFF00"/>
              </a:solidFill>
              <a:latin typeface="Trebuchet MS" pitchFamily="34" charset="0"/>
            </a:endParaRPr>
          </a:p>
          <a:p>
            <a:pPr defTabSz="2689420"/>
            <a:r>
              <a:rPr lang="en-US" sz="1800" b="1" baseline="0">
                <a:solidFill>
                  <a:srgbClr val="FFFF00"/>
                </a:solidFill>
                <a:latin typeface="Trebuchet MS" pitchFamily="34" charset="0"/>
              </a:rPr>
              <a:t>Modifying the layout</a:t>
            </a:r>
          </a:p>
          <a:p>
            <a:pPr defTabSz="2689420"/>
            <a:r>
              <a:rPr lang="en-US" sz="1800">
                <a:latin typeface="Trebuchet MS" pitchFamily="34" charset="0"/>
              </a:rPr>
              <a:t>This template has four </a:t>
            </a:r>
            <a:r>
              <a:rPr lang="en-US" sz="1800" baseline="0">
                <a:latin typeface="Trebuchet MS" pitchFamily="34" charset="0"/>
              </a:rPr>
              <a:t>different </a:t>
            </a:r>
          </a:p>
          <a:p>
            <a:pPr defTabSz="2689420"/>
            <a:r>
              <a:rPr lang="en-US" sz="1800" baseline="0">
                <a:latin typeface="Trebuchet MS" pitchFamily="34" charset="0"/>
              </a:rPr>
              <a:t>column layouts.   </a:t>
            </a:r>
            <a:r>
              <a:rPr lang="en-US" sz="1800" u="sng" baseline="0">
                <a:latin typeface="Trebuchet MS" pitchFamily="34" charset="0"/>
              </a:rPr>
              <a:t>Right-click</a:t>
            </a:r>
            <a:r>
              <a:rPr lang="en-US" sz="1800" baseline="0">
                <a:latin typeface="Trebuchet MS" pitchFamily="34" charset="0"/>
              </a:rPr>
              <a:t> </a:t>
            </a:r>
          </a:p>
          <a:p>
            <a:pPr defTabSz="2689420"/>
            <a:r>
              <a:rPr lang="en-US" sz="1800" baseline="0">
                <a:latin typeface="Trebuchet MS" pitchFamily="34" charset="0"/>
              </a:rPr>
              <a:t>your mouse on the background </a:t>
            </a:r>
          </a:p>
          <a:p>
            <a:pPr defTabSz="2689420"/>
            <a:r>
              <a:rPr lang="en-US" sz="1800" baseline="0">
                <a:latin typeface="Trebuchet MS" pitchFamily="34" charset="0"/>
              </a:rPr>
              <a:t>and click on LAYOUT to see the</a:t>
            </a:r>
          </a:p>
          <a:p>
            <a:pPr defTabSz="2689420"/>
            <a:r>
              <a:rPr lang="en-US" sz="1800" baseline="0">
                <a:latin typeface="Trebuchet MS" pitchFamily="34" charset="0"/>
              </a:rPr>
              <a:t> layout options.  The columns in </a:t>
            </a:r>
          </a:p>
          <a:p>
            <a:pPr defTabSz="2689420"/>
            <a:r>
              <a:rPr lang="en-US" sz="1800" baseline="0">
                <a:latin typeface="Trebuchet MS" pitchFamily="34" charset="0"/>
              </a:rPr>
              <a:t>the provided layouts are fixed and cannot be moved but advanced users can modify any layout by going to VIEW and then SLIDE MASTER.</a:t>
            </a:r>
          </a:p>
          <a:p>
            <a:pPr marL="0" marR="0" indent="0" algn="l" defTabSz="268942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800" baseline="0">
              <a:latin typeface="Trebuchet MS" pitchFamily="34" charset="0"/>
            </a:endParaRPr>
          </a:p>
          <a:p>
            <a:pPr marL="0" marR="0" indent="0" algn="l" defTabSz="268942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800" baseline="0">
              <a:latin typeface="Trebuchet MS" pitchFamily="34" charset="0"/>
            </a:endParaRPr>
          </a:p>
          <a:p>
            <a:pPr defTabSz="2689420"/>
            <a:r>
              <a:rPr lang="en-US" sz="1800" b="1" baseline="0">
                <a:solidFill>
                  <a:srgbClr val="FFFF00"/>
                </a:solidFill>
                <a:latin typeface="Trebuchet MS" pitchFamily="34" charset="0"/>
              </a:rPr>
              <a:t>Importing text and graphics from external sources</a:t>
            </a:r>
          </a:p>
          <a:p>
            <a:pPr defTabSz="2689420"/>
            <a:r>
              <a:rPr lang="en-US" sz="1800" b="1" u="sng" baseline="0">
                <a:latin typeface="Trebuchet MS" pitchFamily="34" charset="0"/>
              </a:rPr>
              <a:t>TEXT: </a:t>
            </a:r>
            <a:r>
              <a:rPr lang="en-US" sz="1800" baseline="0">
                <a:latin typeface="Trebuchet MS" pitchFamily="34" charset="0"/>
              </a:rPr>
              <a:t>Paste or type your text into a pre-existing placeholder or drag in a new placeholder from the left side of the template. Move it anywhere as needed.</a:t>
            </a:r>
          </a:p>
          <a:p>
            <a:pPr defTabSz="2689420"/>
            <a:endParaRPr lang="en-US" sz="1800" baseline="0">
              <a:latin typeface="Trebuchet MS" pitchFamily="34" charset="0"/>
            </a:endParaRPr>
          </a:p>
          <a:p>
            <a:pPr defTabSz="2689420"/>
            <a:r>
              <a:rPr lang="en-US" sz="1800" b="1" u="sng" baseline="0">
                <a:latin typeface="Trebuchet MS" pitchFamily="34" charset="0"/>
              </a:rPr>
              <a:t>PHOTOS: </a:t>
            </a:r>
            <a:r>
              <a:rPr lang="en-US" sz="1800" baseline="0">
                <a:latin typeface="Trebuchet MS" pitchFamily="34" charset="0"/>
              </a:rPr>
              <a:t>Drag in a picture placeholder, size it </a:t>
            </a:r>
            <a:r>
              <a:rPr lang="en-US" sz="1800" u="sng" baseline="0">
                <a:latin typeface="Trebuchet MS" pitchFamily="34" charset="0"/>
              </a:rPr>
              <a:t>first</a:t>
            </a:r>
            <a:r>
              <a:rPr lang="en-US" sz="1800" baseline="0">
                <a:latin typeface="Trebuchet MS" pitchFamily="34" charset="0"/>
              </a:rPr>
              <a:t>, click in it and insert a photo from the menu.</a:t>
            </a:r>
          </a:p>
          <a:p>
            <a:pPr defTabSz="2689420"/>
            <a:endParaRPr lang="en-US" sz="1800" baseline="0">
              <a:latin typeface="Trebuchet MS" pitchFamily="34" charset="0"/>
            </a:endParaRPr>
          </a:p>
          <a:p>
            <a:pPr defTabSz="2689420"/>
            <a:r>
              <a:rPr lang="en-US" sz="1800" b="1" u="sng" baseline="0">
                <a:latin typeface="Trebuchet MS" pitchFamily="34" charset="0"/>
              </a:rPr>
              <a:t>TABLES: </a:t>
            </a:r>
            <a:r>
              <a:rPr lang="en-US" sz="1800" baseline="0">
                <a:latin typeface="Trebuchet MS" pitchFamily="34" charset="0"/>
              </a:rPr>
              <a:t>You can copy and paste a table from an external document onto this poster template. To adjust the way the text fits within the cells of a table that has been pasted, </a:t>
            </a:r>
            <a:r>
              <a:rPr lang="en-US" sz="1800" u="sng" baseline="0">
                <a:latin typeface="Trebuchet MS" pitchFamily="34" charset="0"/>
              </a:rPr>
              <a:t>right-click</a:t>
            </a:r>
            <a:r>
              <a:rPr lang="en-US" sz="1800" baseline="0">
                <a:latin typeface="Trebuchet MS" pitchFamily="34" charset="0"/>
              </a:rPr>
              <a:t> on the table, click FORMAT SHAPE  then click on TEXT BOX and change the INTERNAL MARGIN values to 0.25.</a:t>
            </a:r>
          </a:p>
          <a:p>
            <a:pPr defTabSz="2689420"/>
            <a:endParaRPr lang="en-US" sz="1800" baseline="0">
              <a:latin typeface="Trebuchet MS" pitchFamily="34" charset="0"/>
            </a:endParaRPr>
          </a:p>
          <a:p>
            <a:pPr defTabSz="2689420"/>
            <a:endParaRPr lang="en-US" sz="1800" baseline="0">
              <a:latin typeface="Trebuchet MS" pitchFamily="34" charset="0"/>
            </a:endParaRPr>
          </a:p>
          <a:p>
            <a:pPr defTabSz="2689420"/>
            <a:r>
              <a:rPr lang="en-US" sz="1800" b="1" baseline="0">
                <a:solidFill>
                  <a:srgbClr val="FFFF00"/>
                </a:solidFill>
                <a:latin typeface="Trebuchet MS" pitchFamily="34" charset="0"/>
              </a:rPr>
              <a:t>Modifying the color scheme</a:t>
            </a:r>
          </a:p>
          <a:p>
            <a:pPr defTabSz="2689420"/>
            <a:r>
              <a:rPr lang="en-US" sz="1800" baseline="0">
                <a:latin typeface="Trebuchet MS" pitchFamily="34" charset="0"/>
              </a:rPr>
              <a:t>To change the color scheme of this template go to the DESIGN menu and click on COLORS. You can choose from the provided color combinations or create your own.</a:t>
            </a:r>
          </a:p>
          <a:p>
            <a:pPr defTabSz="3134780"/>
            <a:endParaRPr lang="en-US" sz="1800" baseline="0">
              <a:latin typeface="Trebuchet MS" pitchFamily="34" charset="0"/>
            </a:endParaRPr>
          </a:p>
          <a:p>
            <a:pPr defTabSz="3134780">
              <a:lnSpc>
                <a:spcPts val="2100"/>
              </a:lnSpc>
            </a:pPr>
            <a:endParaRPr lang="en-US" sz="1800" baseline="0">
              <a:latin typeface="Trebuchet MS" pitchFamily="34" charset="0"/>
            </a:endParaRPr>
          </a:p>
          <a:p>
            <a:pPr defTabSz="3134780">
              <a:lnSpc>
                <a:spcPts val="2100"/>
              </a:lnSpc>
            </a:pPr>
            <a:endParaRPr lang="en-US" sz="1800" baseline="0">
              <a:latin typeface="Trebuchet MS" pitchFamily="34" charset="0"/>
            </a:endParaRPr>
          </a:p>
          <a:p>
            <a:pPr defTabSz="3134780">
              <a:lnSpc>
                <a:spcPts val="2100"/>
              </a:lnSpc>
            </a:pPr>
            <a:endParaRPr lang="en-US" sz="1800" baseline="0">
              <a:latin typeface="Trebuchet MS" pitchFamily="34" charset="0"/>
            </a:endParaRPr>
          </a:p>
          <a:p>
            <a:pPr defTabSz="2508125">
              <a:lnSpc>
                <a:spcPts val="2100"/>
              </a:lnSpc>
            </a:pPr>
            <a:endParaRPr lang="en-US" sz="1200" baseline="0">
              <a:latin typeface="Trebuchet MS" pitchFamily="34" charset="0"/>
            </a:endParaRPr>
          </a:p>
          <a:p>
            <a:pPr defTabSz="2508125">
              <a:lnSpc>
                <a:spcPts val="2100"/>
              </a:lnSpc>
            </a:pPr>
            <a:endParaRPr lang="en-US" sz="1200">
              <a:latin typeface="Trebuchet MS" pitchFamily="34" charset="0"/>
            </a:endParaRPr>
          </a:p>
          <a:p>
            <a:pPr algn="ctr">
              <a:lnSpc>
                <a:spcPts val="2100"/>
              </a:lnSpc>
            </a:pPr>
            <a:endParaRPr lang="en-US" sz="1200" b="1">
              <a:solidFill>
                <a:schemeClr val="bg1"/>
              </a:solidFill>
              <a:latin typeface="Trebuchet MS" pitchFamily="34" charset="0"/>
            </a:endParaRPr>
          </a:p>
          <a:p>
            <a:pPr defTabSz="2508125">
              <a:lnSpc>
                <a:spcPts val="2100"/>
              </a:lnSpc>
            </a:pPr>
            <a:endParaRPr lang="en-US" sz="1200" b="1">
              <a:solidFill>
                <a:srgbClr val="FFFF00"/>
              </a:solidFill>
              <a:latin typeface="Trebuchet MS" pitchFamily="34" charset="0"/>
            </a:endParaRPr>
          </a:p>
          <a:p>
            <a:pPr algn="ctr">
              <a:lnSpc>
                <a:spcPts val="2100"/>
              </a:lnSpc>
            </a:pPr>
            <a:endParaRPr lang="en-US" sz="1800" b="1">
              <a:latin typeface="Trebuchet MS" pitchFamily="34" charset="0"/>
            </a:endParaRPr>
          </a:p>
        </p:txBody>
      </p:sp>
      <p:pic>
        <p:nvPicPr>
          <p:cNvPr id="47" name="Picture 2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1307318" y="6276070"/>
            <a:ext cx="2438880" cy="1258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8" name="TextBox 47"/>
          <p:cNvSpPr txBox="1"/>
          <p:nvPr/>
        </p:nvSpPr>
        <p:spPr>
          <a:xfrm>
            <a:off x="27877004" y="15329052"/>
            <a:ext cx="5725179" cy="976088"/>
          </a:xfrm>
          <a:prstGeom prst="rect">
            <a:avLst/>
          </a:prstGeom>
          <a:noFill/>
        </p:spPr>
        <p:txBody>
          <a:bodyPr wrap="square" lIns="52249" tIns="26124" rIns="52249" bIns="26124" rtlCol="0">
            <a:spAutoFit/>
          </a:bodyPr>
          <a:lstStyle/>
          <a:p>
            <a:pPr>
              <a:lnSpc>
                <a:spcPts val="1800"/>
              </a:lnSpc>
            </a:pPr>
            <a:r>
              <a:rPr lang="en-US" sz="2000">
                <a:solidFill>
                  <a:schemeClr val="bg1"/>
                </a:solidFill>
              </a:rPr>
              <a:t>© 2013 PosterPresentations.com</a:t>
            </a:r>
            <a:br>
              <a:rPr lang="en-US" sz="2000">
                <a:solidFill>
                  <a:schemeClr val="bg1"/>
                </a:solidFill>
              </a:rPr>
            </a:br>
            <a:r>
              <a:rPr lang="en-US" sz="2000">
                <a:solidFill>
                  <a:schemeClr val="bg1"/>
                </a:solidFill>
              </a:rPr>
              <a:t>    </a:t>
            </a:r>
            <a:r>
              <a:rPr lang="en-US" sz="1800">
                <a:solidFill>
                  <a:schemeClr val="bg1"/>
                </a:solidFill>
              </a:rPr>
              <a:t>2117 Fourth Street ,</a:t>
            </a:r>
            <a:r>
              <a:rPr lang="en-US" sz="1800" baseline="0">
                <a:solidFill>
                  <a:schemeClr val="bg1"/>
                </a:solidFill>
              </a:rPr>
              <a:t> Unit C</a:t>
            </a:r>
            <a:br>
              <a:rPr lang="en-US" sz="1800" baseline="0">
                <a:solidFill>
                  <a:schemeClr val="bg1"/>
                </a:solidFill>
              </a:rPr>
            </a:br>
            <a:r>
              <a:rPr lang="en-US" sz="1800" baseline="0">
                <a:solidFill>
                  <a:schemeClr val="bg1"/>
                </a:solidFill>
              </a:rPr>
              <a:t>    Berkeley  CA  94710</a:t>
            </a:r>
            <a:br>
              <a:rPr lang="en-US" sz="1800" baseline="0">
                <a:solidFill>
                  <a:schemeClr val="bg1"/>
                </a:solidFill>
              </a:rPr>
            </a:br>
            <a:r>
              <a:rPr lang="en-US" sz="1800" baseline="0">
                <a:solidFill>
                  <a:schemeClr val="bg1"/>
                </a:solidFill>
              </a:rPr>
              <a:t>    </a:t>
            </a:r>
            <a:r>
              <a:rPr lang="en-US" sz="1800" b="1" baseline="0">
                <a:solidFill>
                  <a:srgbClr val="FFFF00"/>
                </a:solidFill>
              </a:rPr>
              <a:t>posterpresenter@gmail.com</a:t>
            </a:r>
            <a:endParaRPr lang="en-US" sz="2000" b="1">
              <a:solidFill>
                <a:srgbClr val="FFFF00"/>
              </a:solidFill>
            </a:endParaRPr>
          </a:p>
        </p:txBody>
      </p:sp>
      <p:cxnSp>
        <p:nvCxnSpPr>
          <p:cNvPr id="49" name="Straight Connector 48"/>
          <p:cNvCxnSpPr/>
          <p:nvPr/>
        </p:nvCxnSpPr>
        <p:spPr>
          <a:xfrm>
            <a:off x="27638828" y="2544196"/>
            <a:ext cx="6281539" cy="158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/>
          <p:cNvCxnSpPr/>
          <p:nvPr/>
        </p:nvCxnSpPr>
        <p:spPr>
          <a:xfrm>
            <a:off x="27638828" y="15144750"/>
            <a:ext cx="6281539" cy="158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Rectangle 36"/>
          <p:cNvSpPr>
            <a:spLocks noChangeArrowheads="1"/>
          </p:cNvSpPr>
          <p:nvPr/>
        </p:nvSpPr>
        <p:spPr bwMode="auto">
          <a:xfrm>
            <a:off x="0" y="0"/>
            <a:ext cx="27432000" cy="2400300"/>
          </a:xfrm>
          <a:prstGeom prst="rect">
            <a:avLst/>
          </a:prstGeom>
          <a:gradFill flip="none" rotWithShape="1">
            <a:gsLst>
              <a:gs pos="0">
                <a:schemeClr val="bg2">
                  <a:lumMod val="90000"/>
                </a:schemeClr>
              </a:gs>
              <a:gs pos="0">
                <a:srgbClr val="C99700"/>
              </a:gs>
              <a:gs pos="73000">
                <a:schemeClr val="bg1">
                  <a:lumMod val="0"/>
                  <a:lumOff val="100000"/>
                </a:schemeClr>
              </a:gs>
            </a:gsLst>
            <a:lin ang="5400000" scaled="1"/>
            <a:tileRect/>
          </a:gradFill>
          <a:ln w="9525">
            <a:solidFill>
              <a:srgbClr val="002855"/>
            </a:solidFill>
            <a:miter lim="800000"/>
            <a:headEnd/>
            <a:tailEnd/>
          </a:ln>
          <a:effectLst/>
        </p:spPr>
        <p:txBody>
          <a:bodyPr wrap="none" lIns="52249" tIns="26124" rIns="52249" bIns="26124" anchor="ctr"/>
          <a:lstStyle/>
          <a:p>
            <a:pPr lvl="0"/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8641" y="615971"/>
            <a:ext cx="2761491" cy="1261874"/>
          </a:xfrm>
          <a:prstGeom prst="rect">
            <a:avLst/>
          </a:prstGeom>
        </p:spPr>
      </p:pic>
      <p:sp>
        <p:nvSpPr>
          <p:cNvPr id="27" name="Text Box 14"/>
          <p:cNvSpPr txBox="1">
            <a:spLocks noChangeArrowheads="1"/>
          </p:cNvSpPr>
          <p:nvPr userDrawn="1"/>
        </p:nvSpPr>
        <p:spPr bwMode="auto">
          <a:xfrm>
            <a:off x="918370" y="16156940"/>
            <a:ext cx="1571625" cy="1888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52150" tIns="26070" rIns="52150" bIns="26070">
            <a:spAutoFit/>
          </a:bodyPr>
          <a:lstStyle/>
          <a:p>
            <a:pPr eaLnBrk="0" hangingPunct="0">
              <a:lnSpc>
                <a:spcPct val="65000"/>
              </a:lnSpc>
              <a:spcBef>
                <a:spcPct val="50000"/>
              </a:spcBef>
              <a:defRPr/>
            </a:pPr>
            <a:r>
              <a:rPr lang="en-US" sz="300" b="1">
                <a:solidFill>
                  <a:schemeClr val="bg1">
                    <a:lumMod val="50000"/>
                  </a:schemeClr>
                </a:solidFill>
                <a:latin typeface="Arial" charset="0"/>
              </a:rPr>
              <a:t>RESEARCH POSTER PRESENTATION DESIGN © 2012</a:t>
            </a:r>
          </a:p>
          <a:p>
            <a:pPr eaLnBrk="0" hangingPunct="0">
              <a:lnSpc>
                <a:spcPct val="65000"/>
              </a:lnSpc>
              <a:spcBef>
                <a:spcPct val="50000"/>
              </a:spcBef>
              <a:defRPr/>
            </a:pPr>
            <a:r>
              <a:rPr lang="en-US" sz="600" b="1">
                <a:solidFill>
                  <a:schemeClr val="bg1">
                    <a:lumMod val="50000"/>
                  </a:schemeClr>
                </a:solidFill>
                <a:latin typeface="Arial" charset="0"/>
              </a:rPr>
              <a:t>www.PosterPresentations.com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8" r:id="rId1"/>
  </p:sldLayoutIdLst>
  <p:txStyles>
    <p:titleStyle>
      <a:lvl1pPr algn="ctr" defTabSz="2507943" rtl="0" eaLnBrk="1" latinLnBrk="0" hangingPunct="1">
        <a:spcBef>
          <a:spcPct val="0"/>
        </a:spcBef>
        <a:buNone/>
        <a:defRPr sz="5000" kern="1200">
          <a:solidFill>
            <a:schemeClr val="bg1"/>
          </a:solidFill>
          <a:latin typeface="Trebuchet MS" pitchFamily="34" charset="0"/>
          <a:ea typeface="+mj-ea"/>
          <a:cs typeface="+mj-cs"/>
        </a:defRPr>
      </a:lvl1pPr>
    </p:titleStyle>
    <p:bodyStyle>
      <a:lvl1pPr marL="940479" indent="-940479" algn="l" defTabSz="2507943" rtl="0" eaLnBrk="1" latinLnBrk="0" hangingPunct="1">
        <a:spcBef>
          <a:spcPct val="20000"/>
        </a:spcBef>
        <a:buFont typeface="Arial" pitchFamily="34" charset="0"/>
        <a:buChar char="•"/>
        <a:defRPr sz="8800" kern="1200">
          <a:solidFill>
            <a:schemeClr val="tx1"/>
          </a:solidFill>
          <a:latin typeface="+mn-lt"/>
          <a:ea typeface="+mn-ea"/>
          <a:cs typeface="+mn-cs"/>
        </a:defRPr>
      </a:lvl1pPr>
      <a:lvl2pPr marL="2037704" indent="-783732" algn="l" defTabSz="2507943" rtl="0" eaLnBrk="1" latinLnBrk="0" hangingPunct="1">
        <a:spcBef>
          <a:spcPct val="20000"/>
        </a:spcBef>
        <a:buFont typeface="Arial" pitchFamily="34" charset="0"/>
        <a:buChar char="–"/>
        <a:defRPr sz="7700" kern="1200">
          <a:solidFill>
            <a:schemeClr val="tx1"/>
          </a:solidFill>
          <a:latin typeface="+mn-lt"/>
          <a:ea typeface="+mn-ea"/>
          <a:cs typeface="+mn-cs"/>
        </a:defRPr>
      </a:lvl2pPr>
      <a:lvl3pPr marL="3134929" indent="-626986" algn="l" defTabSz="2507943" rtl="0" eaLnBrk="1" latinLnBrk="0" hangingPunct="1">
        <a:spcBef>
          <a:spcPct val="20000"/>
        </a:spcBef>
        <a:buFont typeface="Arial" pitchFamily="34" charset="0"/>
        <a:buChar char="•"/>
        <a:defRPr sz="6600" kern="1200">
          <a:solidFill>
            <a:schemeClr val="tx1"/>
          </a:solidFill>
          <a:latin typeface="+mn-lt"/>
          <a:ea typeface="+mn-ea"/>
          <a:cs typeface="+mn-cs"/>
        </a:defRPr>
      </a:lvl3pPr>
      <a:lvl4pPr marL="4388901" indent="-626986" algn="l" defTabSz="2507943" rtl="0" eaLnBrk="1" latinLnBrk="0" hangingPunct="1">
        <a:spcBef>
          <a:spcPct val="20000"/>
        </a:spcBef>
        <a:buFont typeface="Arial" pitchFamily="34" charset="0"/>
        <a:buChar char="–"/>
        <a:defRPr sz="5500" kern="1200">
          <a:solidFill>
            <a:schemeClr val="tx1"/>
          </a:solidFill>
          <a:latin typeface="+mn-lt"/>
          <a:ea typeface="+mn-ea"/>
          <a:cs typeface="+mn-cs"/>
        </a:defRPr>
      </a:lvl4pPr>
      <a:lvl5pPr marL="5642872" indent="-626986" algn="l" defTabSz="2507943" rtl="0" eaLnBrk="1" latinLnBrk="0" hangingPunct="1">
        <a:spcBef>
          <a:spcPct val="20000"/>
        </a:spcBef>
        <a:buFont typeface="Arial" pitchFamily="34" charset="0"/>
        <a:buChar char="»"/>
        <a:defRPr sz="5500" kern="1200">
          <a:solidFill>
            <a:schemeClr val="tx1"/>
          </a:solidFill>
          <a:latin typeface="+mn-lt"/>
          <a:ea typeface="+mn-ea"/>
          <a:cs typeface="+mn-cs"/>
        </a:defRPr>
      </a:lvl5pPr>
      <a:lvl6pPr marL="6896844" indent="-626986" algn="l" defTabSz="2507943" rtl="0" eaLnBrk="1" latinLnBrk="0" hangingPunct="1">
        <a:spcBef>
          <a:spcPct val="20000"/>
        </a:spcBef>
        <a:buFont typeface="Arial" pitchFamily="34" charset="0"/>
        <a:buChar char="•"/>
        <a:defRPr sz="5500" kern="1200">
          <a:solidFill>
            <a:schemeClr val="tx1"/>
          </a:solidFill>
          <a:latin typeface="+mn-lt"/>
          <a:ea typeface="+mn-ea"/>
          <a:cs typeface="+mn-cs"/>
        </a:defRPr>
      </a:lvl6pPr>
      <a:lvl7pPr marL="8150815" indent="-626986" algn="l" defTabSz="2507943" rtl="0" eaLnBrk="1" latinLnBrk="0" hangingPunct="1">
        <a:spcBef>
          <a:spcPct val="20000"/>
        </a:spcBef>
        <a:buFont typeface="Arial" pitchFamily="34" charset="0"/>
        <a:buChar char="•"/>
        <a:defRPr sz="5500" kern="1200">
          <a:solidFill>
            <a:schemeClr val="tx1"/>
          </a:solidFill>
          <a:latin typeface="+mn-lt"/>
          <a:ea typeface="+mn-ea"/>
          <a:cs typeface="+mn-cs"/>
        </a:defRPr>
      </a:lvl7pPr>
      <a:lvl8pPr marL="9404787" indent="-626986" algn="l" defTabSz="2507943" rtl="0" eaLnBrk="1" latinLnBrk="0" hangingPunct="1">
        <a:spcBef>
          <a:spcPct val="20000"/>
        </a:spcBef>
        <a:buFont typeface="Arial" pitchFamily="34" charset="0"/>
        <a:buChar char="•"/>
        <a:defRPr sz="5500" kern="1200">
          <a:solidFill>
            <a:schemeClr val="tx1"/>
          </a:solidFill>
          <a:latin typeface="+mn-lt"/>
          <a:ea typeface="+mn-ea"/>
          <a:cs typeface="+mn-cs"/>
        </a:defRPr>
      </a:lvl8pPr>
      <a:lvl9pPr marL="10658758" indent="-626986" algn="l" defTabSz="2507943" rtl="0" eaLnBrk="1" latinLnBrk="0" hangingPunct="1">
        <a:spcBef>
          <a:spcPct val="20000"/>
        </a:spcBef>
        <a:buFont typeface="Arial" pitchFamily="34" charset="0"/>
        <a:buChar char="•"/>
        <a:defRPr sz="5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507943" rtl="0" eaLnBrk="1" latinLnBrk="0" hangingPunct="1">
        <a:defRPr sz="4900" kern="1200">
          <a:solidFill>
            <a:schemeClr val="tx1"/>
          </a:solidFill>
          <a:latin typeface="+mn-lt"/>
          <a:ea typeface="+mn-ea"/>
          <a:cs typeface="+mn-cs"/>
        </a:defRPr>
      </a:lvl1pPr>
      <a:lvl2pPr marL="1253972" algn="l" defTabSz="2507943" rtl="0" eaLnBrk="1" latinLnBrk="0" hangingPunct="1">
        <a:defRPr sz="4900" kern="1200">
          <a:solidFill>
            <a:schemeClr val="tx1"/>
          </a:solidFill>
          <a:latin typeface="+mn-lt"/>
          <a:ea typeface="+mn-ea"/>
          <a:cs typeface="+mn-cs"/>
        </a:defRPr>
      </a:lvl2pPr>
      <a:lvl3pPr marL="2507943" algn="l" defTabSz="2507943" rtl="0" eaLnBrk="1" latinLnBrk="0" hangingPunct="1">
        <a:defRPr sz="4900" kern="1200">
          <a:solidFill>
            <a:schemeClr val="tx1"/>
          </a:solidFill>
          <a:latin typeface="+mn-lt"/>
          <a:ea typeface="+mn-ea"/>
          <a:cs typeface="+mn-cs"/>
        </a:defRPr>
      </a:lvl3pPr>
      <a:lvl4pPr marL="3761915" algn="l" defTabSz="2507943" rtl="0" eaLnBrk="1" latinLnBrk="0" hangingPunct="1">
        <a:defRPr sz="4900" kern="1200">
          <a:solidFill>
            <a:schemeClr val="tx1"/>
          </a:solidFill>
          <a:latin typeface="+mn-lt"/>
          <a:ea typeface="+mn-ea"/>
          <a:cs typeface="+mn-cs"/>
        </a:defRPr>
      </a:lvl4pPr>
      <a:lvl5pPr marL="5015886" algn="l" defTabSz="2507943" rtl="0" eaLnBrk="1" latinLnBrk="0" hangingPunct="1">
        <a:defRPr sz="4900" kern="1200">
          <a:solidFill>
            <a:schemeClr val="tx1"/>
          </a:solidFill>
          <a:latin typeface="+mn-lt"/>
          <a:ea typeface="+mn-ea"/>
          <a:cs typeface="+mn-cs"/>
        </a:defRPr>
      </a:lvl5pPr>
      <a:lvl6pPr marL="6269858" algn="l" defTabSz="2507943" rtl="0" eaLnBrk="1" latinLnBrk="0" hangingPunct="1">
        <a:defRPr sz="4900" kern="1200">
          <a:solidFill>
            <a:schemeClr val="tx1"/>
          </a:solidFill>
          <a:latin typeface="+mn-lt"/>
          <a:ea typeface="+mn-ea"/>
          <a:cs typeface="+mn-cs"/>
        </a:defRPr>
      </a:lvl6pPr>
      <a:lvl7pPr marL="7523830" algn="l" defTabSz="2507943" rtl="0" eaLnBrk="1" latinLnBrk="0" hangingPunct="1">
        <a:defRPr sz="4900" kern="1200">
          <a:solidFill>
            <a:schemeClr val="tx1"/>
          </a:solidFill>
          <a:latin typeface="+mn-lt"/>
          <a:ea typeface="+mn-ea"/>
          <a:cs typeface="+mn-cs"/>
        </a:defRPr>
      </a:lvl7pPr>
      <a:lvl8pPr marL="8777801" algn="l" defTabSz="2507943" rtl="0" eaLnBrk="1" latinLnBrk="0" hangingPunct="1">
        <a:defRPr sz="4900" kern="1200">
          <a:solidFill>
            <a:schemeClr val="tx1"/>
          </a:solidFill>
          <a:latin typeface="+mn-lt"/>
          <a:ea typeface="+mn-ea"/>
          <a:cs typeface="+mn-cs"/>
        </a:defRPr>
      </a:lvl8pPr>
      <a:lvl9pPr marL="10031773" algn="l" defTabSz="2507943" rtl="0" eaLnBrk="1" latinLnBrk="0" hangingPunct="1">
        <a:defRPr sz="4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flip="none" rotWithShape="1">
          <a:gsLst>
            <a:gs pos="0">
              <a:schemeClr val="bg1">
                <a:tint val="80000"/>
                <a:satMod val="300000"/>
                <a:lumMod val="0"/>
                <a:lumOff val="100000"/>
              </a:schemeClr>
            </a:gs>
            <a:gs pos="100000">
              <a:schemeClr val="bg1">
                <a:lumMod val="75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33"/>
          <p:cNvSpPr>
            <a:spLocks noChangeArrowheads="1"/>
          </p:cNvSpPr>
          <p:nvPr/>
        </p:nvSpPr>
        <p:spPr bwMode="auto">
          <a:xfrm>
            <a:off x="571500" y="2628900"/>
            <a:ext cx="6286500" cy="13373100"/>
          </a:xfrm>
          <a:prstGeom prst="roundRect">
            <a:avLst>
              <a:gd name="adj" fmla="val 4310"/>
            </a:avLst>
          </a:prstGeom>
          <a:solidFill>
            <a:schemeClr val="bg1">
              <a:lumMod val="95000"/>
            </a:schemeClr>
          </a:solidFill>
          <a:ln w="9525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wrap="none" lIns="52249" tIns="26124" rIns="52249" bIns="26124" anchor="ctr"/>
          <a:lstStyle/>
          <a:p>
            <a:pPr>
              <a:defRPr/>
            </a:pPr>
            <a:endParaRPr lang="en-US"/>
          </a:p>
        </p:txBody>
      </p:sp>
      <p:sp>
        <p:nvSpPr>
          <p:cNvPr id="10" name="Text Box 14"/>
          <p:cNvSpPr txBox="1">
            <a:spLocks noChangeArrowheads="1"/>
          </p:cNvSpPr>
          <p:nvPr/>
        </p:nvSpPr>
        <p:spPr bwMode="auto">
          <a:xfrm>
            <a:off x="898050" y="16116300"/>
            <a:ext cx="1571625" cy="1888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52150" tIns="26070" rIns="52150" bIns="26070">
            <a:spAutoFit/>
          </a:bodyPr>
          <a:lstStyle/>
          <a:p>
            <a:pPr eaLnBrk="0" hangingPunct="0">
              <a:lnSpc>
                <a:spcPct val="65000"/>
              </a:lnSpc>
              <a:spcBef>
                <a:spcPct val="50000"/>
              </a:spcBef>
              <a:defRPr/>
            </a:pPr>
            <a:r>
              <a:rPr lang="en-US" sz="300" b="1">
                <a:solidFill>
                  <a:schemeClr val="bg1">
                    <a:lumMod val="75000"/>
                  </a:schemeClr>
                </a:solidFill>
                <a:latin typeface="Arial" charset="0"/>
              </a:rPr>
              <a:t>RESEARCH POSTER PRESENTATION DESIGN © 2012</a:t>
            </a:r>
          </a:p>
          <a:p>
            <a:pPr eaLnBrk="0" hangingPunct="0">
              <a:lnSpc>
                <a:spcPct val="65000"/>
              </a:lnSpc>
              <a:spcBef>
                <a:spcPct val="50000"/>
              </a:spcBef>
              <a:defRPr/>
            </a:pPr>
            <a:r>
              <a:rPr lang="en-US" sz="600" b="1">
                <a:solidFill>
                  <a:schemeClr val="bg1">
                    <a:lumMod val="75000"/>
                  </a:schemeClr>
                </a:solidFill>
                <a:latin typeface="Arial" charset="0"/>
              </a:rPr>
              <a:t>www.PosterPresentations.com</a:t>
            </a:r>
          </a:p>
        </p:txBody>
      </p:sp>
      <p:sp>
        <p:nvSpPr>
          <p:cNvPr id="21" name="Rectangle 33"/>
          <p:cNvSpPr>
            <a:spLocks noChangeArrowheads="1"/>
          </p:cNvSpPr>
          <p:nvPr/>
        </p:nvSpPr>
        <p:spPr bwMode="auto">
          <a:xfrm>
            <a:off x="7209790" y="2628900"/>
            <a:ext cx="13012420" cy="13373100"/>
          </a:xfrm>
          <a:prstGeom prst="roundRect">
            <a:avLst>
              <a:gd name="adj" fmla="val 2271"/>
            </a:avLst>
          </a:prstGeom>
          <a:solidFill>
            <a:schemeClr val="bg1">
              <a:lumMod val="95000"/>
            </a:schemeClr>
          </a:solidFill>
          <a:ln w="9525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wrap="none" lIns="52249" tIns="26124" rIns="52249" bIns="26124" anchor="ctr"/>
          <a:lstStyle/>
          <a:p>
            <a:pPr>
              <a:defRPr/>
            </a:pPr>
            <a:endParaRPr lang="en-US"/>
          </a:p>
        </p:txBody>
      </p:sp>
      <p:sp>
        <p:nvSpPr>
          <p:cNvPr id="22" name="Rectangle 33"/>
          <p:cNvSpPr>
            <a:spLocks noChangeArrowheads="1"/>
          </p:cNvSpPr>
          <p:nvPr/>
        </p:nvSpPr>
        <p:spPr bwMode="auto">
          <a:xfrm>
            <a:off x="20574000" y="2628900"/>
            <a:ext cx="6286500" cy="13373100"/>
          </a:xfrm>
          <a:prstGeom prst="roundRect">
            <a:avLst>
              <a:gd name="adj" fmla="val 4641"/>
            </a:avLst>
          </a:prstGeom>
          <a:solidFill>
            <a:schemeClr val="bg1">
              <a:lumMod val="95000"/>
            </a:schemeClr>
          </a:solidFill>
          <a:ln w="9525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wrap="none" lIns="52249" tIns="26124" rIns="52249" bIns="26124" anchor="ctr"/>
          <a:lstStyle/>
          <a:p>
            <a:pPr>
              <a:defRPr/>
            </a:pPr>
            <a:endParaRPr lang="en-US"/>
          </a:p>
        </p:txBody>
      </p:sp>
      <p:sp>
        <p:nvSpPr>
          <p:cNvPr id="24" name="Rectangle 23"/>
          <p:cNvSpPr/>
          <p:nvPr/>
        </p:nvSpPr>
        <p:spPr>
          <a:xfrm>
            <a:off x="-6501493" y="-9798"/>
            <a:ext cx="6281539" cy="16459200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4498" tIns="208995" rIns="104498" bIns="104498" rtlCol="0" anchor="t" anchorCtr="0"/>
          <a:lstStyle/>
          <a:p>
            <a:pPr algn="ctr"/>
            <a:r>
              <a:rPr lang="en-US" sz="2500" b="1">
                <a:solidFill>
                  <a:schemeClr val="bg1"/>
                </a:solidFill>
                <a:latin typeface="Trebuchet MS" pitchFamily="34" charset="0"/>
              </a:rPr>
              <a:t>QUICK DESIGN</a:t>
            </a:r>
            <a:r>
              <a:rPr lang="en-US" sz="2500" b="1" baseline="0">
                <a:solidFill>
                  <a:schemeClr val="bg1"/>
                </a:solidFill>
                <a:latin typeface="Trebuchet MS" pitchFamily="34" charset="0"/>
              </a:rPr>
              <a:t> </a:t>
            </a:r>
            <a:r>
              <a:rPr lang="en-US" sz="2500" b="1">
                <a:solidFill>
                  <a:schemeClr val="bg1"/>
                </a:solidFill>
                <a:latin typeface="Trebuchet MS" pitchFamily="34" charset="0"/>
              </a:rPr>
              <a:t>GUIDE</a:t>
            </a:r>
          </a:p>
          <a:p>
            <a:pPr algn="ctr"/>
            <a:r>
              <a:rPr lang="en-US" sz="2300" b="1">
                <a:solidFill>
                  <a:srgbClr val="FFFF00"/>
                </a:solidFill>
                <a:latin typeface="Trebuchet MS" pitchFamily="34" charset="0"/>
              </a:rPr>
              <a:t>(--THIS SECTION DOES NOT PRINT--)</a:t>
            </a:r>
          </a:p>
          <a:p>
            <a:pPr algn="ctr"/>
            <a:endParaRPr lang="en-US" sz="1800" b="1">
              <a:latin typeface="Trebuchet MS" pitchFamily="34" charset="0"/>
            </a:endParaRPr>
          </a:p>
          <a:p>
            <a:pPr defTabSz="3765639"/>
            <a:r>
              <a:rPr lang="en-US" sz="1800">
                <a:latin typeface="Trebuchet MS" pitchFamily="34" charset="0"/>
              </a:rPr>
              <a:t>This PowerPoint</a:t>
            </a:r>
            <a:r>
              <a:rPr lang="en-US" sz="1800" baseline="0">
                <a:latin typeface="Trebuchet MS" pitchFamily="34" charset="0"/>
              </a:rPr>
              <a:t> </a:t>
            </a:r>
            <a:r>
              <a:rPr lang="en-US" sz="1800">
                <a:latin typeface="Trebuchet MS" pitchFamily="34" charset="0"/>
              </a:rPr>
              <a:t>2007 template produces</a:t>
            </a:r>
            <a:r>
              <a:rPr lang="en-US" sz="1800" baseline="0">
                <a:latin typeface="Trebuchet MS" pitchFamily="34" charset="0"/>
              </a:rPr>
              <a:t> </a:t>
            </a:r>
            <a:r>
              <a:rPr lang="en-US" sz="1800">
                <a:latin typeface="Trebuchet MS" pitchFamily="34" charset="0"/>
              </a:rPr>
              <a:t>a 36”x60” professional  poster. You</a:t>
            </a:r>
            <a:r>
              <a:rPr lang="en-US" sz="1800" baseline="0">
                <a:latin typeface="Trebuchet MS" pitchFamily="34" charset="0"/>
              </a:rPr>
              <a:t> can u</a:t>
            </a:r>
            <a:r>
              <a:rPr lang="en-US" sz="1800">
                <a:latin typeface="Trebuchet MS" pitchFamily="34" charset="0"/>
              </a:rPr>
              <a:t>se</a:t>
            </a:r>
            <a:r>
              <a:rPr lang="en-US" sz="1800" baseline="0">
                <a:latin typeface="Trebuchet MS" pitchFamily="34" charset="0"/>
              </a:rPr>
              <a:t> it to create your research poster and </a:t>
            </a:r>
            <a:r>
              <a:rPr lang="en-US" sz="1800">
                <a:latin typeface="Trebuchet MS" pitchFamily="34" charset="0"/>
              </a:rPr>
              <a:t>save valuable time placing titles, subtitles,</a:t>
            </a:r>
            <a:r>
              <a:rPr lang="en-US" sz="1800" baseline="0">
                <a:latin typeface="Trebuchet MS" pitchFamily="34" charset="0"/>
              </a:rPr>
              <a:t> text, and graphics</a:t>
            </a:r>
            <a:r>
              <a:rPr lang="en-US" sz="1800">
                <a:latin typeface="Trebuchet MS" pitchFamily="34" charset="0"/>
              </a:rPr>
              <a:t>. </a:t>
            </a:r>
          </a:p>
          <a:p>
            <a:pPr defTabSz="4389219"/>
            <a:endParaRPr lang="en-US" sz="1800">
              <a:latin typeface="Trebuchet MS" pitchFamily="34" charset="0"/>
            </a:endParaRPr>
          </a:p>
          <a:p>
            <a:pPr defTabSz="4389219"/>
            <a:r>
              <a:rPr lang="en-US" sz="1800">
                <a:latin typeface="Trebuchet MS" pitchFamily="34" charset="0"/>
              </a:rPr>
              <a:t>We provide a series of online tutorials that will guide you through the poster design process and answer your poster production questions. </a:t>
            </a:r>
          </a:p>
          <a:p>
            <a:pPr defTabSz="4389219"/>
            <a:endParaRPr lang="en-US" sz="1800">
              <a:latin typeface="Trebuchet MS" pitchFamily="34" charset="0"/>
            </a:endParaRPr>
          </a:p>
          <a:p>
            <a:pPr defTabSz="4389219"/>
            <a:r>
              <a:rPr lang="en-US" sz="1800">
                <a:latin typeface="Trebuchet MS" pitchFamily="34" charset="0"/>
              </a:rPr>
              <a:t>To view our template tutorials, go online to </a:t>
            </a:r>
            <a:r>
              <a:rPr lang="en-US" sz="1800" b="1">
                <a:solidFill>
                  <a:srgbClr val="FFFF00"/>
                </a:solidFill>
                <a:latin typeface="Trebuchet MS" pitchFamily="34" charset="0"/>
              </a:rPr>
              <a:t>PosterPresentations.com </a:t>
            </a:r>
            <a:r>
              <a:rPr lang="en-US" sz="1800">
                <a:latin typeface="Trebuchet MS" pitchFamily="34" charset="0"/>
              </a:rPr>
              <a:t>and click on </a:t>
            </a:r>
            <a:r>
              <a:rPr lang="en-US" sz="1800">
                <a:solidFill>
                  <a:srgbClr val="FFFF00"/>
                </a:solidFill>
                <a:latin typeface="Trebuchet MS" pitchFamily="34" charset="0"/>
              </a:rPr>
              <a:t>HELP DESK.</a:t>
            </a:r>
          </a:p>
          <a:p>
            <a:pPr defTabSz="4389219"/>
            <a:endParaRPr lang="en-US" sz="1800">
              <a:latin typeface="Trebuchet MS" pitchFamily="34" charset="0"/>
            </a:endParaRPr>
          </a:p>
          <a:p>
            <a:pPr defTabSz="4389219"/>
            <a:r>
              <a:rPr lang="en-US" sz="1800">
                <a:latin typeface="Trebuchet MS" pitchFamily="34" charset="0"/>
              </a:rPr>
              <a:t>When</a:t>
            </a:r>
            <a:r>
              <a:rPr lang="en-US" sz="1800" baseline="0">
                <a:latin typeface="Trebuchet MS" pitchFamily="34" charset="0"/>
              </a:rPr>
              <a:t> you are ready to</a:t>
            </a:r>
            <a:r>
              <a:rPr lang="en-US" sz="1800">
                <a:latin typeface="Trebuchet MS" pitchFamily="34" charset="0"/>
              </a:rPr>
              <a:t> </a:t>
            </a:r>
            <a:r>
              <a:rPr lang="en-US" sz="1800" baseline="0">
                <a:latin typeface="Trebuchet MS" pitchFamily="34" charset="0"/>
              </a:rPr>
              <a:t> print your poster</a:t>
            </a:r>
            <a:r>
              <a:rPr lang="en-US" sz="1800">
                <a:latin typeface="Trebuchet MS" pitchFamily="34" charset="0"/>
              </a:rPr>
              <a:t>,</a:t>
            </a:r>
            <a:r>
              <a:rPr lang="en-US" sz="1800" baseline="0">
                <a:latin typeface="Trebuchet MS" pitchFamily="34" charset="0"/>
              </a:rPr>
              <a:t> go online to</a:t>
            </a:r>
            <a:r>
              <a:rPr lang="en-US" sz="2000" baseline="0">
                <a:latin typeface="Trebuchet MS" pitchFamily="34" charset="0"/>
              </a:rPr>
              <a:t> </a:t>
            </a:r>
            <a:r>
              <a:rPr lang="en-US" sz="2400" b="1">
                <a:solidFill>
                  <a:srgbClr val="FFFF00"/>
                </a:solidFill>
                <a:latin typeface="Trebuchet MS" pitchFamily="34" charset="0"/>
              </a:rPr>
              <a:t>PosterPresentations.com</a:t>
            </a:r>
            <a:r>
              <a:rPr lang="en-US" sz="2400" b="1">
                <a:solidFill>
                  <a:schemeClr val="bg1"/>
                </a:solidFill>
                <a:latin typeface="Trebuchet MS" pitchFamily="34" charset="0"/>
              </a:rPr>
              <a:t>.</a:t>
            </a:r>
            <a:br>
              <a:rPr lang="en-US" sz="1800">
                <a:latin typeface="Trebuchet MS" pitchFamily="34" charset="0"/>
              </a:rPr>
            </a:br>
            <a:endParaRPr lang="en-US" sz="1800">
              <a:latin typeface="Trebuchet MS" pitchFamily="34" charset="0"/>
            </a:endParaRPr>
          </a:p>
          <a:p>
            <a:pPr algn="l" defTabSz="3765639"/>
            <a:r>
              <a:rPr lang="en-US" sz="1800" b="1">
                <a:solidFill>
                  <a:schemeClr val="bg1"/>
                </a:solidFill>
                <a:latin typeface="Trebuchet MS" pitchFamily="34" charset="0"/>
              </a:rPr>
              <a:t>Need</a:t>
            </a:r>
            <a:r>
              <a:rPr lang="en-US" sz="1800" b="1" baseline="0">
                <a:solidFill>
                  <a:schemeClr val="bg1"/>
                </a:solidFill>
                <a:latin typeface="Trebuchet MS" pitchFamily="34" charset="0"/>
              </a:rPr>
              <a:t> Assistance?  </a:t>
            </a:r>
            <a:r>
              <a:rPr lang="en-US" sz="2400" b="1" baseline="0">
                <a:solidFill>
                  <a:srgbClr val="FFFF00"/>
                </a:solidFill>
                <a:latin typeface="Trebuchet MS" pitchFamily="34" charset="0"/>
              </a:rPr>
              <a:t>Call  us at </a:t>
            </a:r>
            <a:r>
              <a:rPr lang="en-US" sz="2400" b="1">
                <a:solidFill>
                  <a:srgbClr val="FFFF00"/>
                </a:solidFill>
                <a:latin typeface="Trebuchet MS" pitchFamily="34" charset="0"/>
              </a:rPr>
              <a:t>1.866.649.3004</a:t>
            </a:r>
          </a:p>
          <a:p>
            <a:pPr defTabSz="2508125"/>
            <a:r>
              <a:rPr lang="en-US" sz="1800">
                <a:latin typeface="Trebuchet MS" pitchFamily="34" charset="0"/>
              </a:rPr>
              <a:t> </a:t>
            </a:r>
            <a:endParaRPr lang="en-US" sz="2300" b="1">
              <a:solidFill>
                <a:srgbClr val="FFFF00"/>
              </a:solidFill>
              <a:latin typeface="Trebuchet MS" pitchFamily="34" charset="0"/>
            </a:endParaRPr>
          </a:p>
          <a:p>
            <a:pPr algn="ctr"/>
            <a:r>
              <a:rPr lang="en-US" sz="2500" b="1">
                <a:solidFill>
                  <a:schemeClr val="bg1"/>
                </a:solidFill>
                <a:latin typeface="Trebuchet MS" pitchFamily="34" charset="0"/>
              </a:rPr>
              <a:t>Object Placeholders</a:t>
            </a:r>
          </a:p>
          <a:p>
            <a:pPr algn="ctr"/>
            <a:endParaRPr lang="en-US" sz="2500" b="1">
              <a:solidFill>
                <a:schemeClr val="bg1"/>
              </a:solidFill>
              <a:latin typeface="Trebuchet MS" pitchFamily="34" charset="0"/>
            </a:endParaRPr>
          </a:p>
          <a:p>
            <a:pPr marL="0" marR="0" indent="0" algn="l" defTabSz="376563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800">
                <a:solidFill>
                  <a:srgbClr val="FFFF00"/>
                </a:solidFill>
                <a:latin typeface="Trebuchet MS" pitchFamily="34" charset="0"/>
              </a:rPr>
              <a:t>Using the placeholders</a:t>
            </a:r>
          </a:p>
          <a:p>
            <a:pPr marL="0" marR="0" indent="0" algn="l" defTabSz="376563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800">
                <a:latin typeface="Trebuchet MS" pitchFamily="34" charset="0"/>
              </a:rPr>
              <a:t>To</a:t>
            </a:r>
            <a:r>
              <a:rPr lang="en-US" sz="1800" baseline="0">
                <a:latin typeface="Trebuchet MS" pitchFamily="34" charset="0"/>
              </a:rPr>
              <a:t> add text, c</a:t>
            </a:r>
            <a:r>
              <a:rPr lang="en-US" sz="1800">
                <a:latin typeface="Trebuchet MS" pitchFamily="34" charset="0"/>
              </a:rPr>
              <a:t>lick inside</a:t>
            </a:r>
            <a:r>
              <a:rPr lang="en-US" sz="1800" baseline="0">
                <a:latin typeface="Trebuchet MS" pitchFamily="34" charset="0"/>
              </a:rPr>
              <a:t> a placeholder on the poster and type or paste your text.  To move a placeholder, click it </a:t>
            </a:r>
            <a:r>
              <a:rPr lang="en-US" sz="1800" u="sng" baseline="0">
                <a:latin typeface="Trebuchet MS" pitchFamily="34" charset="0"/>
              </a:rPr>
              <a:t>once</a:t>
            </a:r>
            <a:r>
              <a:rPr lang="en-US" sz="1800" baseline="0">
                <a:latin typeface="Trebuchet MS" pitchFamily="34" charset="0"/>
              </a:rPr>
              <a:t> (to select it).  Place your cursor on its frame, and your cursor will change to this symbol       .  Click </a:t>
            </a:r>
            <a:r>
              <a:rPr lang="en-US" sz="1800" u="sng" baseline="0">
                <a:latin typeface="Trebuchet MS" pitchFamily="34" charset="0"/>
              </a:rPr>
              <a:t>once</a:t>
            </a:r>
            <a:r>
              <a:rPr lang="en-US" sz="1800" baseline="0">
                <a:latin typeface="Trebuchet MS" pitchFamily="34" charset="0"/>
              </a:rPr>
              <a:t> and drag it to a new location where you can resize it. </a:t>
            </a:r>
          </a:p>
          <a:p>
            <a:pPr defTabSz="3765639"/>
            <a:endParaRPr lang="en-US" sz="1800">
              <a:latin typeface="Trebuchet MS" pitchFamily="34" charset="0"/>
            </a:endParaRPr>
          </a:p>
          <a:p>
            <a:pPr defTabSz="3765639"/>
            <a:r>
              <a:rPr lang="en-US" sz="1800" b="1">
                <a:solidFill>
                  <a:srgbClr val="FFFF00"/>
                </a:solidFill>
                <a:latin typeface="Trebuchet MS" pitchFamily="34" charset="0"/>
              </a:rPr>
              <a:t>Section Header placeholder</a:t>
            </a:r>
          </a:p>
          <a:p>
            <a:pPr defTabSz="3765639"/>
            <a:r>
              <a:rPr lang="en-US" sz="1800" baseline="0">
                <a:latin typeface="Trebuchet MS" pitchFamily="34" charset="0"/>
              </a:rPr>
              <a:t>Click and drag this preformatted section header placeholder to the poster area to add another section header. Use section headers to separate topics or concepts within your presentation. </a:t>
            </a:r>
          </a:p>
          <a:p>
            <a:pPr defTabSz="4389219"/>
            <a:endParaRPr lang="en-US" sz="1800" baseline="0">
              <a:latin typeface="Trebuchet MS" pitchFamily="34" charset="0"/>
            </a:endParaRPr>
          </a:p>
          <a:p>
            <a:pPr defTabSz="4389219"/>
            <a:endParaRPr lang="en-US" sz="1800">
              <a:latin typeface="Trebuchet MS" pitchFamily="34" charset="0"/>
            </a:endParaRPr>
          </a:p>
          <a:p>
            <a:pPr defTabSz="4389219"/>
            <a:endParaRPr lang="en-US" sz="1800" b="1">
              <a:solidFill>
                <a:srgbClr val="FFFF00"/>
              </a:solidFill>
              <a:latin typeface="Trebuchet MS" pitchFamily="34" charset="0"/>
            </a:endParaRPr>
          </a:p>
          <a:p>
            <a:pPr defTabSz="4389219"/>
            <a:r>
              <a:rPr lang="en-US" sz="1800" b="1">
                <a:solidFill>
                  <a:srgbClr val="FFFF00"/>
                </a:solidFill>
                <a:latin typeface="Trebuchet MS" pitchFamily="34" charset="0"/>
              </a:rPr>
              <a:t>Text placeholder</a:t>
            </a:r>
          </a:p>
          <a:p>
            <a:pPr defTabSz="4389219"/>
            <a:r>
              <a:rPr lang="en-US" sz="1800" baseline="0">
                <a:latin typeface="Trebuchet MS" pitchFamily="34" charset="0"/>
              </a:rPr>
              <a:t>Move this preformatted text placeholder to the poster to add a new body of text.</a:t>
            </a:r>
          </a:p>
          <a:p>
            <a:pPr defTabSz="4389219"/>
            <a:endParaRPr lang="en-US" sz="1800" baseline="0">
              <a:latin typeface="Trebuchet MS" pitchFamily="34" charset="0"/>
            </a:endParaRPr>
          </a:p>
          <a:p>
            <a:pPr defTabSz="4389219"/>
            <a:endParaRPr lang="en-US" sz="1800" baseline="0">
              <a:latin typeface="Trebuchet MS" pitchFamily="34" charset="0"/>
            </a:endParaRPr>
          </a:p>
          <a:p>
            <a:pPr defTabSz="4389219"/>
            <a:endParaRPr lang="en-US" sz="1800" baseline="0">
              <a:latin typeface="Trebuchet MS" pitchFamily="34" charset="0"/>
            </a:endParaRPr>
          </a:p>
          <a:p>
            <a:pPr defTabSz="4389219"/>
            <a:endParaRPr lang="en-US" sz="1800" b="1" baseline="0">
              <a:solidFill>
                <a:srgbClr val="FFFF00"/>
              </a:solidFill>
              <a:latin typeface="Trebuchet MS" pitchFamily="34" charset="0"/>
            </a:endParaRPr>
          </a:p>
          <a:p>
            <a:pPr defTabSz="4389219"/>
            <a:r>
              <a:rPr lang="en-US" sz="1800" b="1" baseline="0">
                <a:solidFill>
                  <a:srgbClr val="FFFF00"/>
                </a:solidFill>
                <a:latin typeface="Trebuchet MS" pitchFamily="34" charset="0"/>
              </a:rPr>
              <a:t>Picture placeholder</a:t>
            </a:r>
          </a:p>
          <a:p>
            <a:pPr defTabSz="4389219"/>
            <a:r>
              <a:rPr lang="en-US" sz="1800" baseline="0">
                <a:latin typeface="Trebuchet MS" pitchFamily="34" charset="0"/>
              </a:rPr>
              <a:t>Move this graphic placeholder onto your poster, size it first, and then click it to add a picture to the poster.</a:t>
            </a:r>
          </a:p>
          <a:p>
            <a:pPr defTabSz="4389219"/>
            <a:endParaRPr lang="en-US" sz="1800" baseline="0">
              <a:latin typeface="Trebuchet MS" pitchFamily="34" charset="0"/>
            </a:endParaRPr>
          </a:p>
          <a:p>
            <a:pPr defTabSz="4389219"/>
            <a:endParaRPr lang="en-US" sz="1800" baseline="0">
              <a:latin typeface="Trebuchet MS" pitchFamily="34" charset="0"/>
            </a:endParaRPr>
          </a:p>
          <a:p>
            <a:pPr algn="ctr"/>
            <a:endParaRPr lang="en-US" sz="1800" b="1">
              <a:solidFill>
                <a:schemeClr val="bg1"/>
              </a:solidFill>
              <a:latin typeface="Trebuchet MS" pitchFamily="34" charset="0"/>
            </a:endParaRPr>
          </a:p>
          <a:p>
            <a:pPr algn="ctr"/>
            <a:endParaRPr lang="en-US" sz="1800" b="1">
              <a:solidFill>
                <a:schemeClr val="bg1"/>
              </a:solidFill>
              <a:latin typeface="Trebuchet MS" pitchFamily="34" charset="0"/>
            </a:endParaRPr>
          </a:p>
          <a:p>
            <a:pPr algn="ctr"/>
            <a:endParaRPr lang="en-US" sz="1800" b="1">
              <a:solidFill>
                <a:schemeClr val="bg1"/>
              </a:solidFill>
              <a:latin typeface="Trebuchet MS" pitchFamily="34" charset="0"/>
            </a:endParaRPr>
          </a:p>
          <a:p>
            <a:pPr defTabSz="2508125"/>
            <a:endParaRPr lang="en-US" sz="1800">
              <a:latin typeface="Trebuchet MS" pitchFamily="34" charset="0"/>
            </a:endParaRPr>
          </a:p>
          <a:p>
            <a:pPr algn="ctr"/>
            <a:endParaRPr lang="en-US" sz="1800" b="1">
              <a:solidFill>
                <a:schemeClr val="bg1"/>
              </a:solidFill>
              <a:latin typeface="Trebuchet MS" pitchFamily="34" charset="0"/>
            </a:endParaRPr>
          </a:p>
          <a:p>
            <a:pPr defTabSz="2508125"/>
            <a:endParaRPr lang="en-US" sz="1800" b="1">
              <a:solidFill>
                <a:srgbClr val="FFFF00"/>
              </a:solidFill>
              <a:latin typeface="Trebuchet MS" pitchFamily="34" charset="0"/>
            </a:endParaRPr>
          </a:p>
          <a:p>
            <a:pPr algn="ctr"/>
            <a:endParaRPr lang="en-US" sz="1800" b="1">
              <a:latin typeface="Trebuchet MS" pitchFamily="34" charset="0"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-6481554" y="11860087"/>
            <a:ext cx="6261600" cy="38862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2249" tIns="26124" rIns="52249" bIns="26124" rtlCol="0" anchor="ctr"/>
          <a:lstStyle/>
          <a:p>
            <a:pPr algn="ctr"/>
            <a:endParaRPr lang="en-US"/>
          </a:p>
        </p:txBody>
      </p:sp>
      <p:pic>
        <p:nvPicPr>
          <p:cNvPr id="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-2432958" y="7952471"/>
            <a:ext cx="369094" cy="2190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</p:pic>
      <p:grpSp>
        <p:nvGrpSpPr>
          <p:cNvPr id="29" name="Group 28"/>
          <p:cNvGrpSpPr/>
          <p:nvPr/>
        </p:nvGrpSpPr>
        <p:grpSpPr>
          <a:xfrm>
            <a:off x="-6223790" y="15575235"/>
            <a:ext cx="5771525" cy="644181"/>
            <a:chOff x="44242388" y="28054064"/>
            <a:chExt cx="9771400" cy="1090621"/>
          </a:xfrm>
        </p:grpSpPr>
        <p:sp>
          <p:nvSpPr>
            <p:cNvPr id="31" name="Rounded Rectangle 30"/>
            <p:cNvSpPr/>
            <p:nvPr userDrawn="1"/>
          </p:nvSpPr>
          <p:spPr>
            <a:xfrm>
              <a:off x="44242388" y="28054064"/>
              <a:ext cx="9771397" cy="1090621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388900" rtl="0" eaLnBrk="1" latinLnBrk="0" hangingPunct="1">
                <a:defRPr sz="86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2194451" algn="l" defTabSz="4388900" rtl="0" eaLnBrk="1" latinLnBrk="0" hangingPunct="1">
                <a:defRPr sz="86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4388900" algn="l" defTabSz="4388900" rtl="0" eaLnBrk="1" latinLnBrk="0" hangingPunct="1">
                <a:defRPr sz="86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6583351" algn="l" defTabSz="4388900" rtl="0" eaLnBrk="1" latinLnBrk="0" hangingPunct="1">
                <a:defRPr sz="86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8777801" algn="l" defTabSz="4388900" rtl="0" eaLnBrk="1" latinLnBrk="0" hangingPunct="1">
                <a:defRPr sz="86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10972252" algn="l" defTabSz="4388900" rtl="0" eaLnBrk="1" latinLnBrk="0" hangingPunct="1">
                <a:defRPr sz="86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13166703" algn="l" defTabSz="4388900" rtl="0" eaLnBrk="1" latinLnBrk="0" hangingPunct="1">
                <a:defRPr sz="86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15361152" algn="l" defTabSz="4388900" rtl="0" eaLnBrk="1" latinLnBrk="0" hangingPunct="1">
                <a:defRPr sz="86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17555603" algn="l" defTabSz="4388900" rtl="0" eaLnBrk="1" latinLnBrk="0" hangingPunct="1">
                <a:defRPr sz="86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pic>
          <p:nvPicPr>
            <p:cNvPr id="32" name="Picture 31" descr="http://t2.gstatic.com/images?q=tbn:ANd9GcR4APHC6TT9w54M2zn_pvCiBxUNcspYPoVxirLRphBoJabfSvu7zw">
              <a:hlinkClick r:id="rId4"/>
            </p:cNvPr>
            <p:cNvPicPr>
              <a:picLocks noChangeAspect="1" noChangeArrowheads="1"/>
            </p:cNvPicPr>
            <p:nvPr userDrawn="1"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44341112" y="28126638"/>
              <a:ext cx="914400" cy="914400"/>
            </a:xfrm>
            <a:prstGeom prst="rect">
              <a:avLst/>
            </a:prstGeom>
            <a:noFill/>
          </p:spPr>
        </p:pic>
        <p:sp>
          <p:nvSpPr>
            <p:cNvPr id="33" name="TextBox 32"/>
            <p:cNvSpPr txBox="1"/>
            <p:nvPr userDrawn="1"/>
          </p:nvSpPr>
          <p:spPr>
            <a:xfrm>
              <a:off x="45342599" y="28154099"/>
              <a:ext cx="8671189" cy="8858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marL="0" algn="l" defTabSz="4388900" rtl="0" eaLnBrk="1" latinLnBrk="0" hangingPunct="1">
                <a:defRPr sz="8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2194451" algn="l" defTabSz="4388900" rtl="0" eaLnBrk="1" latinLnBrk="0" hangingPunct="1">
                <a:defRPr sz="8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4388900" algn="l" defTabSz="4388900" rtl="0" eaLnBrk="1" latinLnBrk="0" hangingPunct="1">
                <a:defRPr sz="8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6583351" algn="l" defTabSz="4388900" rtl="0" eaLnBrk="1" latinLnBrk="0" hangingPunct="1">
                <a:defRPr sz="8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8777801" algn="l" defTabSz="4388900" rtl="0" eaLnBrk="1" latinLnBrk="0" hangingPunct="1">
                <a:defRPr sz="8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0972252" algn="l" defTabSz="4388900" rtl="0" eaLnBrk="1" latinLnBrk="0" hangingPunct="1">
                <a:defRPr sz="8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3166703" algn="l" defTabSz="4388900" rtl="0" eaLnBrk="1" latinLnBrk="0" hangingPunct="1">
                <a:defRPr sz="8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15361152" algn="l" defTabSz="4388900" rtl="0" eaLnBrk="1" latinLnBrk="0" hangingPunct="1">
                <a:defRPr sz="8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17555603" algn="l" defTabSz="4388900" rtl="0" eaLnBrk="1" latinLnBrk="0" hangingPunct="1">
                <a:defRPr sz="8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1400">
                  <a:solidFill>
                    <a:schemeClr val="tx2"/>
                  </a:solidFill>
                  <a:latin typeface="Trebuchet MS" pitchFamily="34" charset="0"/>
                </a:rPr>
                <a:t>Student</a:t>
              </a:r>
              <a:r>
                <a:rPr lang="en-US" sz="1400" baseline="0">
                  <a:solidFill>
                    <a:schemeClr val="tx2"/>
                  </a:solidFill>
                  <a:latin typeface="Trebuchet MS" pitchFamily="34" charset="0"/>
                </a:rPr>
                <a:t> discounts are available on our </a:t>
              </a:r>
              <a:r>
                <a:rPr lang="en-US" sz="1400" baseline="0" err="1">
                  <a:solidFill>
                    <a:schemeClr val="tx2"/>
                  </a:solidFill>
                  <a:latin typeface="Trebuchet MS" pitchFamily="34" charset="0"/>
                </a:rPr>
                <a:t>Facebook</a:t>
              </a:r>
              <a:r>
                <a:rPr lang="en-US" sz="1400" baseline="0">
                  <a:solidFill>
                    <a:schemeClr val="tx2"/>
                  </a:solidFill>
                  <a:latin typeface="Trebuchet MS" pitchFamily="34" charset="0"/>
                </a:rPr>
                <a:t> page. </a:t>
              </a:r>
            </a:p>
            <a:p>
              <a:r>
                <a:rPr lang="en-US" sz="1400" baseline="0">
                  <a:solidFill>
                    <a:schemeClr val="tx2"/>
                  </a:solidFill>
                  <a:latin typeface="Trebuchet MS" pitchFamily="34" charset="0"/>
                </a:rPr>
                <a:t>Go to </a:t>
              </a:r>
              <a:r>
                <a:rPr lang="en-US" sz="1400" u="sng" baseline="0">
                  <a:solidFill>
                    <a:schemeClr val="tx2"/>
                  </a:solidFill>
                  <a:latin typeface="Trebuchet MS" pitchFamily="34" charset="0"/>
                </a:rPr>
                <a:t>PosterPresentations.com</a:t>
              </a:r>
              <a:r>
                <a:rPr lang="en-US" sz="1400" baseline="0">
                  <a:solidFill>
                    <a:schemeClr val="tx2"/>
                  </a:solidFill>
                  <a:latin typeface="Trebuchet MS" pitchFamily="34" charset="0"/>
                </a:rPr>
                <a:t> and click on the FB icon.</a:t>
              </a:r>
              <a:endParaRPr lang="en-US" sz="1400">
                <a:solidFill>
                  <a:schemeClr val="tx2"/>
                </a:solidFill>
                <a:latin typeface="Trebuchet MS" pitchFamily="34" charset="0"/>
              </a:endParaRPr>
            </a:p>
          </p:txBody>
        </p:sp>
      </p:grpSp>
      <p:cxnSp>
        <p:nvCxnSpPr>
          <p:cNvPr id="44" name="Straight Connector 43"/>
          <p:cNvCxnSpPr/>
          <p:nvPr/>
        </p:nvCxnSpPr>
        <p:spPr>
          <a:xfrm>
            <a:off x="-6472918" y="5874672"/>
            <a:ext cx="6281539" cy="158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Rectangle 44"/>
          <p:cNvSpPr/>
          <p:nvPr/>
        </p:nvSpPr>
        <p:spPr>
          <a:xfrm>
            <a:off x="-6491524" y="10199648"/>
            <a:ext cx="6261600" cy="38862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2249" tIns="26124" rIns="52249" bIns="26124" rtlCol="0" anchor="ctr"/>
          <a:lstStyle/>
          <a:p>
            <a:pPr algn="ctr"/>
            <a:endParaRPr lang="en-US"/>
          </a:p>
        </p:txBody>
      </p:sp>
      <p:sp>
        <p:nvSpPr>
          <p:cNvPr id="46" name="Rectangle 45"/>
          <p:cNvSpPr/>
          <p:nvPr/>
        </p:nvSpPr>
        <p:spPr>
          <a:xfrm>
            <a:off x="27638828" y="0"/>
            <a:ext cx="6281539" cy="16459200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4498" tIns="208995" rIns="104498" bIns="104498" rtlCol="0" anchor="t" anchorCtr="0"/>
          <a:lstStyle/>
          <a:p>
            <a:pPr algn="ctr">
              <a:lnSpc>
                <a:spcPts val="2400"/>
              </a:lnSpc>
            </a:pPr>
            <a:r>
              <a:rPr lang="en-US" sz="2400" b="1">
                <a:solidFill>
                  <a:schemeClr val="bg1"/>
                </a:solidFill>
                <a:latin typeface="Trebuchet MS" pitchFamily="34" charset="0"/>
              </a:rPr>
              <a:t>QUICK</a:t>
            </a:r>
            <a:r>
              <a:rPr lang="en-US" sz="2400" b="1" baseline="0">
                <a:solidFill>
                  <a:schemeClr val="bg1"/>
                </a:solidFill>
                <a:latin typeface="Trebuchet MS" pitchFamily="34" charset="0"/>
              </a:rPr>
              <a:t> TIPS</a:t>
            </a:r>
            <a:endParaRPr lang="en-US" sz="2400" b="1">
              <a:solidFill>
                <a:schemeClr val="bg1"/>
              </a:solidFill>
              <a:latin typeface="Trebuchet MS" pitchFamily="34" charset="0"/>
            </a:endParaRPr>
          </a:p>
          <a:p>
            <a:pPr algn="ctr">
              <a:lnSpc>
                <a:spcPts val="2400"/>
              </a:lnSpc>
            </a:pPr>
            <a:r>
              <a:rPr lang="en-US" sz="2400" b="1">
                <a:solidFill>
                  <a:srgbClr val="FFFF00"/>
                </a:solidFill>
                <a:latin typeface="Trebuchet MS" pitchFamily="34" charset="0"/>
              </a:rPr>
              <a:t>(--THIS SECTION DOES NOT PRINT--)</a:t>
            </a:r>
          </a:p>
          <a:p>
            <a:pPr defTabSz="3134780">
              <a:lnSpc>
                <a:spcPts val="2100"/>
              </a:lnSpc>
            </a:pPr>
            <a:endParaRPr lang="en-US" sz="1800">
              <a:latin typeface="Trebuchet MS" pitchFamily="34" charset="0"/>
            </a:endParaRPr>
          </a:p>
          <a:p>
            <a:pPr defTabSz="3134780">
              <a:lnSpc>
                <a:spcPts val="2100"/>
              </a:lnSpc>
            </a:pPr>
            <a:r>
              <a:rPr lang="en-US" sz="1800">
                <a:latin typeface="Trebuchet MS" pitchFamily="34" charset="0"/>
              </a:rPr>
              <a:t>This PowerPoint</a:t>
            </a:r>
            <a:r>
              <a:rPr lang="en-US" sz="1800" baseline="0">
                <a:latin typeface="Trebuchet MS" pitchFamily="34" charset="0"/>
              </a:rPr>
              <a:t> template requires basic PowerPoint (version 2007 or newer) skills. Below is a list of commonly asked questions specific to this template. </a:t>
            </a:r>
            <a:br>
              <a:rPr lang="en-US" sz="1800" baseline="0">
                <a:latin typeface="Trebuchet MS" pitchFamily="34" charset="0"/>
              </a:rPr>
            </a:br>
            <a:r>
              <a:rPr lang="en-US" sz="1800" baseline="0">
                <a:latin typeface="Trebuchet MS" pitchFamily="34" charset="0"/>
              </a:rPr>
              <a:t>If you are using an older version of PowerPoint some template features may not work properly.</a:t>
            </a:r>
            <a:endParaRPr lang="en-US" sz="2400" b="1">
              <a:solidFill>
                <a:srgbClr val="FFFF00"/>
              </a:solidFill>
              <a:latin typeface="Trebuchet MS" pitchFamily="34" charset="0"/>
            </a:endParaRPr>
          </a:p>
          <a:p>
            <a:pPr defTabSz="3134780">
              <a:lnSpc>
                <a:spcPts val="2100"/>
              </a:lnSpc>
            </a:pPr>
            <a:endParaRPr lang="en-US" sz="2400" b="1">
              <a:solidFill>
                <a:srgbClr val="FFFF00"/>
              </a:solidFill>
              <a:latin typeface="Trebuchet MS" pitchFamily="34" charset="0"/>
            </a:endParaRPr>
          </a:p>
          <a:p>
            <a:pPr algn="ctr">
              <a:lnSpc>
                <a:spcPts val="2100"/>
              </a:lnSpc>
            </a:pPr>
            <a:r>
              <a:rPr lang="en-US" sz="2400" b="1" baseline="0">
                <a:solidFill>
                  <a:schemeClr val="bg1"/>
                </a:solidFill>
                <a:latin typeface="Trebuchet MS" pitchFamily="34" charset="0"/>
              </a:rPr>
              <a:t>Template FAQs</a:t>
            </a:r>
            <a:endParaRPr lang="en-US" sz="1800" baseline="0">
              <a:latin typeface="Trebuchet MS" pitchFamily="34" charset="0"/>
            </a:endParaRPr>
          </a:p>
          <a:p>
            <a:pPr algn="ctr"/>
            <a:endParaRPr lang="en-US" sz="1800" b="1">
              <a:solidFill>
                <a:srgbClr val="FFFF00"/>
              </a:solidFill>
              <a:latin typeface="Trebuchet MS" pitchFamily="34" charset="0"/>
            </a:endParaRPr>
          </a:p>
          <a:p>
            <a:pPr marL="0" marR="0" indent="0" algn="l" defTabSz="268942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800" b="1">
                <a:solidFill>
                  <a:srgbClr val="FFFF00"/>
                </a:solidFill>
                <a:latin typeface="Trebuchet MS" pitchFamily="34" charset="0"/>
              </a:rPr>
              <a:t>Verifying the quality of your graphics</a:t>
            </a:r>
          </a:p>
          <a:p>
            <a:pPr defTabSz="2689420"/>
            <a:r>
              <a:rPr lang="en-US" sz="1800">
                <a:latin typeface="Trebuchet MS" pitchFamily="34" charset="0"/>
              </a:rPr>
              <a:t>Go to the </a:t>
            </a:r>
            <a:r>
              <a:rPr lang="en-US" sz="1800" baseline="0">
                <a:latin typeface="Trebuchet MS" pitchFamily="34" charset="0"/>
              </a:rPr>
              <a:t>VIEW menu and click on ZOOM to set your preferred magnification. This template is at 100% the size of the final poster. All text and graphics will be printed at 100% their size. To see what your poster will look like when printed, set the zoom to 100% and evaluate the quality of all your graphics before you submit your poster for printing.</a:t>
            </a:r>
            <a:br>
              <a:rPr lang="en-US" sz="1800" baseline="0">
                <a:latin typeface="Trebuchet MS" pitchFamily="34" charset="0"/>
              </a:rPr>
            </a:br>
            <a:endParaRPr lang="en-US" sz="1800" baseline="0">
              <a:latin typeface="Trebuchet MS" pitchFamily="34" charset="0"/>
            </a:endParaRPr>
          </a:p>
          <a:p>
            <a:pPr defTabSz="2689420"/>
            <a:endParaRPr lang="en-US" sz="1800" b="1" baseline="0">
              <a:solidFill>
                <a:srgbClr val="FFFF00"/>
              </a:solidFill>
              <a:latin typeface="Trebuchet MS" pitchFamily="34" charset="0"/>
            </a:endParaRPr>
          </a:p>
          <a:p>
            <a:pPr defTabSz="2689420"/>
            <a:r>
              <a:rPr lang="en-US" sz="1800" b="1" baseline="0">
                <a:solidFill>
                  <a:srgbClr val="FFFF00"/>
                </a:solidFill>
                <a:latin typeface="Trebuchet MS" pitchFamily="34" charset="0"/>
              </a:rPr>
              <a:t>Modifying the layout</a:t>
            </a:r>
          </a:p>
          <a:p>
            <a:pPr defTabSz="2689420"/>
            <a:r>
              <a:rPr lang="en-US" sz="1800">
                <a:latin typeface="Trebuchet MS" pitchFamily="34" charset="0"/>
              </a:rPr>
              <a:t>This template has four </a:t>
            </a:r>
            <a:r>
              <a:rPr lang="en-US" sz="1800" baseline="0">
                <a:latin typeface="Trebuchet MS" pitchFamily="34" charset="0"/>
              </a:rPr>
              <a:t>different </a:t>
            </a:r>
          </a:p>
          <a:p>
            <a:pPr defTabSz="2689420"/>
            <a:r>
              <a:rPr lang="en-US" sz="1800" baseline="0">
                <a:latin typeface="Trebuchet MS" pitchFamily="34" charset="0"/>
              </a:rPr>
              <a:t>column layouts.   </a:t>
            </a:r>
            <a:r>
              <a:rPr lang="en-US" sz="1800" u="sng" baseline="0">
                <a:latin typeface="Trebuchet MS" pitchFamily="34" charset="0"/>
              </a:rPr>
              <a:t>Right-click</a:t>
            </a:r>
            <a:r>
              <a:rPr lang="en-US" sz="1800" baseline="0">
                <a:latin typeface="Trebuchet MS" pitchFamily="34" charset="0"/>
              </a:rPr>
              <a:t> </a:t>
            </a:r>
          </a:p>
          <a:p>
            <a:pPr defTabSz="2689420"/>
            <a:r>
              <a:rPr lang="en-US" sz="1800" baseline="0">
                <a:latin typeface="Trebuchet MS" pitchFamily="34" charset="0"/>
              </a:rPr>
              <a:t>your mouse on the background </a:t>
            </a:r>
          </a:p>
          <a:p>
            <a:pPr defTabSz="2689420"/>
            <a:r>
              <a:rPr lang="en-US" sz="1800" baseline="0">
                <a:latin typeface="Trebuchet MS" pitchFamily="34" charset="0"/>
              </a:rPr>
              <a:t>and click on LAYOUT to see the</a:t>
            </a:r>
          </a:p>
          <a:p>
            <a:pPr defTabSz="2689420"/>
            <a:r>
              <a:rPr lang="en-US" sz="1800" baseline="0">
                <a:latin typeface="Trebuchet MS" pitchFamily="34" charset="0"/>
              </a:rPr>
              <a:t> layout options.  The columns in </a:t>
            </a:r>
          </a:p>
          <a:p>
            <a:pPr defTabSz="2689420"/>
            <a:r>
              <a:rPr lang="en-US" sz="1800" baseline="0">
                <a:latin typeface="Trebuchet MS" pitchFamily="34" charset="0"/>
              </a:rPr>
              <a:t>the provided layouts are fixed and cannot be moved but advanced users can modify any layout by going to VIEW and then SLIDE MASTER.</a:t>
            </a:r>
          </a:p>
          <a:p>
            <a:pPr marL="0" marR="0" indent="0" algn="l" defTabSz="268942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800" baseline="0">
              <a:latin typeface="Trebuchet MS" pitchFamily="34" charset="0"/>
            </a:endParaRPr>
          </a:p>
          <a:p>
            <a:pPr marL="0" marR="0" indent="0" algn="l" defTabSz="268942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800" baseline="0">
              <a:latin typeface="Trebuchet MS" pitchFamily="34" charset="0"/>
            </a:endParaRPr>
          </a:p>
          <a:p>
            <a:pPr defTabSz="2689420"/>
            <a:r>
              <a:rPr lang="en-US" sz="1800" b="1" baseline="0">
                <a:solidFill>
                  <a:srgbClr val="FFFF00"/>
                </a:solidFill>
                <a:latin typeface="Trebuchet MS" pitchFamily="34" charset="0"/>
              </a:rPr>
              <a:t>Importing text and graphics from external sources</a:t>
            </a:r>
          </a:p>
          <a:p>
            <a:pPr defTabSz="2689420"/>
            <a:r>
              <a:rPr lang="en-US" sz="1800" b="1" u="sng" baseline="0">
                <a:latin typeface="Trebuchet MS" pitchFamily="34" charset="0"/>
              </a:rPr>
              <a:t>TEXT: </a:t>
            </a:r>
            <a:r>
              <a:rPr lang="en-US" sz="1800" baseline="0">
                <a:latin typeface="Trebuchet MS" pitchFamily="34" charset="0"/>
              </a:rPr>
              <a:t>Paste or type your text into a pre-existing placeholder or drag in a new placeholder from the left side of the template. Move it anywhere as needed.</a:t>
            </a:r>
          </a:p>
          <a:p>
            <a:pPr defTabSz="2689420"/>
            <a:endParaRPr lang="en-US" sz="1800" baseline="0">
              <a:latin typeface="Trebuchet MS" pitchFamily="34" charset="0"/>
            </a:endParaRPr>
          </a:p>
          <a:p>
            <a:pPr defTabSz="2689420"/>
            <a:r>
              <a:rPr lang="en-US" sz="1800" b="1" u="sng" baseline="0">
                <a:latin typeface="Trebuchet MS" pitchFamily="34" charset="0"/>
              </a:rPr>
              <a:t>PHOTOS: </a:t>
            </a:r>
            <a:r>
              <a:rPr lang="en-US" sz="1800" baseline="0">
                <a:latin typeface="Trebuchet MS" pitchFamily="34" charset="0"/>
              </a:rPr>
              <a:t>Drag in a picture placeholder, size it </a:t>
            </a:r>
            <a:r>
              <a:rPr lang="en-US" sz="1800" u="sng" baseline="0">
                <a:latin typeface="Trebuchet MS" pitchFamily="34" charset="0"/>
              </a:rPr>
              <a:t>first</a:t>
            </a:r>
            <a:r>
              <a:rPr lang="en-US" sz="1800" baseline="0">
                <a:latin typeface="Trebuchet MS" pitchFamily="34" charset="0"/>
              </a:rPr>
              <a:t>, click in it and insert a photo from the menu.</a:t>
            </a:r>
          </a:p>
          <a:p>
            <a:pPr defTabSz="2689420"/>
            <a:endParaRPr lang="en-US" sz="1800" baseline="0">
              <a:latin typeface="Trebuchet MS" pitchFamily="34" charset="0"/>
            </a:endParaRPr>
          </a:p>
          <a:p>
            <a:pPr defTabSz="2689420"/>
            <a:r>
              <a:rPr lang="en-US" sz="1800" b="1" u="sng" baseline="0">
                <a:latin typeface="Trebuchet MS" pitchFamily="34" charset="0"/>
              </a:rPr>
              <a:t>TABLES: </a:t>
            </a:r>
            <a:r>
              <a:rPr lang="en-US" sz="1800" baseline="0">
                <a:latin typeface="Trebuchet MS" pitchFamily="34" charset="0"/>
              </a:rPr>
              <a:t>You can copy and paste a table from an external document onto this poster template. To adjust the way the text fits within the cells of a table that has been pasted, </a:t>
            </a:r>
            <a:r>
              <a:rPr lang="en-US" sz="1800" u="sng" baseline="0">
                <a:latin typeface="Trebuchet MS" pitchFamily="34" charset="0"/>
              </a:rPr>
              <a:t>right-click</a:t>
            </a:r>
            <a:r>
              <a:rPr lang="en-US" sz="1800" baseline="0">
                <a:latin typeface="Trebuchet MS" pitchFamily="34" charset="0"/>
              </a:rPr>
              <a:t> on the table, click FORMAT SHAPE  then click on TEXT BOX and change the INTERNAL MARGIN values to 0.25.</a:t>
            </a:r>
          </a:p>
          <a:p>
            <a:pPr defTabSz="2689420"/>
            <a:endParaRPr lang="en-US" sz="1800" baseline="0">
              <a:latin typeface="Trebuchet MS" pitchFamily="34" charset="0"/>
            </a:endParaRPr>
          </a:p>
          <a:p>
            <a:pPr defTabSz="2689420"/>
            <a:endParaRPr lang="en-US" sz="1800" baseline="0">
              <a:latin typeface="Trebuchet MS" pitchFamily="34" charset="0"/>
            </a:endParaRPr>
          </a:p>
          <a:p>
            <a:pPr defTabSz="2689420"/>
            <a:r>
              <a:rPr lang="en-US" sz="1800" b="1" baseline="0">
                <a:solidFill>
                  <a:srgbClr val="FFFF00"/>
                </a:solidFill>
                <a:latin typeface="Trebuchet MS" pitchFamily="34" charset="0"/>
              </a:rPr>
              <a:t>Modifying the color scheme</a:t>
            </a:r>
          </a:p>
          <a:p>
            <a:pPr defTabSz="2689420"/>
            <a:r>
              <a:rPr lang="en-US" sz="1800" baseline="0">
                <a:latin typeface="Trebuchet MS" pitchFamily="34" charset="0"/>
              </a:rPr>
              <a:t>To change the color scheme of this template go to the DESIGN menu and click on COLORS. You can choose from the provided color combinations or create your own.</a:t>
            </a:r>
          </a:p>
          <a:p>
            <a:pPr defTabSz="3134780"/>
            <a:endParaRPr lang="en-US" sz="1800" baseline="0">
              <a:latin typeface="Trebuchet MS" pitchFamily="34" charset="0"/>
            </a:endParaRPr>
          </a:p>
          <a:p>
            <a:pPr defTabSz="3134780">
              <a:lnSpc>
                <a:spcPts val="2100"/>
              </a:lnSpc>
            </a:pPr>
            <a:endParaRPr lang="en-US" sz="1800" baseline="0">
              <a:latin typeface="Trebuchet MS" pitchFamily="34" charset="0"/>
            </a:endParaRPr>
          </a:p>
          <a:p>
            <a:pPr defTabSz="3134780">
              <a:lnSpc>
                <a:spcPts val="2100"/>
              </a:lnSpc>
            </a:pPr>
            <a:endParaRPr lang="en-US" sz="1800" baseline="0">
              <a:latin typeface="Trebuchet MS" pitchFamily="34" charset="0"/>
            </a:endParaRPr>
          </a:p>
          <a:p>
            <a:pPr defTabSz="3134780">
              <a:lnSpc>
                <a:spcPts val="2100"/>
              </a:lnSpc>
            </a:pPr>
            <a:endParaRPr lang="en-US" sz="1800" baseline="0">
              <a:latin typeface="Trebuchet MS" pitchFamily="34" charset="0"/>
            </a:endParaRPr>
          </a:p>
          <a:p>
            <a:pPr defTabSz="2508125">
              <a:lnSpc>
                <a:spcPts val="2100"/>
              </a:lnSpc>
            </a:pPr>
            <a:endParaRPr lang="en-US" sz="1200" baseline="0">
              <a:latin typeface="Trebuchet MS" pitchFamily="34" charset="0"/>
            </a:endParaRPr>
          </a:p>
          <a:p>
            <a:pPr defTabSz="2508125">
              <a:lnSpc>
                <a:spcPts val="2100"/>
              </a:lnSpc>
            </a:pPr>
            <a:endParaRPr lang="en-US" sz="1200">
              <a:latin typeface="Trebuchet MS" pitchFamily="34" charset="0"/>
            </a:endParaRPr>
          </a:p>
          <a:p>
            <a:pPr algn="ctr">
              <a:lnSpc>
                <a:spcPts val="2100"/>
              </a:lnSpc>
            </a:pPr>
            <a:endParaRPr lang="en-US" sz="1200" b="1">
              <a:solidFill>
                <a:schemeClr val="bg1"/>
              </a:solidFill>
              <a:latin typeface="Trebuchet MS" pitchFamily="34" charset="0"/>
            </a:endParaRPr>
          </a:p>
          <a:p>
            <a:pPr defTabSz="2508125">
              <a:lnSpc>
                <a:spcPts val="2100"/>
              </a:lnSpc>
            </a:pPr>
            <a:endParaRPr lang="en-US" sz="1200" b="1">
              <a:solidFill>
                <a:srgbClr val="FFFF00"/>
              </a:solidFill>
              <a:latin typeface="Trebuchet MS" pitchFamily="34" charset="0"/>
            </a:endParaRPr>
          </a:p>
          <a:p>
            <a:pPr algn="ctr">
              <a:lnSpc>
                <a:spcPts val="2100"/>
              </a:lnSpc>
            </a:pPr>
            <a:endParaRPr lang="en-US" sz="1800" b="1">
              <a:latin typeface="Trebuchet MS" pitchFamily="34" charset="0"/>
            </a:endParaRPr>
          </a:p>
        </p:txBody>
      </p:sp>
      <p:pic>
        <p:nvPicPr>
          <p:cNvPr id="47" name="Picture 2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1307318" y="6276070"/>
            <a:ext cx="2438880" cy="1258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8" name="TextBox 47"/>
          <p:cNvSpPr txBox="1"/>
          <p:nvPr/>
        </p:nvSpPr>
        <p:spPr>
          <a:xfrm>
            <a:off x="27877004" y="15329052"/>
            <a:ext cx="5725179" cy="976088"/>
          </a:xfrm>
          <a:prstGeom prst="rect">
            <a:avLst/>
          </a:prstGeom>
          <a:noFill/>
        </p:spPr>
        <p:txBody>
          <a:bodyPr wrap="square" lIns="52249" tIns="26124" rIns="52249" bIns="26124" rtlCol="0">
            <a:spAutoFit/>
          </a:bodyPr>
          <a:lstStyle/>
          <a:p>
            <a:pPr>
              <a:lnSpc>
                <a:spcPts val="1800"/>
              </a:lnSpc>
            </a:pPr>
            <a:r>
              <a:rPr lang="en-US" sz="2000">
                <a:solidFill>
                  <a:schemeClr val="bg1"/>
                </a:solidFill>
              </a:rPr>
              <a:t>© 2013 PosterPresentations.com</a:t>
            </a:r>
            <a:br>
              <a:rPr lang="en-US" sz="2000">
                <a:solidFill>
                  <a:schemeClr val="bg1"/>
                </a:solidFill>
              </a:rPr>
            </a:br>
            <a:r>
              <a:rPr lang="en-US" sz="2000">
                <a:solidFill>
                  <a:schemeClr val="bg1"/>
                </a:solidFill>
              </a:rPr>
              <a:t>    </a:t>
            </a:r>
            <a:r>
              <a:rPr lang="en-US" sz="1800">
                <a:solidFill>
                  <a:schemeClr val="bg1"/>
                </a:solidFill>
              </a:rPr>
              <a:t>2117 Fourth Street ,</a:t>
            </a:r>
            <a:r>
              <a:rPr lang="en-US" sz="1800" baseline="0">
                <a:solidFill>
                  <a:schemeClr val="bg1"/>
                </a:solidFill>
              </a:rPr>
              <a:t> Unit C</a:t>
            </a:r>
            <a:br>
              <a:rPr lang="en-US" sz="1800" baseline="0">
                <a:solidFill>
                  <a:schemeClr val="bg1"/>
                </a:solidFill>
              </a:rPr>
            </a:br>
            <a:r>
              <a:rPr lang="en-US" sz="1800" baseline="0">
                <a:solidFill>
                  <a:schemeClr val="bg1"/>
                </a:solidFill>
              </a:rPr>
              <a:t>    Berkeley  CA  94710</a:t>
            </a:r>
            <a:br>
              <a:rPr lang="en-US" sz="1800" baseline="0">
                <a:solidFill>
                  <a:schemeClr val="bg1"/>
                </a:solidFill>
              </a:rPr>
            </a:br>
            <a:r>
              <a:rPr lang="en-US" sz="1800" baseline="0">
                <a:solidFill>
                  <a:schemeClr val="bg1"/>
                </a:solidFill>
              </a:rPr>
              <a:t>    </a:t>
            </a:r>
            <a:r>
              <a:rPr lang="en-US" sz="1800" b="1" baseline="0">
                <a:solidFill>
                  <a:srgbClr val="FFFF00"/>
                </a:solidFill>
              </a:rPr>
              <a:t>posterpresenter@gmail.com</a:t>
            </a:r>
            <a:endParaRPr lang="en-US" sz="2000" b="1">
              <a:solidFill>
                <a:srgbClr val="FFFF00"/>
              </a:solidFill>
            </a:endParaRPr>
          </a:p>
        </p:txBody>
      </p:sp>
      <p:cxnSp>
        <p:nvCxnSpPr>
          <p:cNvPr id="49" name="Straight Connector 48"/>
          <p:cNvCxnSpPr/>
          <p:nvPr/>
        </p:nvCxnSpPr>
        <p:spPr>
          <a:xfrm>
            <a:off x="27638828" y="2544196"/>
            <a:ext cx="6281539" cy="158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/>
          <p:cNvCxnSpPr/>
          <p:nvPr/>
        </p:nvCxnSpPr>
        <p:spPr>
          <a:xfrm>
            <a:off x="27638828" y="15144750"/>
            <a:ext cx="6281539" cy="158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Rectangle 36"/>
          <p:cNvSpPr>
            <a:spLocks noChangeArrowheads="1"/>
          </p:cNvSpPr>
          <p:nvPr/>
        </p:nvSpPr>
        <p:spPr bwMode="auto">
          <a:xfrm>
            <a:off x="0" y="0"/>
            <a:ext cx="27432000" cy="2400300"/>
          </a:xfrm>
          <a:prstGeom prst="rect">
            <a:avLst/>
          </a:prstGeom>
          <a:gradFill flip="none" rotWithShape="1">
            <a:gsLst>
              <a:gs pos="0">
                <a:schemeClr val="bg2">
                  <a:lumMod val="90000"/>
                </a:schemeClr>
              </a:gs>
              <a:gs pos="0">
                <a:srgbClr val="C99700"/>
              </a:gs>
              <a:gs pos="73000">
                <a:schemeClr val="bg1">
                  <a:lumMod val="0"/>
                  <a:lumOff val="100000"/>
                </a:schemeClr>
              </a:gs>
            </a:gsLst>
            <a:lin ang="5400000" scaled="1"/>
            <a:tileRect/>
          </a:gradFill>
          <a:ln w="9525">
            <a:solidFill>
              <a:srgbClr val="002855"/>
            </a:solidFill>
            <a:miter lim="800000"/>
            <a:headEnd/>
            <a:tailEnd/>
          </a:ln>
          <a:effectLst/>
        </p:spPr>
        <p:txBody>
          <a:bodyPr wrap="none" lIns="52249" tIns="26124" rIns="52249" bIns="26124" anchor="ctr"/>
          <a:lstStyle/>
          <a:p>
            <a:pPr lvl="0"/>
            <a:endParaRPr lang="en-US"/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8641" y="612648"/>
            <a:ext cx="2761491" cy="1261874"/>
          </a:xfrm>
          <a:prstGeom prst="rect">
            <a:avLst/>
          </a:prstGeom>
        </p:spPr>
      </p:pic>
      <p:sp>
        <p:nvSpPr>
          <p:cNvPr id="27" name="Text Box 14"/>
          <p:cNvSpPr txBox="1">
            <a:spLocks noChangeArrowheads="1"/>
          </p:cNvSpPr>
          <p:nvPr userDrawn="1"/>
        </p:nvSpPr>
        <p:spPr bwMode="auto">
          <a:xfrm>
            <a:off x="918370" y="16156940"/>
            <a:ext cx="1571625" cy="1888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52150" tIns="26070" rIns="52150" bIns="26070">
            <a:spAutoFit/>
          </a:bodyPr>
          <a:lstStyle/>
          <a:p>
            <a:pPr eaLnBrk="0" hangingPunct="0">
              <a:lnSpc>
                <a:spcPct val="65000"/>
              </a:lnSpc>
              <a:spcBef>
                <a:spcPct val="50000"/>
              </a:spcBef>
              <a:defRPr/>
            </a:pPr>
            <a:r>
              <a:rPr lang="en-US" sz="300" b="1">
                <a:solidFill>
                  <a:schemeClr val="bg1">
                    <a:lumMod val="50000"/>
                  </a:schemeClr>
                </a:solidFill>
                <a:latin typeface="Arial" charset="0"/>
              </a:rPr>
              <a:t>RESEARCH POSTER PRESENTATION DESIGN © 2012</a:t>
            </a:r>
          </a:p>
          <a:p>
            <a:pPr eaLnBrk="0" hangingPunct="0">
              <a:lnSpc>
                <a:spcPct val="65000"/>
              </a:lnSpc>
              <a:spcBef>
                <a:spcPct val="50000"/>
              </a:spcBef>
              <a:defRPr/>
            </a:pPr>
            <a:r>
              <a:rPr lang="en-US" sz="600" b="1">
                <a:solidFill>
                  <a:schemeClr val="bg1">
                    <a:lumMod val="50000"/>
                  </a:schemeClr>
                </a:solidFill>
                <a:latin typeface="Arial" charset="0"/>
              </a:rPr>
              <a:t>www.PosterPresentations.com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</p:sldLayoutIdLst>
  <p:txStyles>
    <p:titleStyle>
      <a:lvl1pPr algn="ctr" defTabSz="2507943" rtl="0" eaLnBrk="1" latinLnBrk="0" hangingPunct="1">
        <a:spcBef>
          <a:spcPct val="0"/>
        </a:spcBef>
        <a:buNone/>
        <a:defRPr sz="5000" kern="1200">
          <a:solidFill>
            <a:schemeClr val="bg1"/>
          </a:solidFill>
          <a:latin typeface="Trebuchet MS" pitchFamily="34" charset="0"/>
          <a:ea typeface="+mj-ea"/>
          <a:cs typeface="+mj-cs"/>
        </a:defRPr>
      </a:lvl1pPr>
    </p:titleStyle>
    <p:bodyStyle>
      <a:lvl1pPr marL="940479" indent="-940479" algn="l" defTabSz="2507943" rtl="0" eaLnBrk="1" latinLnBrk="0" hangingPunct="1">
        <a:spcBef>
          <a:spcPct val="20000"/>
        </a:spcBef>
        <a:buFont typeface="Arial" pitchFamily="34" charset="0"/>
        <a:buChar char="•"/>
        <a:defRPr sz="8800" kern="1200">
          <a:solidFill>
            <a:schemeClr val="tx1"/>
          </a:solidFill>
          <a:latin typeface="+mn-lt"/>
          <a:ea typeface="+mn-ea"/>
          <a:cs typeface="+mn-cs"/>
        </a:defRPr>
      </a:lvl1pPr>
      <a:lvl2pPr marL="2037704" indent="-783732" algn="l" defTabSz="2507943" rtl="0" eaLnBrk="1" latinLnBrk="0" hangingPunct="1">
        <a:spcBef>
          <a:spcPct val="20000"/>
        </a:spcBef>
        <a:buFont typeface="Arial" pitchFamily="34" charset="0"/>
        <a:buChar char="–"/>
        <a:defRPr sz="7700" kern="1200">
          <a:solidFill>
            <a:schemeClr val="tx1"/>
          </a:solidFill>
          <a:latin typeface="+mn-lt"/>
          <a:ea typeface="+mn-ea"/>
          <a:cs typeface="+mn-cs"/>
        </a:defRPr>
      </a:lvl2pPr>
      <a:lvl3pPr marL="3134929" indent="-626986" algn="l" defTabSz="2507943" rtl="0" eaLnBrk="1" latinLnBrk="0" hangingPunct="1">
        <a:spcBef>
          <a:spcPct val="20000"/>
        </a:spcBef>
        <a:buFont typeface="Arial" pitchFamily="34" charset="0"/>
        <a:buChar char="•"/>
        <a:defRPr sz="6600" kern="1200">
          <a:solidFill>
            <a:schemeClr val="tx1"/>
          </a:solidFill>
          <a:latin typeface="+mn-lt"/>
          <a:ea typeface="+mn-ea"/>
          <a:cs typeface="+mn-cs"/>
        </a:defRPr>
      </a:lvl3pPr>
      <a:lvl4pPr marL="4388901" indent="-626986" algn="l" defTabSz="2507943" rtl="0" eaLnBrk="1" latinLnBrk="0" hangingPunct="1">
        <a:spcBef>
          <a:spcPct val="20000"/>
        </a:spcBef>
        <a:buFont typeface="Arial" pitchFamily="34" charset="0"/>
        <a:buChar char="–"/>
        <a:defRPr sz="5500" kern="1200">
          <a:solidFill>
            <a:schemeClr val="tx1"/>
          </a:solidFill>
          <a:latin typeface="+mn-lt"/>
          <a:ea typeface="+mn-ea"/>
          <a:cs typeface="+mn-cs"/>
        </a:defRPr>
      </a:lvl4pPr>
      <a:lvl5pPr marL="5642872" indent="-626986" algn="l" defTabSz="2507943" rtl="0" eaLnBrk="1" latinLnBrk="0" hangingPunct="1">
        <a:spcBef>
          <a:spcPct val="20000"/>
        </a:spcBef>
        <a:buFont typeface="Arial" pitchFamily="34" charset="0"/>
        <a:buChar char="»"/>
        <a:defRPr sz="5500" kern="1200">
          <a:solidFill>
            <a:schemeClr val="tx1"/>
          </a:solidFill>
          <a:latin typeface="+mn-lt"/>
          <a:ea typeface="+mn-ea"/>
          <a:cs typeface="+mn-cs"/>
        </a:defRPr>
      </a:lvl5pPr>
      <a:lvl6pPr marL="6896844" indent="-626986" algn="l" defTabSz="2507943" rtl="0" eaLnBrk="1" latinLnBrk="0" hangingPunct="1">
        <a:spcBef>
          <a:spcPct val="20000"/>
        </a:spcBef>
        <a:buFont typeface="Arial" pitchFamily="34" charset="0"/>
        <a:buChar char="•"/>
        <a:defRPr sz="5500" kern="1200">
          <a:solidFill>
            <a:schemeClr val="tx1"/>
          </a:solidFill>
          <a:latin typeface="+mn-lt"/>
          <a:ea typeface="+mn-ea"/>
          <a:cs typeface="+mn-cs"/>
        </a:defRPr>
      </a:lvl6pPr>
      <a:lvl7pPr marL="8150815" indent="-626986" algn="l" defTabSz="2507943" rtl="0" eaLnBrk="1" latinLnBrk="0" hangingPunct="1">
        <a:spcBef>
          <a:spcPct val="20000"/>
        </a:spcBef>
        <a:buFont typeface="Arial" pitchFamily="34" charset="0"/>
        <a:buChar char="•"/>
        <a:defRPr sz="5500" kern="1200">
          <a:solidFill>
            <a:schemeClr val="tx1"/>
          </a:solidFill>
          <a:latin typeface="+mn-lt"/>
          <a:ea typeface="+mn-ea"/>
          <a:cs typeface="+mn-cs"/>
        </a:defRPr>
      </a:lvl7pPr>
      <a:lvl8pPr marL="9404787" indent="-626986" algn="l" defTabSz="2507943" rtl="0" eaLnBrk="1" latinLnBrk="0" hangingPunct="1">
        <a:spcBef>
          <a:spcPct val="20000"/>
        </a:spcBef>
        <a:buFont typeface="Arial" pitchFamily="34" charset="0"/>
        <a:buChar char="•"/>
        <a:defRPr sz="5500" kern="1200">
          <a:solidFill>
            <a:schemeClr val="tx1"/>
          </a:solidFill>
          <a:latin typeface="+mn-lt"/>
          <a:ea typeface="+mn-ea"/>
          <a:cs typeface="+mn-cs"/>
        </a:defRPr>
      </a:lvl8pPr>
      <a:lvl9pPr marL="10658758" indent="-626986" algn="l" defTabSz="2507943" rtl="0" eaLnBrk="1" latinLnBrk="0" hangingPunct="1">
        <a:spcBef>
          <a:spcPct val="20000"/>
        </a:spcBef>
        <a:buFont typeface="Arial" pitchFamily="34" charset="0"/>
        <a:buChar char="•"/>
        <a:defRPr sz="5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507943" rtl="0" eaLnBrk="1" latinLnBrk="0" hangingPunct="1">
        <a:defRPr sz="4900" kern="1200">
          <a:solidFill>
            <a:schemeClr val="tx1"/>
          </a:solidFill>
          <a:latin typeface="+mn-lt"/>
          <a:ea typeface="+mn-ea"/>
          <a:cs typeface="+mn-cs"/>
        </a:defRPr>
      </a:lvl1pPr>
      <a:lvl2pPr marL="1253972" algn="l" defTabSz="2507943" rtl="0" eaLnBrk="1" latinLnBrk="0" hangingPunct="1">
        <a:defRPr sz="4900" kern="1200">
          <a:solidFill>
            <a:schemeClr val="tx1"/>
          </a:solidFill>
          <a:latin typeface="+mn-lt"/>
          <a:ea typeface="+mn-ea"/>
          <a:cs typeface="+mn-cs"/>
        </a:defRPr>
      </a:lvl2pPr>
      <a:lvl3pPr marL="2507943" algn="l" defTabSz="2507943" rtl="0" eaLnBrk="1" latinLnBrk="0" hangingPunct="1">
        <a:defRPr sz="4900" kern="1200">
          <a:solidFill>
            <a:schemeClr val="tx1"/>
          </a:solidFill>
          <a:latin typeface="+mn-lt"/>
          <a:ea typeface="+mn-ea"/>
          <a:cs typeface="+mn-cs"/>
        </a:defRPr>
      </a:lvl3pPr>
      <a:lvl4pPr marL="3761915" algn="l" defTabSz="2507943" rtl="0" eaLnBrk="1" latinLnBrk="0" hangingPunct="1">
        <a:defRPr sz="4900" kern="1200">
          <a:solidFill>
            <a:schemeClr val="tx1"/>
          </a:solidFill>
          <a:latin typeface="+mn-lt"/>
          <a:ea typeface="+mn-ea"/>
          <a:cs typeface="+mn-cs"/>
        </a:defRPr>
      </a:lvl4pPr>
      <a:lvl5pPr marL="5015886" algn="l" defTabSz="2507943" rtl="0" eaLnBrk="1" latinLnBrk="0" hangingPunct="1">
        <a:defRPr sz="4900" kern="1200">
          <a:solidFill>
            <a:schemeClr val="tx1"/>
          </a:solidFill>
          <a:latin typeface="+mn-lt"/>
          <a:ea typeface="+mn-ea"/>
          <a:cs typeface="+mn-cs"/>
        </a:defRPr>
      </a:lvl5pPr>
      <a:lvl6pPr marL="6269858" algn="l" defTabSz="2507943" rtl="0" eaLnBrk="1" latinLnBrk="0" hangingPunct="1">
        <a:defRPr sz="4900" kern="1200">
          <a:solidFill>
            <a:schemeClr val="tx1"/>
          </a:solidFill>
          <a:latin typeface="+mn-lt"/>
          <a:ea typeface="+mn-ea"/>
          <a:cs typeface="+mn-cs"/>
        </a:defRPr>
      </a:lvl6pPr>
      <a:lvl7pPr marL="7523830" algn="l" defTabSz="2507943" rtl="0" eaLnBrk="1" latinLnBrk="0" hangingPunct="1">
        <a:defRPr sz="4900" kern="1200">
          <a:solidFill>
            <a:schemeClr val="tx1"/>
          </a:solidFill>
          <a:latin typeface="+mn-lt"/>
          <a:ea typeface="+mn-ea"/>
          <a:cs typeface="+mn-cs"/>
        </a:defRPr>
      </a:lvl7pPr>
      <a:lvl8pPr marL="8777801" algn="l" defTabSz="2507943" rtl="0" eaLnBrk="1" latinLnBrk="0" hangingPunct="1">
        <a:defRPr sz="4900" kern="1200">
          <a:solidFill>
            <a:schemeClr val="tx1"/>
          </a:solidFill>
          <a:latin typeface="+mn-lt"/>
          <a:ea typeface="+mn-ea"/>
          <a:cs typeface="+mn-cs"/>
        </a:defRPr>
      </a:lvl8pPr>
      <a:lvl9pPr marL="10031773" algn="l" defTabSz="2507943" rtl="0" eaLnBrk="1" latinLnBrk="0" hangingPunct="1">
        <a:defRPr sz="4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jpeg"/><Relationship Id="rId3" Type="http://schemas.openxmlformats.org/officeDocument/2006/relationships/image" Target="../media/image5.png"/><Relationship Id="rId7" Type="http://schemas.openxmlformats.org/officeDocument/2006/relationships/image" Target="../media/image9.jpeg"/><Relationship Id="rId12" Type="http://schemas.openxmlformats.org/officeDocument/2006/relationships/image" Target="../media/image1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jpeg"/><Relationship Id="rId11" Type="http://schemas.openxmlformats.org/officeDocument/2006/relationships/image" Target="../media/image13.jpeg"/><Relationship Id="rId5" Type="http://schemas.openxmlformats.org/officeDocument/2006/relationships/image" Target="../media/image7.jpeg"/><Relationship Id="rId10" Type="http://schemas.openxmlformats.org/officeDocument/2006/relationships/image" Target="../media/image12.jpeg"/><Relationship Id="rId4" Type="http://schemas.openxmlformats.org/officeDocument/2006/relationships/image" Target="../media/image6.jpeg"/><Relationship Id="rId9" Type="http://schemas.openxmlformats.org/officeDocument/2006/relationships/image" Target="../media/image1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>
          <a:xfrm>
            <a:off x="586224" y="3341566"/>
            <a:ext cx="6274921" cy="3021473"/>
          </a:xfrm>
        </p:spPr>
        <p:txBody>
          <a:bodyPr/>
          <a:lstStyle/>
          <a:p>
            <a:pPr marL="285750" indent="-285750">
              <a:buFontTx/>
              <a:buChar char="-"/>
            </a:pPr>
            <a:r>
              <a:rPr lang="en-US"/>
              <a:t>Peripheral artery disease (PAD) affects between 5 to 10 percent of US adults over 40.</a:t>
            </a:r>
            <a:r>
              <a:rPr lang="en-US" baseline="30000"/>
              <a:t>1</a:t>
            </a:r>
            <a:r>
              <a:rPr lang="en-US"/>
              <a:t> </a:t>
            </a:r>
          </a:p>
          <a:p>
            <a:pPr marL="285750" indent="-285750">
              <a:buFontTx/>
              <a:buChar char="-"/>
            </a:pPr>
            <a:r>
              <a:rPr lang="en-US"/>
              <a:t>Between 50%-90% of the PAD population are either current or past smokers.</a:t>
            </a:r>
            <a:r>
              <a:rPr lang="en-US" baseline="30000"/>
              <a:t>2,3,4</a:t>
            </a:r>
          </a:p>
          <a:p>
            <a:pPr marL="285750" indent="-285750">
              <a:buFontTx/>
              <a:buChar char="-"/>
            </a:pPr>
            <a:r>
              <a:rPr lang="en-US"/>
              <a:t>Critical limb ischemia (CLI)-focused data are scarce, despite a plethora of data for PAD. </a:t>
            </a:r>
          </a:p>
          <a:p>
            <a:pPr marL="285750" indent="-285750">
              <a:buFontTx/>
              <a:buChar char="-"/>
            </a:pPr>
            <a:r>
              <a:rPr lang="en-US"/>
              <a:t>Smoking cessation in CLI patients decreases mortality to a much higher degree compared to cessation in the general PAD population.</a:t>
            </a:r>
            <a:r>
              <a:rPr lang="en-US" baseline="30000"/>
              <a:t>5</a:t>
            </a:r>
            <a:r>
              <a:rPr lang="en-US"/>
              <a:t> </a:t>
            </a:r>
          </a:p>
          <a:p>
            <a:pPr marL="285750" indent="-285750">
              <a:buFontTx/>
              <a:buChar char="-"/>
            </a:pPr>
            <a:r>
              <a:rPr lang="en-US"/>
              <a:t>Even after optimal endovascular revascularization, there are still a significant percentage of CLI patients (40-50%) with either delayed healing or worsening of tissue loss.</a:t>
            </a:r>
            <a:r>
              <a:rPr lang="en-US" baseline="30000"/>
              <a:t>6,7,8</a:t>
            </a:r>
            <a:r>
              <a:rPr lang="en-US"/>
              <a:t> Wounds that do not heal result in major amputation in more than 70% of cases.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>
          <a:xfrm>
            <a:off x="577454" y="2962235"/>
            <a:ext cx="6280547" cy="382517"/>
          </a:xfrm>
        </p:spPr>
        <p:txBody>
          <a:bodyPr/>
          <a:lstStyle/>
          <a:p>
            <a:r>
              <a:rPr lang="en-US"/>
              <a:t>BACKGROUND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8"/>
          </p:nvPr>
        </p:nvSpPr>
        <p:spPr/>
      </p:sp>
      <p:sp>
        <p:nvSpPr>
          <p:cNvPr id="5" name="Text Placeholder 4"/>
          <p:cNvSpPr>
            <a:spLocks noGrp="1"/>
          </p:cNvSpPr>
          <p:nvPr>
            <p:ph type="body" sz="quarter" idx="20"/>
          </p:nvPr>
        </p:nvSpPr>
        <p:spPr>
          <a:xfrm>
            <a:off x="586224" y="8085252"/>
            <a:ext cx="6281539" cy="382517"/>
          </a:xfrm>
        </p:spPr>
        <p:txBody>
          <a:bodyPr/>
          <a:lstStyle/>
          <a:p>
            <a:r>
              <a:rPr lang="en-US"/>
              <a:t>OBJECTIVE OF STUDY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21"/>
          </p:nvPr>
        </p:nvSpPr>
        <p:spPr>
          <a:xfrm>
            <a:off x="7241978" y="3341566"/>
            <a:ext cx="6280546" cy="4055602"/>
          </a:xfrm>
        </p:spPr>
        <p:txBody>
          <a:bodyPr/>
          <a:lstStyle/>
          <a:p>
            <a:r>
              <a:rPr lang="en-US" b="1" dirty="0"/>
              <a:t>Definitions and Study Outcomes (continued)</a:t>
            </a:r>
            <a:endParaRPr lang="en-US" dirty="0"/>
          </a:p>
          <a:p>
            <a:pPr marL="285750" indent="-285750">
              <a:buFontTx/>
              <a:buChar char="-"/>
            </a:pPr>
            <a:r>
              <a:rPr lang="en-US" dirty="0"/>
              <a:t>Primary outcomes of the study were incomplete wound healing after six, nine and twelve months of follow-up. </a:t>
            </a:r>
          </a:p>
          <a:p>
            <a:pPr marL="285750" indent="-285750">
              <a:buFontTx/>
              <a:buChar char="-"/>
            </a:pPr>
            <a:r>
              <a:rPr lang="en-US" dirty="0"/>
              <a:t>Secondary outcomes included amputation, bypass and major adverse limb events (MALE) rates. </a:t>
            </a:r>
          </a:p>
          <a:p>
            <a:pPr marL="285750" indent="-285750">
              <a:buFontTx/>
              <a:buChar char="-"/>
            </a:pPr>
            <a:r>
              <a:rPr lang="en-US" dirty="0"/>
              <a:t>MALE was defined as any of the following: major lower extremity limb amputation above the level of the ankle joint, thrombolysis or surgical bypass.</a:t>
            </a:r>
          </a:p>
          <a:p>
            <a:r>
              <a:rPr lang="en-US" b="1" dirty="0"/>
              <a:t>Statistical Analysis</a:t>
            </a:r>
            <a:r>
              <a:rPr lang="en-US" dirty="0"/>
              <a:t> </a:t>
            </a:r>
          </a:p>
          <a:p>
            <a:pPr marL="285750" indent="-285750">
              <a:buFontTx/>
              <a:buChar char="-"/>
            </a:pPr>
            <a:r>
              <a:rPr lang="en-US" dirty="0"/>
              <a:t>Association between baseline demographic, clinical, and angiographic characteristics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/>
              <a:t>examined either with logistic regression analysis or cox regression analysis.</a:t>
            </a:r>
          </a:p>
          <a:p>
            <a:pPr marL="285750" indent="-285750">
              <a:buFontTx/>
              <a:buChar char="-"/>
            </a:pPr>
            <a:r>
              <a:rPr lang="en-US" dirty="0"/>
              <a:t>Analysis done using STATA software.</a:t>
            </a:r>
          </a:p>
          <a:p>
            <a:pPr marL="285750" indent="-285750">
              <a:buFontTx/>
              <a:buChar char="-"/>
            </a:pPr>
            <a:r>
              <a:rPr lang="en-US" dirty="0"/>
              <a:t>Alpha value set at 0.05 (p &lt; 0.05).</a:t>
            </a:r>
          </a:p>
          <a:p>
            <a:br>
              <a:rPr lang="en-US" dirty="0"/>
            </a:b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22"/>
          </p:nvPr>
        </p:nvSpPr>
        <p:spPr/>
        <p:txBody>
          <a:bodyPr/>
          <a:lstStyle/>
          <a:p>
            <a:r>
              <a:rPr lang="en-US"/>
              <a:t>METHODS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24"/>
          </p:nvPr>
        </p:nvSpPr>
        <p:spPr/>
        <p:txBody>
          <a:bodyPr/>
          <a:lstStyle/>
          <a:p>
            <a:r>
              <a:rPr lang="en-US"/>
              <a:t>RESULTS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25"/>
          </p:nvPr>
        </p:nvSpPr>
        <p:spPr/>
        <p:txBody>
          <a:bodyPr/>
          <a:lstStyle/>
          <a:p>
            <a:r>
              <a:rPr lang="en-US"/>
              <a:t>CONCLUSION</a:t>
            </a:r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26"/>
          </p:nvPr>
        </p:nvSpPr>
        <p:spPr>
          <a:xfrm>
            <a:off x="20572839" y="6955536"/>
            <a:ext cx="6279386" cy="5803773"/>
          </a:xfrm>
        </p:spPr>
        <p:txBody>
          <a:bodyPr/>
          <a:lstStyle/>
          <a:p>
            <a:pPr marL="228600" indent="-228600">
              <a:buAutoNum type="arabicPeriod"/>
            </a:pPr>
            <a:r>
              <a:rPr lang="en-US" sz="1300" dirty="0"/>
              <a:t>Hirsch AT, </a:t>
            </a:r>
            <a:r>
              <a:rPr lang="en-US" sz="1300" dirty="0" err="1"/>
              <a:t>Criqui</a:t>
            </a:r>
            <a:r>
              <a:rPr lang="en-US" sz="1300" dirty="0"/>
              <a:t> MH, Treat-Jacobson D, </a:t>
            </a:r>
            <a:r>
              <a:rPr lang="en-US" sz="1300" dirty="0" err="1"/>
              <a:t>Regensteiner</a:t>
            </a:r>
            <a:r>
              <a:rPr lang="en-US" sz="1300" dirty="0"/>
              <a:t> JG, Creager MA, Olin JW, </a:t>
            </a:r>
            <a:r>
              <a:rPr lang="en-US" sz="1300" dirty="0" err="1"/>
              <a:t>Krook</a:t>
            </a:r>
            <a:r>
              <a:rPr lang="en-US" sz="1300" dirty="0"/>
              <a:t> SH, </a:t>
            </a:r>
            <a:r>
              <a:rPr lang="en-US" sz="1300" dirty="0" err="1"/>
              <a:t>Hunninghake</a:t>
            </a:r>
            <a:r>
              <a:rPr lang="en-US" sz="1300" dirty="0"/>
              <a:t> DB, </a:t>
            </a:r>
            <a:r>
              <a:rPr lang="en-US" sz="1300" dirty="0" err="1"/>
              <a:t>Comerota</a:t>
            </a:r>
            <a:r>
              <a:rPr lang="en-US" sz="1300" dirty="0"/>
              <a:t> AJ, Walsh ME, McDermott MM, Hiatt WR. Peripheral Arterial Disease Detection, Awareness, and Treatment in Primary Care. JAMA [Internet]. 2001;286:1317–1324. Available from: https://doi.org/10.1001/jama.286.11.1317</a:t>
            </a:r>
          </a:p>
          <a:p>
            <a:pPr marL="228600" indent="-228600">
              <a:buAutoNum type="arabicPeriod"/>
            </a:pPr>
            <a:r>
              <a:rPr lang="en-US" sz="1300" dirty="0"/>
              <a:t>Cole CW, Hill GB, Farzad E, Bouchard A, Moher D, </a:t>
            </a:r>
            <a:r>
              <a:rPr lang="en-US" sz="1300" dirty="0" err="1"/>
              <a:t>Rody</a:t>
            </a:r>
            <a:r>
              <a:rPr lang="en-US" sz="1300" dirty="0"/>
              <a:t> K, Shea B. Cigarette smoking and peripheral arterial occlusive disease. Surgery. 1993;114:753–757. </a:t>
            </a:r>
          </a:p>
          <a:p>
            <a:pPr marL="228600" indent="-228600">
              <a:buAutoNum type="arabicPeriod"/>
            </a:pPr>
            <a:r>
              <a:rPr lang="en-US" sz="1300" dirty="0"/>
              <a:t> </a:t>
            </a:r>
            <a:r>
              <a:rPr lang="en-US" sz="1300" dirty="0" err="1"/>
              <a:t>Hoel</a:t>
            </a:r>
            <a:r>
              <a:rPr lang="en-US" sz="1300" dirty="0"/>
              <a:t> AW, Nolan BW, </a:t>
            </a:r>
            <a:r>
              <a:rPr lang="en-US" sz="1300" dirty="0" err="1"/>
              <a:t>Goodney</a:t>
            </a:r>
            <a:r>
              <a:rPr lang="en-US" sz="1300" dirty="0"/>
              <a:t> PP, Zhao Y, </a:t>
            </a:r>
            <a:r>
              <a:rPr lang="en-US" sz="1300" dirty="0" err="1"/>
              <a:t>Schanzer</a:t>
            </a:r>
            <a:r>
              <a:rPr lang="en-US" sz="1300" dirty="0"/>
              <a:t> A, Stanley AC, </a:t>
            </a:r>
            <a:r>
              <a:rPr lang="en-US" sz="1300" dirty="0" err="1"/>
              <a:t>Eldrup</a:t>
            </a:r>
            <a:r>
              <a:rPr lang="en-US" sz="1300" dirty="0"/>
              <a:t>-Jorgensen J, </a:t>
            </a:r>
            <a:r>
              <a:rPr lang="en-US" sz="1300" dirty="0" err="1"/>
              <a:t>Cronenwett</a:t>
            </a:r>
            <a:r>
              <a:rPr lang="en-US" sz="1300" dirty="0"/>
              <a:t> JL. Variation in smoking cessation after vascular operations. </a:t>
            </a:r>
            <a:r>
              <a:rPr lang="en-US" sz="1300" i="1" dirty="0"/>
              <a:t>J </a:t>
            </a:r>
            <a:r>
              <a:rPr lang="en-US" sz="1300" i="1" dirty="0" err="1"/>
              <a:t>Vasc</a:t>
            </a:r>
            <a:r>
              <a:rPr lang="en-US" sz="1300" i="1" dirty="0"/>
              <a:t> Surg</a:t>
            </a:r>
            <a:r>
              <a:rPr lang="en-US" sz="1300" dirty="0"/>
              <a:t>. 2013;57:1334–1338. </a:t>
            </a:r>
          </a:p>
          <a:p>
            <a:pPr marL="228600" indent="-228600">
              <a:buAutoNum type="arabicPeriod" startAt="4"/>
            </a:pPr>
            <a:r>
              <a:rPr lang="en-US" sz="1300" dirty="0" err="1"/>
              <a:t>Schanzer</a:t>
            </a:r>
            <a:r>
              <a:rPr lang="en-US" sz="1300" dirty="0"/>
              <a:t> A, </a:t>
            </a:r>
            <a:r>
              <a:rPr lang="en-US" sz="1300" dirty="0" err="1"/>
              <a:t>Hevelone</a:t>
            </a:r>
            <a:r>
              <a:rPr lang="en-US" sz="1300" dirty="0"/>
              <a:t> N, Owens CD, Belkin M, </a:t>
            </a:r>
            <a:r>
              <a:rPr lang="en-US" sz="1300" dirty="0" err="1"/>
              <a:t>Bandyk</a:t>
            </a:r>
            <a:r>
              <a:rPr lang="en-US" sz="1300" dirty="0"/>
              <a:t> DF, Clowes AW, Moneta GL, Conte MS. Technical factors affecting autogenous vein graft failure: observations from a large multicenter trial. </a:t>
            </a:r>
            <a:r>
              <a:rPr lang="en-US" sz="1300" i="1" dirty="0"/>
              <a:t>J </a:t>
            </a:r>
            <a:r>
              <a:rPr lang="en-US" sz="1300" i="1" dirty="0" err="1"/>
              <a:t>Vasc</a:t>
            </a:r>
            <a:r>
              <a:rPr lang="en-US" sz="1300" i="1" dirty="0"/>
              <a:t> Surg</a:t>
            </a:r>
            <a:r>
              <a:rPr lang="en-US" sz="1300" dirty="0"/>
              <a:t>. 2007;46:1180–90; discussion 1190. </a:t>
            </a:r>
          </a:p>
          <a:p>
            <a:pPr marL="228600" indent="-228600">
              <a:buFont typeface="Arial" pitchFamily="34" charset="0"/>
              <a:buAutoNum type="arabicPeriod" startAt="4"/>
            </a:pPr>
            <a:r>
              <a:rPr lang="en-US" sz="1300" dirty="0"/>
              <a:t>Armstrong EJ, Wu J, Singh GD, Dawson DL, </a:t>
            </a:r>
            <a:r>
              <a:rPr lang="en-US" sz="1300" dirty="0" err="1"/>
              <a:t>Pevec</a:t>
            </a:r>
            <a:r>
              <a:rPr lang="en-US" sz="1300" dirty="0"/>
              <a:t> WC, Amsterdam EA, Laird JR. Smoking cessation is associated with decreased mortality and improved amputation-free survival among patients with symptomatic peripheral artery disease. </a:t>
            </a:r>
            <a:r>
              <a:rPr lang="en-US" sz="1300" i="1" dirty="0"/>
              <a:t>J </a:t>
            </a:r>
            <a:r>
              <a:rPr lang="en-US" sz="1300" i="1" dirty="0" err="1"/>
              <a:t>Vasc</a:t>
            </a:r>
            <a:r>
              <a:rPr lang="en-US" sz="1300" i="1" dirty="0"/>
              <a:t> Surg</a:t>
            </a:r>
            <a:r>
              <a:rPr lang="en-US" sz="1300" dirty="0"/>
              <a:t>. 2014;60:1565–1571. </a:t>
            </a:r>
          </a:p>
          <a:p>
            <a:pPr marL="228600" indent="-228600">
              <a:buFont typeface="Arial" pitchFamily="34" charset="0"/>
              <a:buAutoNum type="arabicPeriod" startAt="4"/>
            </a:pPr>
            <a:r>
              <a:rPr lang="en-US" sz="1300" dirty="0"/>
              <a:t>C Henry Laura A Peterson J. Wound Healing in Peripheral Arterial </a:t>
            </a:r>
            <a:r>
              <a:rPr lang="en-US" sz="1300" dirty="0" err="1"/>
              <a:t>Disease:Current</a:t>
            </a:r>
            <a:r>
              <a:rPr lang="en-US" sz="1300" dirty="0"/>
              <a:t> and Future Therapy. 2014. </a:t>
            </a:r>
          </a:p>
          <a:p>
            <a:pPr marL="228600" indent="-228600">
              <a:buFont typeface="Arial" pitchFamily="34" charset="0"/>
              <a:buAutoNum type="arabicPeriod" startAt="4"/>
            </a:pPr>
            <a:r>
              <a:rPr lang="en-US" sz="1300" dirty="0"/>
              <a:t>Marston WA, Davies SW, Armstrong B, Farber MA, Mendes RC, Fulton JJ, </a:t>
            </a:r>
            <a:r>
              <a:rPr lang="en-US" sz="1300" dirty="0" err="1"/>
              <a:t>Keagy</a:t>
            </a:r>
            <a:r>
              <a:rPr lang="en-US" sz="1300" dirty="0"/>
              <a:t> BA. Natural history of limbs with arterial insufficiency and chronic ulceration treated without revascularization. </a:t>
            </a:r>
            <a:r>
              <a:rPr lang="en-US" sz="1300" i="1" dirty="0"/>
              <a:t>J </a:t>
            </a:r>
            <a:r>
              <a:rPr lang="en-US" sz="1300" i="1" dirty="0" err="1"/>
              <a:t>Vasc</a:t>
            </a:r>
            <a:r>
              <a:rPr lang="en-US" sz="1300" i="1" dirty="0"/>
              <a:t> Surg</a:t>
            </a:r>
            <a:r>
              <a:rPr lang="en-US" sz="1300" dirty="0"/>
              <a:t>. 2006;44:108–114. </a:t>
            </a:r>
          </a:p>
          <a:p>
            <a:pPr marL="228600" indent="-228600">
              <a:buFont typeface="Arial" pitchFamily="34" charset="0"/>
              <a:buAutoNum type="arabicPeriod" startAt="4"/>
            </a:pPr>
            <a:r>
              <a:rPr lang="en-US" sz="1300" dirty="0"/>
              <a:t>Forsythe RO, Brownrigg J, Hinchliffe RJ. Peripheral arterial disease and revascularization of the diabetic foot. </a:t>
            </a:r>
            <a:r>
              <a:rPr lang="en-US" sz="1300" i="1" dirty="0"/>
              <a:t>Diabetes </a:t>
            </a:r>
            <a:r>
              <a:rPr lang="en-US" sz="1300" i="1" dirty="0" err="1"/>
              <a:t>Obes</a:t>
            </a:r>
            <a:r>
              <a:rPr lang="en-US" sz="1300" i="1" dirty="0"/>
              <a:t> </a:t>
            </a:r>
            <a:r>
              <a:rPr lang="en-US" sz="1300" i="1" dirty="0" err="1"/>
              <a:t>Metab</a:t>
            </a:r>
            <a:r>
              <a:rPr lang="en-US" sz="1300" dirty="0"/>
              <a:t>. 2015;17:435–444. </a:t>
            </a:r>
          </a:p>
          <a:p>
            <a:endParaRPr lang="en-US" dirty="0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27"/>
          </p:nvPr>
        </p:nvSpPr>
        <p:spPr>
          <a:xfrm>
            <a:off x="20572839" y="6569087"/>
            <a:ext cx="6287661" cy="382517"/>
          </a:xfrm>
        </p:spPr>
        <p:txBody>
          <a:bodyPr/>
          <a:lstStyle/>
          <a:p>
            <a:r>
              <a:rPr lang="en-US"/>
              <a:t>REFERENCES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29"/>
          </p:nvPr>
        </p:nvSpPr>
        <p:spPr>
          <a:xfrm>
            <a:off x="20581114" y="12468193"/>
            <a:ext cx="6279386" cy="382517"/>
          </a:xfrm>
        </p:spPr>
        <p:txBody>
          <a:bodyPr/>
          <a:lstStyle/>
          <a:p>
            <a:r>
              <a:rPr lang="en-US"/>
              <a:t>DISCLOSURES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96"/>
          </p:nvPr>
        </p:nvSpPr>
        <p:spPr>
          <a:xfrm>
            <a:off x="592842" y="8516702"/>
            <a:ext cx="6274921" cy="694682"/>
          </a:xfrm>
        </p:spPr>
        <p:txBody>
          <a:bodyPr/>
          <a:lstStyle/>
          <a:p>
            <a:r>
              <a:rPr lang="en-US" dirty="0"/>
              <a:t>We are assessing the relationship of smoking status to wound healing for CLI patients undergoing endovascular revascularization. 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107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1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7" name="Text Placeholder 16"/>
          <p:cNvSpPr>
            <a:spLocks noGrp="1"/>
          </p:cNvSpPr>
          <p:nvPr>
            <p:ph type="body" sz="quarter" idx="117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18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9" name="Text Placeholder 18"/>
          <p:cNvSpPr>
            <a:spLocks noGrp="1"/>
          </p:cNvSpPr>
          <p:nvPr>
            <p:ph type="body" sz="quarter" idx="119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0" name="Text Placeholder 19"/>
          <p:cNvSpPr>
            <a:spLocks noGrp="1"/>
          </p:cNvSpPr>
          <p:nvPr>
            <p:ph type="body" sz="quarter" idx="12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1" name="Text Placeholder 20"/>
          <p:cNvSpPr>
            <a:spLocks noGrp="1"/>
          </p:cNvSpPr>
          <p:nvPr>
            <p:ph type="body" sz="quarter" idx="12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2" name="Text Placeholder 21"/>
          <p:cNvSpPr>
            <a:spLocks noGrp="1"/>
          </p:cNvSpPr>
          <p:nvPr>
            <p:ph type="body" sz="quarter" idx="12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3" name="Text Placeholder 22"/>
          <p:cNvSpPr>
            <a:spLocks noGrp="1"/>
          </p:cNvSpPr>
          <p:nvPr>
            <p:ph type="body" sz="quarter" idx="12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4" name="Text Placeholder 23"/>
          <p:cNvSpPr>
            <a:spLocks noGrp="1"/>
          </p:cNvSpPr>
          <p:nvPr>
            <p:ph type="body" sz="quarter" idx="124"/>
          </p:nvPr>
        </p:nvSpPr>
        <p:spPr>
          <a:xfrm>
            <a:off x="7251576" y="6885125"/>
            <a:ext cx="6285508" cy="540794"/>
          </a:xfrm>
        </p:spPr>
        <p:txBody>
          <a:bodyPr/>
          <a:lstStyle/>
          <a:p>
            <a:pPr algn="ctr"/>
            <a:r>
              <a:rPr lang="en-US" sz="1800" b="1" dirty="0"/>
              <a:t>RESULTS</a:t>
            </a:r>
          </a:p>
        </p:txBody>
      </p:sp>
      <p:sp>
        <p:nvSpPr>
          <p:cNvPr id="25" name="Text Placeholder 24"/>
          <p:cNvSpPr>
            <a:spLocks noGrp="1"/>
          </p:cNvSpPr>
          <p:nvPr>
            <p:ph type="body" sz="quarter" idx="125"/>
          </p:nvPr>
        </p:nvSpPr>
        <p:spPr>
          <a:xfrm>
            <a:off x="584239" y="9280106"/>
            <a:ext cx="6285508" cy="422468"/>
          </a:xfrm>
        </p:spPr>
        <p:txBody>
          <a:bodyPr/>
          <a:lstStyle/>
          <a:p>
            <a:pPr algn="ctr"/>
            <a:r>
              <a:rPr lang="en-US" sz="1800" b="1"/>
              <a:t>METHODS</a:t>
            </a:r>
          </a:p>
        </p:txBody>
      </p:sp>
      <p:pic>
        <p:nvPicPr>
          <p:cNvPr id="27" name="Picture 27">
            <a:extLst>
              <a:ext uri="{FF2B5EF4-FFF2-40B4-BE49-F238E27FC236}">
                <a16:creationId xmlns:a16="http://schemas.microsoft.com/office/drawing/2014/main" id="{998ABC96-F919-4F89-BD5E-AAE13453374F}"/>
              </a:ext>
            </a:extLst>
          </p:cNvPr>
          <p:cNvPicPr>
            <a:picLocks noGrp="1" noChangeAspect="1"/>
          </p:cNvPicPr>
          <p:nvPr>
            <p:ph type="pic" sz="quarter" idx="115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4180357" y="10349138"/>
            <a:ext cx="5734650" cy="2385979"/>
          </a:xfrm>
        </p:spPr>
      </p:pic>
      <p:pic>
        <p:nvPicPr>
          <p:cNvPr id="66" name="Picture Placeholder 65">
            <a:extLst>
              <a:ext uri="{FF2B5EF4-FFF2-40B4-BE49-F238E27FC236}">
                <a16:creationId xmlns:a16="http://schemas.microsoft.com/office/drawing/2014/main" id="{B77847E3-6F5F-41F7-AD18-F34697429756}"/>
              </a:ext>
            </a:extLst>
          </p:cNvPr>
          <p:cNvPicPr>
            <a:picLocks noGrp="1" noChangeAspect="1"/>
          </p:cNvPicPr>
          <p:nvPr>
            <p:ph type="pic" sz="quarter" idx="126"/>
          </p:nvPr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943891" y="10020520"/>
            <a:ext cx="4876717" cy="2677656"/>
          </a:xfrm>
        </p:spPr>
      </p:pic>
      <p:pic>
        <p:nvPicPr>
          <p:cNvPr id="64" name="Picture Placeholder 63">
            <a:extLst>
              <a:ext uri="{FF2B5EF4-FFF2-40B4-BE49-F238E27FC236}">
                <a16:creationId xmlns:a16="http://schemas.microsoft.com/office/drawing/2014/main" id="{DD9FC796-A38F-4D99-BFA7-63E586F1B9C6}"/>
              </a:ext>
            </a:extLst>
          </p:cNvPr>
          <p:cNvPicPr>
            <a:picLocks noGrp="1" noChangeAspect="1"/>
          </p:cNvPicPr>
          <p:nvPr>
            <p:ph type="pic" sz="quarter" idx="127"/>
          </p:nvPr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5027184" y="7012885"/>
            <a:ext cx="4065158" cy="3007635"/>
          </a:xfrm>
        </p:spPr>
      </p:pic>
      <p:pic>
        <p:nvPicPr>
          <p:cNvPr id="61" name="Picture Placeholder 60">
            <a:extLst>
              <a:ext uri="{FF2B5EF4-FFF2-40B4-BE49-F238E27FC236}">
                <a16:creationId xmlns:a16="http://schemas.microsoft.com/office/drawing/2014/main" id="{B9F901B5-9164-482B-8200-6AF3D3422B6B}"/>
              </a:ext>
            </a:extLst>
          </p:cNvPr>
          <p:cNvPicPr>
            <a:picLocks noGrp="1" noChangeAspect="1"/>
          </p:cNvPicPr>
          <p:nvPr>
            <p:ph type="pic" sz="quarter" idx="128"/>
          </p:nvPr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5027184" y="3611211"/>
            <a:ext cx="4065157" cy="3106755"/>
          </a:xfrm>
        </p:spPr>
      </p:pic>
      <p:pic>
        <p:nvPicPr>
          <p:cNvPr id="57" name="Picture Placeholder 56">
            <a:extLst>
              <a:ext uri="{FF2B5EF4-FFF2-40B4-BE49-F238E27FC236}">
                <a16:creationId xmlns:a16="http://schemas.microsoft.com/office/drawing/2014/main" id="{52AF16CD-DBF2-4A88-806C-445601FC3786}"/>
              </a:ext>
            </a:extLst>
          </p:cNvPr>
          <p:cNvPicPr>
            <a:picLocks noGrp="1" noChangeAspect="1"/>
          </p:cNvPicPr>
          <p:nvPr>
            <p:ph type="pic" sz="quarter" idx="129"/>
          </p:nvPr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4180356" y="13117634"/>
            <a:ext cx="5729385" cy="2126224"/>
          </a:xfrm>
        </p:spPr>
      </p:pic>
      <p:pic>
        <p:nvPicPr>
          <p:cNvPr id="33" name="Picture Placeholder 32">
            <a:extLst>
              <a:ext uri="{FF2B5EF4-FFF2-40B4-BE49-F238E27FC236}">
                <a16:creationId xmlns:a16="http://schemas.microsoft.com/office/drawing/2014/main" id="{79832608-2063-41D6-80EC-B6EF1890319B}"/>
              </a:ext>
            </a:extLst>
          </p:cNvPr>
          <p:cNvPicPr>
            <a:picLocks noGrp="1" noChangeAspect="1"/>
          </p:cNvPicPr>
          <p:nvPr>
            <p:ph type="pic" sz="quarter" idx="130"/>
          </p:nvPr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958054" y="12959255"/>
            <a:ext cx="4876717" cy="2707916"/>
          </a:xfrm>
        </p:spPr>
      </p:pic>
      <p:pic>
        <p:nvPicPr>
          <p:cNvPr id="34" name="Picture Placeholder 33">
            <a:extLst>
              <a:ext uri="{FF2B5EF4-FFF2-40B4-BE49-F238E27FC236}">
                <a16:creationId xmlns:a16="http://schemas.microsoft.com/office/drawing/2014/main" id="{3109773F-46C1-49BC-9FF0-B00135C243F8}"/>
              </a:ext>
            </a:extLst>
          </p:cNvPr>
          <p:cNvPicPr>
            <a:picLocks noGrp="1" noChangeAspect="1"/>
          </p:cNvPicPr>
          <p:nvPr>
            <p:ph type="pic" sz="quarter" idx="131"/>
          </p:nvPr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399145" y="6373421"/>
            <a:ext cx="1886122" cy="1477207"/>
          </a:xfrm>
        </p:spPr>
      </p:pic>
      <p:pic>
        <p:nvPicPr>
          <p:cNvPr id="63" name="Picture Placeholder 62" descr="A picture containing clothing&#10;&#10;Description automatically generated">
            <a:extLst>
              <a:ext uri="{FF2B5EF4-FFF2-40B4-BE49-F238E27FC236}">
                <a16:creationId xmlns:a16="http://schemas.microsoft.com/office/drawing/2014/main" id="{B637BD48-5B03-4C7E-ADD6-315EF02C9D00}"/>
              </a:ext>
            </a:extLst>
          </p:cNvPr>
          <p:cNvPicPr>
            <a:picLocks noGrp="1" noChangeAspect="1"/>
          </p:cNvPicPr>
          <p:nvPr>
            <p:ph type="pic" sz="quarter" idx="132"/>
          </p:nvPr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789" b="7789"/>
          <a:stretch>
            <a:fillRect/>
          </a:stretch>
        </p:blipFill>
        <p:spPr>
          <a:xfrm>
            <a:off x="1054965" y="6421969"/>
            <a:ext cx="2099499" cy="1347158"/>
          </a:xfrm>
        </p:spPr>
      </p:pic>
      <p:pic>
        <p:nvPicPr>
          <p:cNvPr id="60" name="Picture Placeholder 59">
            <a:extLst>
              <a:ext uri="{FF2B5EF4-FFF2-40B4-BE49-F238E27FC236}">
                <a16:creationId xmlns:a16="http://schemas.microsoft.com/office/drawing/2014/main" id="{0288A841-18B1-43BE-91A0-D141631DCCC2}"/>
              </a:ext>
            </a:extLst>
          </p:cNvPr>
          <p:cNvPicPr>
            <a:picLocks noGrp="1" noChangeAspect="1"/>
          </p:cNvPicPr>
          <p:nvPr>
            <p:ph type="pic" sz="quarter" idx="133"/>
          </p:nvPr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676354" y="13752772"/>
            <a:ext cx="2936116" cy="1918525"/>
          </a:xfrm>
        </p:spPr>
      </p:pic>
      <p:pic>
        <p:nvPicPr>
          <p:cNvPr id="58" name="Picture Placeholder 57">
            <a:extLst>
              <a:ext uri="{FF2B5EF4-FFF2-40B4-BE49-F238E27FC236}">
                <a16:creationId xmlns:a16="http://schemas.microsoft.com/office/drawing/2014/main" id="{5998CCC7-06D8-4D37-AE40-58DC0D9A8F68}"/>
              </a:ext>
            </a:extLst>
          </p:cNvPr>
          <p:cNvPicPr>
            <a:picLocks noGrp="1" noChangeAspect="1"/>
          </p:cNvPicPr>
          <p:nvPr>
            <p:ph type="pic" sz="quarter" idx="134"/>
          </p:nvPr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06484" y="13752772"/>
            <a:ext cx="2644775" cy="1914399"/>
          </a:xfrm>
        </p:spPr>
      </p:pic>
      <p:sp>
        <p:nvSpPr>
          <p:cNvPr id="36" name="Text Placeholder 35"/>
          <p:cNvSpPr>
            <a:spLocks noGrp="1"/>
          </p:cNvSpPr>
          <p:nvPr>
            <p:ph type="body" sz="quarter" idx="13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7" name="Text Placeholder 36"/>
          <p:cNvSpPr>
            <a:spLocks noGrp="1"/>
          </p:cNvSpPr>
          <p:nvPr>
            <p:ph type="body" sz="quarter" idx="137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8" name="Text Placeholder 37"/>
          <p:cNvSpPr>
            <a:spLocks noGrp="1"/>
          </p:cNvSpPr>
          <p:nvPr>
            <p:ph type="body" sz="quarter" idx="138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9" name="Text Placeholder 38"/>
          <p:cNvSpPr>
            <a:spLocks noGrp="1"/>
          </p:cNvSpPr>
          <p:nvPr>
            <p:ph type="body" sz="quarter" idx="139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0" name="Text Placeholder 39"/>
          <p:cNvSpPr>
            <a:spLocks noGrp="1"/>
          </p:cNvSpPr>
          <p:nvPr>
            <p:ph type="body" sz="quarter" idx="14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1" name="Text Placeholder 40"/>
          <p:cNvSpPr>
            <a:spLocks noGrp="1"/>
          </p:cNvSpPr>
          <p:nvPr>
            <p:ph type="body" sz="quarter" idx="14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2" name="Text Placeholder 41"/>
          <p:cNvSpPr>
            <a:spLocks noGrp="1"/>
          </p:cNvSpPr>
          <p:nvPr>
            <p:ph type="body" sz="quarter" idx="14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4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4" name="Text Placeholder 43"/>
          <p:cNvSpPr>
            <a:spLocks noGrp="1"/>
          </p:cNvSpPr>
          <p:nvPr>
            <p:ph type="body" sz="quarter" idx="14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5" name="Text Placeholder 44"/>
          <p:cNvSpPr>
            <a:spLocks noGrp="1"/>
          </p:cNvSpPr>
          <p:nvPr>
            <p:ph type="body" sz="quarter" idx="14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6" name="Text Placeholder 45"/>
          <p:cNvSpPr>
            <a:spLocks noGrp="1"/>
          </p:cNvSpPr>
          <p:nvPr>
            <p:ph type="body" sz="quarter" idx="14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7" name="Text Placeholder 46"/>
          <p:cNvSpPr>
            <a:spLocks noGrp="1"/>
          </p:cNvSpPr>
          <p:nvPr>
            <p:ph type="body" sz="quarter" idx="147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8" name="Text Placeholder 47"/>
          <p:cNvSpPr>
            <a:spLocks noGrp="1"/>
          </p:cNvSpPr>
          <p:nvPr>
            <p:ph type="body" sz="quarter" idx="148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9" name="Text Placeholder 48"/>
          <p:cNvSpPr>
            <a:spLocks noGrp="1"/>
          </p:cNvSpPr>
          <p:nvPr>
            <p:ph type="body" sz="quarter" idx="149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0" name="Text Placeholder 49"/>
          <p:cNvSpPr>
            <a:spLocks noGrp="1"/>
          </p:cNvSpPr>
          <p:nvPr>
            <p:ph type="body" sz="quarter" idx="150"/>
          </p:nvPr>
        </p:nvSpPr>
        <p:spPr/>
        <p:txBody>
          <a:bodyPr>
            <a:normAutofit fontScale="55000" lnSpcReduction="20000"/>
          </a:bodyPr>
          <a:lstStyle/>
          <a:p>
            <a:r>
              <a:rPr lang="en-US" dirty="0"/>
              <a:t>*Anita Sarkar BS</a:t>
            </a:r>
            <a:r>
              <a:rPr lang="en-US" baseline="30000" dirty="0"/>
              <a:t>2</a:t>
            </a:r>
            <a:r>
              <a:rPr lang="en-US" dirty="0"/>
              <a:t>, </a:t>
            </a:r>
            <a:r>
              <a:rPr lang="en-US" dirty="0" err="1"/>
              <a:t>Damianos</a:t>
            </a:r>
            <a:r>
              <a:rPr lang="en-US" dirty="0"/>
              <a:t> G </a:t>
            </a:r>
            <a:r>
              <a:rPr lang="en-US" dirty="0" err="1"/>
              <a:t>Kokkinidis</a:t>
            </a:r>
            <a:r>
              <a:rPr lang="en-US" dirty="0"/>
              <a:t> MD MSc</a:t>
            </a:r>
            <a:r>
              <a:rPr lang="en-US" baseline="30000" dirty="0"/>
              <a:t>1</a:t>
            </a:r>
            <a:r>
              <a:rPr lang="en-US" dirty="0"/>
              <a:t>, Stefanos Giannopoulos MD</a:t>
            </a:r>
            <a:r>
              <a:rPr lang="en-US" baseline="30000" dirty="0"/>
              <a:t>1</a:t>
            </a:r>
            <a:r>
              <a:rPr lang="en-US" dirty="0"/>
              <a:t>, </a:t>
            </a:r>
            <a:r>
              <a:rPr lang="en-US" dirty="0" err="1"/>
              <a:t>Moosa</a:t>
            </a:r>
            <a:r>
              <a:rPr lang="en-US" dirty="0"/>
              <a:t> Haider MD MPH</a:t>
            </a:r>
            <a:r>
              <a:rPr lang="en-US" baseline="30000" dirty="0"/>
              <a:t>2</a:t>
            </a:r>
            <a:r>
              <a:rPr lang="en-US" dirty="0"/>
              <a:t>, Timothy Jordan MD</a:t>
            </a:r>
            <a:r>
              <a:rPr lang="en-US" baseline="30000" dirty="0"/>
              <a:t>2</a:t>
            </a:r>
            <a:r>
              <a:rPr lang="en-US" dirty="0"/>
              <a:t>, </a:t>
            </a:r>
            <a:r>
              <a:rPr lang="en-US" dirty="0" err="1"/>
              <a:t>Gagan</a:t>
            </a:r>
            <a:r>
              <a:rPr lang="en-US" dirty="0"/>
              <a:t> D. Singh, MD</a:t>
            </a:r>
            <a:r>
              <a:rPr lang="en-US" baseline="30000" dirty="0"/>
              <a:t>2</a:t>
            </a:r>
            <a:r>
              <a:rPr lang="en-US" dirty="0"/>
              <a:t>, Eric A. </a:t>
            </a:r>
            <a:r>
              <a:rPr lang="en-US" dirty="0" err="1"/>
              <a:t>Secemsky</a:t>
            </a:r>
            <a:r>
              <a:rPr lang="en-US" dirty="0"/>
              <a:t>, MD</a:t>
            </a:r>
            <a:r>
              <a:rPr lang="en-US" baseline="30000" dirty="0"/>
              <a:t>3</a:t>
            </a:r>
            <a:r>
              <a:rPr lang="en-US" dirty="0"/>
              <a:t>, Jay </a:t>
            </a:r>
            <a:r>
              <a:rPr lang="en-US" dirty="0" err="1"/>
              <a:t>Giri</a:t>
            </a:r>
            <a:r>
              <a:rPr lang="en-US" dirty="0"/>
              <a:t> MD, MPH</a:t>
            </a:r>
            <a:r>
              <a:rPr lang="en-US" baseline="30000" dirty="0"/>
              <a:t>4</a:t>
            </a:r>
            <a:r>
              <a:rPr lang="en-US" dirty="0"/>
              <a:t>, Joshua A. Beckman MD</a:t>
            </a:r>
            <a:r>
              <a:rPr lang="en-US" baseline="30000" dirty="0"/>
              <a:t>5</a:t>
            </a:r>
            <a:r>
              <a:rPr lang="en-US" dirty="0"/>
              <a:t>, Ehrin J Armstrong MD MSc</a:t>
            </a:r>
            <a:r>
              <a:rPr lang="en-US" baseline="30000" dirty="0"/>
              <a:t>1</a:t>
            </a:r>
            <a:r>
              <a:rPr lang="en-US" dirty="0"/>
              <a:t> </a:t>
            </a:r>
          </a:p>
          <a:p>
            <a:endParaRPr lang="en-US" dirty="0"/>
          </a:p>
        </p:txBody>
      </p:sp>
      <p:sp>
        <p:nvSpPr>
          <p:cNvPr id="51" name="Text Placeholder 50"/>
          <p:cNvSpPr>
            <a:spLocks noGrp="1"/>
          </p:cNvSpPr>
          <p:nvPr>
            <p:ph type="body" sz="quarter" idx="184"/>
          </p:nvPr>
        </p:nvSpPr>
        <p:spPr>
          <a:xfrm>
            <a:off x="3662362" y="1614899"/>
            <a:ext cx="20107276" cy="634555"/>
          </a:xfrm>
        </p:spPr>
        <p:txBody>
          <a:bodyPr>
            <a:normAutofit fontScale="25000" lnSpcReduction="20000"/>
          </a:bodyPr>
          <a:lstStyle/>
          <a:p>
            <a:r>
              <a:rPr lang="en-US" sz="4000"/>
              <a:t>1 Division of Cardiology, Rocky Mountain Regional VA Medical Center, University of Colorado, Denver, CO, USA</a:t>
            </a:r>
          </a:p>
          <a:p>
            <a:r>
              <a:rPr lang="en-US" sz="4000"/>
              <a:t> 2 Vascular Center and Division of Cardiovascular Medicine, University of California, Davis, Sacramento, CA, USA.</a:t>
            </a:r>
          </a:p>
          <a:p>
            <a:r>
              <a:rPr lang="en-US" sz="4000"/>
              <a:t> 3 Smith Center for Outcomes Research in Cardiology, Department of Medicine, Beth Israel Deaconess Medical Center, Boston, MA, USA.</a:t>
            </a:r>
          </a:p>
          <a:p>
            <a:r>
              <a:rPr lang="en-US" sz="4000"/>
              <a:t>4 Penn Cardiovascular Outcomes, Quality and Evaluative Research Center, Leonard Davis Institute of Health Economics, University of Pennsylvania, Philadelphia, Pennsylvania; Cardiovascular Medicine Division, University of Pennsylvania, Philadelphia, PA, USA</a:t>
            </a:r>
          </a:p>
          <a:p>
            <a:r>
              <a:rPr lang="en-US" sz="4000"/>
              <a:t>5 Department of Medicine-Cardiology, Vanderbilt University Medical Center, Nashville, TN, USA.</a:t>
            </a:r>
          </a:p>
          <a:p>
            <a:endParaRPr lang="en-US"/>
          </a:p>
        </p:txBody>
      </p:sp>
      <p:sp>
        <p:nvSpPr>
          <p:cNvPr id="52" name="Text Placeholder 51"/>
          <p:cNvSpPr>
            <a:spLocks noGrp="1"/>
          </p:cNvSpPr>
          <p:nvPr>
            <p:ph type="body" sz="quarter" idx="185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/>
              <a:t>Active Smoking is Associated with Higher Rates of Incomplete Wound Healing after Endovascular Treatment of Critical Limb Ischemia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186"/>
          </p:nvPr>
        </p:nvSpPr>
        <p:spPr>
          <a:xfrm>
            <a:off x="20572840" y="3341567"/>
            <a:ext cx="6282530" cy="3753981"/>
          </a:xfrm>
        </p:spPr>
        <p:txBody>
          <a:bodyPr/>
          <a:lstStyle/>
          <a:p>
            <a:pPr marL="285750" indent="-285750">
              <a:buFontTx/>
              <a:buChar char="-"/>
            </a:pPr>
            <a:r>
              <a:rPr lang="en-US" dirty="0"/>
              <a:t>Smokers took 2 months longer to heal </a:t>
            </a:r>
          </a:p>
          <a:p>
            <a:pPr marL="285750" indent="-285750">
              <a:buFontTx/>
              <a:buChar char="-"/>
            </a:pPr>
            <a:r>
              <a:rPr lang="en-US" dirty="0"/>
              <a:t>Current smoking was associated with lower rates of wound healing at follow up</a:t>
            </a:r>
          </a:p>
          <a:p>
            <a:pPr marL="285750" indent="-285750">
              <a:buFontTx/>
              <a:buChar char="-"/>
            </a:pPr>
            <a:r>
              <a:rPr lang="en-US" dirty="0"/>
              <a:t>Smokers more likely to receive multi-vessel intervention (95% vs. 75%) </a:t>
            </a:r>
          </a:p>
          <a:p>
            <a:pPr marL="285750" indent="-285750">
              <a:buFontTx/>
              <a:buChar char="-"/>
            </a:pPr>
            <a:r>
              <a:rPr lang="en-US" dirty="0"/>
              <a:t>Stenting rate equal </a:t>
            </a:r>
          </a:p>
          <a:p>
            <a:pPr marL="1134793" lvl="1" indent="-285750">
              <a:buFontTx/>
              <a:buChar char="-"/>
            </a:pPr>
            <a:r>
              <a:rPr lang="en-US" dirty="0">
                <a:latin typeface="+mn-lt"/>
              </a:rPr>
              <a:t>Proportion of patients that received stents same in both groups</a:t>
            </a:r>
          </a:p>
          <a:p>
            <a:pPr marL="285750" indent="-285750">
              <a:buFontTx/>
              <a:buChar char="-"/>
            </a:pPr>
            <a:r>
              <a:rPr lang="en-US" dirty="0"/>
              <a:t>Access site/procedural complications higher in active smoking group </a:t>
            </a:r>
          </a:p>
          <a:p>
            <a:pPr marL="1134793" lvl="1" indent="-285750">
              <a:buFontTx/>
              <a:buChar char="-"/>
            </a:pPr>
            <a:r>
              <a:rPr lang="en-US" dirty="0">
                <a:latin typeface="+mn-lt"/>
              </a:rPr>
              <a:t>AV fistula occurred in (4% active smokers vs. 0%) </a:t>
            </a:r>
          </a:p>
          <a:p>
            <a:pPr marL="1134793" lvl="1" indent="-285750">
              <a:buFontTx/>
              <a:buChar char="-"/>
            </a:pPr>
            <a:r>
              <a:rPr lang="en-US" dirty="0">
                <a:latin typeface="+mn-lt"/>
              </a:rPr>
              <a:t>Arterial dissection (11% active smokers vs. 4%) </a:t>
            </a:r>
          </a:p>
          <a:p>
            <a:pPr marL="285750" indent="-285750">
              <a:buFontTx/>
              <a:buChar char="-"/>
            </a:pPr>
            <a:r>
              <a:rPr lang="en-US" dirty="0"/>
              <a:t>Prolonged wound healing time</a:t>
            </a:r>
          </a:p>
          <a:p>
            <a:pPr marL="1134793" lvl="1" indent="-285750">
              <a:buFontTx/>
              <a:buChar char="-"/>
            </a:pPr>
            <a:r>
              <a:rPr lang="en-US" dirty="0">
                <a:latin typeface="+mn-lt"/>
              </a:rPr>
              <a:t>Increases likelihood of infections </a:t>
            </a:r>
          </a:p>
          <a:p>
            <a:pPr marL="285750" indent="-285750">
              <a:buFontTx/>
              <a:buChar char="-"/>
            </a:pPr>
            <a:endParaRPr lang="en-US" dirty="0"/>
          </a:p>
          <a:p>
            <a:endParaRPr lang="en-US" dirty="0"/>
          </a:p>
        </p:txBody>
      </p:sp>
      <p:sp>
        <p:nvSpPr>
          <p:cNvPr id="54" name="Text Placeholder 53"/>
          <p:cNvSpPr>
            <a:spLocks noGrp="1"/>
          </p:cNvSpPr>
          <p:nvPr>
            <p:ph type="body" sz="quarter" idx="187"/>
          </p:nvPr>
        </p:nvSpPr>
        <p:spPr>
          <a:xfrm>
            <a:off x="20581114" y="12844077"/>
            <a:ext cx="6279386" cy="3193828"/>
          </a:xfrm>
        </p:spPr>
        <p:txBody>
          <a:bodyPr/>
          <a:lstStyle/>
          <a:p>
            <a:r>
              <a:rPr lang="en-US" dirty="0"/>
              <a:t>Funding:  None</a:t>
            </a:r>
          </a:p>
          <a:p>
            <a:r>
              <a:rPr lang="en-US" dirty="0"/>
              <a:t> Dr. Armstrong is a consultant to Abbott Vascular, Boston Scientific, Cardiovascular Systems, Intact Vascular, Janssen, Medtronic, Philips, and PQ Bypass.  Dr. </a:t>
            </a:r>
            <a:r>
              <a:rPr lang="en-US" dirty="0" err="1"/>
              <a:t>Giri</a:t>
            </a:r>
            <a:r>
              <a:rPr lang="en-US" dirty="0"/>
              <a:t> has received research funds to the institution from </a:t>
            </a:r>
            <a:r>
              <a:rPr lang="en-US" dirty="0" err="1"/>
              <a:t>Recor</a:t>
            </a:r>
            <a:r>
              <a:rPr lang="en-US" dirty="0"/>
              <a:t> Medical and St. Jude Medical, and has served on advisory boards for Philips Medical and Astra Zeneca.  Dr </a:t>
            </a:r>
            <a:r>
              <a:rPr lang="en-US" dirty="0" err="1"/>
              <a:t>Secemsky</a:t>
            </a:r>
            <a:r>
              <a:rPr lang="en-US" dirty="0"/>
              <a:t>: Consulting/Speaking Honorarium: Cook, CSI, Medtronic, Philips. Grants to Institution: AstraZeneca, Boston Scientific, Cook Medical, CSI, BD Bard, Medtronic, Philips. Dr Beckman is a consultant to AstraZeneca, Bristol Myers Squibb, Merck, Boehringer Ingelheim, Antidote Therapeutics, Amgen, Sanofi, Bayer and Novo Nordisk</a:t>
            </a:r>
          </a:p>
          <a:p>
            <a:r>
              <a:rPr lang="en-US" dirty="0"/>
              <a:t>All other authors do not have any disclosures.</a:t>
            </a:r>
          </a:p>
          <a:p>
            <a:endParaRPr lang="en-US" dirty="0"/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87BC4F66-CCD3-491E-A4AF-4E3526E090E7}"/>
              </a:ext>
            </a:extLst>
          </p:cNvPr>
          <p:cNvSpPr txBox="1"/>
          <p:nvPr/>
        </p:nvSpPr>
        <p:spPr>
          <a:xfrm>
            <a:off x="568822" y="9771997"/>
            <a:ext cx="6264166" cy="3970318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marL="285750" indent="-285750">
              <a:buFontTx/>
              <a:buChar char="-"/>
            </a:pPr>
            <a:r>
              <a:rPr lang="en-US" sz="1400" dirty="0"/>
              <a:t>This was a single-center retrospective study including all patients with CLI who underwent lower extremity endovascular intervention from June 1, 2006 to June 2017. </a:t>
            </a:r>
            <a:endParaRPr lang="en-US" sz="1400" dirty="0">
              <a:cs typeface="Arial"/>
            </a:endParaRPr>
          </a:p>
          <a:p>
            <a:pPr marL="285750" indent="-285750">
              <a:buFontTx/>
              <a:buChar char="-"/>
            </a:pPr>
            <a:r>
              <a:rPr lang="en-US" sz="1400" dirty="0"/>
              <a:t>Patients who were current smokers at the time of the endovascular intervention were compared to patients who were not current smokers.</a:t>
            </a:r>
            <a:endParaRPr lang="en-US" sz="1400" dirty="0">
              <a:cs typeface="Arial"/>
            </a:endParaRPr>
          </a:p>
          <a:p>
            <a:r>
              <a:rPr lang="en-US" sz="1400" b="1" dirty="0"/>
              <a:t>Definitions and Study Outcomes</a:t>
            </a:r>
            <a:endParaRPr lang="en-US" sz="1400" dirty="0">
              <a:cs typeface="Arial"/>
            </a:endParaRPr>
          </a:p>
          <a:p>
            <a:pPr marL="285750" indent="-285750">
              <a:buFontTx/>
              <a:buChar char="-"/>
            </a:pPr>
            <a:r>
              <a:rPr lang="en-US" sz="1400" dirty="0"/>
              <a:t>We excluded patients who had isolated diagnostic angiography, those with presentation suggestive of acute limb ischemia, and those with intermittent claudication. </a:t>
            </a:r>
            <a:endParaRPr lang="en-US" sz="1400" dirty="0">
              <a:cs typeface="Arial"/>
            </a:endParaRPr>
          </a:p>
          <a:p>
            <a:pPr marL="285750" indent="-285750">
              <a:buFontTx/>
              <a:buChar char="-"/>
            </a:pPr>
            <a:r>
              <a:rPr lang="en-US" sz="1400" dirty="0"/>
              <a:t>CLI was classified as Rutherford category 4 to 6 (ischemic rest pain, minor tissue loss, or major tissue loss, respectively). </a:t>
            </a:r>
            <a:endParaRPr lang="en-US" sz="1400" dirty="0">
              <a:cs typeface="Arial"/>
            </a:endParaRPr>
          </a:p>
          <a:p>
            <a:pPr marL="285750" indent="-285750">
              <a:buFontTx/>
              <a:buChar char="-"/>
            </a:pPr>
            <a:r>
              <a:rPr lang="en-US" sz="1400" dirty="0"/>
              <a:t>Smoking status was assessed retrospectively based on patient self-report in the clinic appointments, at baseline and after six, nine and twelve months of follow-up. </a:t>
            </a:r>
            <a:endParaRPr lang="en-US" sz="1400" dirty="0">
              <a:cs typeface="Arial"/>
            </a:endParaRPr>
          </a:p>
          <a:p>
            <a:pPr marL="285750" indent="-285750">
              <a:buFontTx/>
              <a:buChar char="-"/>
            </a:pPr>
            <a:r>
              <a:rPr lang="en-US" sz="1400" dirty="0"/>
              <a:t>If a patient denied smoking at the last clinic appointment before the endovascular intervention, the patient was registered as a non-current smoker.</a:t>
            </a:r>
            <a:endParaRPr lang="en-US" sz="1400" dirty="0">
              <a:cs typeface="Arial"/>
            </a:endParaRPr>
          </a:p>
          <a:p>
            <a:endParaRPr lang="en-US" sz="1400" dirty="0"/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1A8ACF6A-201E-4696-AEF0-EC351A422C31}"/>
              </a:ext>
            </a:extLst>
          </p:cNvPr>
          <p:cNvSpPr txBox="1"/>
          <p:nvPr/>
        </p:nvSpPr>
        <p:spPr>
          <a:xfrm>
            <a:off x="7241978" y="7481511"/>
            <a:ext cx="6304709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en-US" sz="1400" dirty="0"/>
              <a:t>In our cohort, 264 patients (active smokers: n=41; non-active smokers: n=223) with 553 lesions were included in this analysis. </a:t>
            </a:r>
          </a:p>
          <a:p>
            <a:pPr marL="285750" indent="-285750">
              <a:buFontTx/>
              <a:buChar char="-"/>
            </a:pPr>
            <a:r>
              <a:rPr lang="en-US" sz="1400" dirty="0"/>
              <a:t>largely male (66%) overweight (mean body mass index (BMI): 27.38 ± 6.30) cohort, highly prevalent with diabetes mellitus (DM) (70%), hypertension (HTN) (85%) and coronary artery disease (CAD) (74%).</a:t>
            </a:r>
          </a:p>
          <a:p>
            <a:pPr marL="285750" indent="-285750">
              <a:buFontTx/>
              <a:buChar char="-"/>
            </a:pPr>
            <a:r>
              <a:rPr lang="en-US" sz="1400" dirty="0"/>
              <a:t>Active and non-active smokers were found to share similar comorbidities.</a:t>
            </a:r>
          </a:p>
          <a:p>
            <a:pPr marL="285750" indent="-285750">
              <a:buFontTx/>
              <a:buChar char="-"/>
            </a:pPr>
            <a:r>
              <a:rPr lang="en-US" sz="1400" dirty="0"/>
              <a:t>active smokers were found more likely to have chronic obstructive pulmonary disease (COPD) (27% vs. 8%, p=0.001).</a:t>
            </a:r>
          </a:p>
          <a:p>
            <a:pPr marL="285750" indent="-285750">
              <a:buFontTx/>
              <a:buChar char="-"/>
            </a:pPr>
            <a:r>
              <a:rPr lang="en-US" sz="1400" dirty="0"/>
              <a:t>Non-active smokers were more likely to have end-stage renal disease (ESRD) (12% for current smokers vs. 27% for non-current smokers; p=0.049).</a:t>
            </a:r>
          </a:p>
          <a:p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913239451"/>
      </p:ext>
    </p:extLst>
  </p:cSld>
  <p:clrMapOvr>
    <a:masterClrMapping/>
  </p:clrMapOvr>
</p:sld>
</file>

<file path=ppt/theme/theme1.xml><?xml version="1.0" encoding="utf-8"?>
<a:theme xmlns:a="http://schemas.openxmlformats.org/drawingml/2006/main" name="PosterPresentations.com-36x60-Template-V3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Classic 3 Columns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Classic - Wide Center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D0399D2F4B54E489EFCD69FECA793A8" ma:contentTypeVersion="6" ma:contentTypeDescription="Create a new document." ma:contentTypeScope="" ma:versionID="7d3fa537bc6a0d9fda55f5756abbb3df">
  <xsd:schema xmlns:xsd="http://www.w3.org/2001/XMLSchema" xmlns:xs="http://www.w3.org/2001/XMLSchema" xmlns:p="http://schemas.microsoft.com/office/2006/metadata/properties" xmlns:ns2="352b1545-e715-4119-99c2-f88a32cc29bc" targetNamespace="http://schemas.microsoft.com/office/2006/metadata/properties" ma:root="true" ma:fieldsID="e7574b933b8a44bea1df751539e85333" ns2:_="">
    <xsd:import namespace="352b1545-e715-4119-99c2-f88a32cc29b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52b1545-e715-4119-99c2-f88a32cc29b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09927356-FDF5-468E-A7ED-9D5F2D042C2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52b1545-e715-4119-99c2-f88a32cc29b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FE5DDB66-F98B-4BA4-A8F4-598C461F6CE1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FBB63622-336F-4A1B-B27D-89CDD334EE12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PosterPresentations.com-36x60-Template-V3</Template>
  <TotalTime>0</TotalTime>
  <Words>1305</Words>
  <Application>Microsoft Office PowerPoint</Application>
  <PresentationFormat>Custom</PresentationFormat>
  <Paragraphs>65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Trebuchet MS</vt:lpstr>
      <vt:lpstr>PosterPresentations.com-36x60-Template-V3</vt:lpstr>
      <vt:lpstr>1_Classic 3 Columns</vt:lpstr>
      <vt:lpstr>Classic - Wide Center</vt:lpstr>
      <vt:lpstr>PowerPoint Presentation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CanterburyMedia</dc:creator>
  <cp:lastModifiedBy>Anita Sarkar</cp:lastModifiedBy>
  <cp:revision>6</cp:revision>
  <dcterms:created xsi:type="dcterms:W3CDTF">2012-02-06T18:46:22Z</dcterms:created>
  <dcterms:modified xsi:type="dcterms:W3CDTF">2020-02-14T23:47:21Z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0x0101006D0399D2F4B54E489EFCD69FECA793A8</vt:lpwstr>
  </property>
</Properties>
</file>