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sldIdLst>
    <p:sldId id="260" r:id="rId4"/>
  </p:sldIdLst>
  <p:sldSz cx="27432000" cy="16459200"/>
  <p:notesSz cx="9144000" cy="6858000"/>
  <p:defaultTextStyle>
    <a:defPPr>
      <a:defRPr lang="en-US"/>
    </a:defPPr>
    <a:lvl1pPr marL="0" algn="l" defTabSz="2507668" rtl="0" eaLnBrk="1" latinLnBrk="0" hangingPunct="1">
      <a:defRPr sz="4900" kern="1200">
        <a:solidFill>
          <a:schemeClr val="tx1"/>
        </a:solidFill>
        <a:latin typeface="+mn-lt"/>
        <a:ea typeface="+mn-ea"/>
        <a:cs typeface="+mn-cs"/>
      </a:defRPr>
    </a:lvl1pPr>
    <a:lvl2pPr marL="1253834" algn="l" defTabSz="2507668" rtl="0" eaLnBrk="1" latinLnBrk="0" hangingPunct="1">
      <a:defRPr sz="4900" kern="1200">
        <a:solidFill>
          <a:schemeClr val="tx1"/>
        </a:solidFill>
        <a:latin typeface="+mn-lt"/>
        <a:ea typeface="+mn-ea"/>
        <a:cs typeface="+mn-cs"/>
      </a:defRPr>
    </a:lvl2pPr>
    <a:lvl3pPr marL="2507668" algn="l" defTabSz="2507668" rtl="0" eaLnBrk="1" latinLnBrk="0" hangingPunct="1">
      <a:defRPr sz="4900" kern="1200">
        <a:solidFill>
          <a:schemeClr val="tx1"/>
        </a:solidFill>
        <a:latin typeface="+mn-lt"/>
        <a:ea typeface="+mn-ea"/>
        <a:cs typeface="+mn-cs"/>
      </a:defRPr>
    </a:lvl3pPr>
    <a:lvl4pPr marL="3761502" algn="l" defTabSz="2507668" rtl="0" eaLnBrk="1" latinLnBrk="0" hangingPunct="1">
      <a:defRPr sz="4900" kern="1200">
        <a:solidFill>
          <a:schemeClr val="tx1"/>
        </a:solidFill>
        <a:latin typeface="+mn-lt"/>
        <a:ea typeface="+mn-ea"/>
        <a:cs typeface="+mn-cs"/>
      </a:defRPr>
    </a:lvl4pPr>
    <a:lvl5pPr marL="5015335" algn="l" defTabSz="2507668" rtl="0" eaLnBrk="1" latinLnBrk="0" hangingPunct="1">
      <a:defRPr sz="4900" kern="1200">
        <a:solidFill>
          <a:schemeClr val="tx1"/>
        </a:solidFill>
        <a:latin typeface="+mn-lt"/>
        <a:ea typeface="+mn-ea"/>
        <a:cs typeface="+mn-cs"/>
      </a:defRPr>
    </a:lvl5pPr>
    <a:lvl6pPr marL="6269170" algn="l" defTabSz="2507668" rtl="0" eaLnBrk="1" latinLnBrk="0" hangingPunct="1">
      <a:defRPr sz="4900" kern="1200">
        <a:solidFill>
          <a:schemeClr val="tx1"/>
        </a:solidFill>
        <a:latin typeface="+mn-lt"/>
        <a:ea typeface="+mn-ea"/>
        <a:cs typeface="+mn-cs"/>
      </a:defRPr>
    </a:lvl6pPr>
    <a:lvl7pPr marL="7523004" algn="l" defTabSz="2507668" rtl="0" eaLnBrk="1" latinLnBrk="0" hangingPunct="1">
      <a:defRPr sz="4900" kern="1200">
        <a:solidFill>
          <a:schemeClr val="tx1"/>
        </a:solidFill>
        <a:latin typeface="+mn-lt"/>
        <a:ea typeface="+mn-ea"/>
        <a:cs typeface="+mn-cs"/>
      </a:defRPr>
    </a:lvl7pPr>
    <a:lvl8pPr marL="8776837" algn="l" defTabSz="2507668" rtl="0" eaLnBrk="1" latinLnBrk="0" hangingPunct="1">
      <a:defRPr sz="4900" kern="1200">
        <a:solidFill>
          <a:schemeClr val="tx1"/>
        </a:solidFill>
        <a:latin typeface="+mn-lt"/>
        <a:ea typeface="+mn-ea"/>
        <a:cs typeface="+mn-cs"/>
      </a:defRPr>
    </a:lvl8pPr>
    <a:lvl9pPr marL="10030672" algn="l" defTabSz="2507668"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59">
          <p15:clr>
            <a:srgbClr val="A4A3A4"/>
          </p15:clr>
        </p15:guide>
        <p15:guide id="2" orient="horz" pos="144">
          <p15:clr>
            <a:srgbClr val="A4A3A4"/>
          </p15:clr>
        </p15:guide>
        <p15:guide id="3" orient="horz" pos="10080">
          <p15:clr>
            <a:srgbClr val="A4A3A4"/>
          </p15:clr>
        </p15:guide>
        <p15:guide id="4" orient="horz">
          <p15:clr>
            <a:srgbClr val="A4A3A4"/>
          </p15:clr>
        </p15:guide>
        <p15:guide id="5" pos="363">
          <p15:clr>
            <a:srgbClr val="A4A3A4"/>
          </p15:clr>
        </p15:guide>
        <p15:guide id="6" pos="1691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55"/>
    <a:srgbClr val="C99700"/>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8392" autoAdjust="0"/>
    <p:restoredTop sz="94044" autoAdjust="0"/>
  </p:normalViewPr>
  <p:slideViewPr>
    <p:cSldViewPr snapToGrid="0" snapToObjects="1" showGuides="1">
      <p:cViewPr varScale="1">
        <p:scale>
          <a:sx n="41" d="100"/>
          <a:sy n="41" d="100"/>
        </p:scale>
        <p:origin x="-2072" y="-160"/>
      </p:cViewPr>
      <p:guideLst>
        <p:guide orient="horz" pos="1659"/>
        <p:guide orient="horz" pos="144"/>
        <p:guide orient="horz" pos="10080"/>
        <p:guide orient="horz"/>
        <p:guide pos="363"/>
        <p:guide pos="169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commentAuthors" Target="commentAuthors.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mahtabd:Desktop:Food%20Security/Diet%20Study:FSS%20Data%20Analysi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Total: Services Used</a:t>
            </a:r>
          </a:p>
        </c:rich>
      </c:tx>
      <c:layout>
        <c:manualLayout>
          <c:xMode val="edge"/>
          <c:yMode val="edge"/>
          <c:x val="0.188904259894188"/>
          <c:y val="0.0811688548982955"/>
        </c:manualLayout>
      </c:layout>
      <c:overlay val="0"/>
    </c:title>
    <c:autoTitleDeleted val="0"/>
    <c:plotArea>
      <c:layout/>
      <c:pieChart>
        <c:varyColors val="1"/>
        <c:dLbls>
          <c:showLegendKey val="0"/>
          <c:showVal val="0"/>
          <c:showCatName val="0"/>
          <c:showSerName val="0"/>
          <c:showPercent val="1"/>
          <c:showBubbleSize val="0"/>
          <c:showLeaderLines val="0"/>
        </c:dLbls>
        <c:firstSliceAng val="0"/>
      </c:pieChart>
    </c:plotArea>
    <c:legend>
      <c:legendPos val="r"/>
      <c:layout>
        <c:manualLayout>
          <c:xMode val="edge"/>
          <c:yMode val="edge"/>
          <c:x val="0.663860544217687"/>
          <c:y val="0.0326130275842293"/>
          <c:w val="0.310209439984097"/>
          <c:h val="0.967386972415771"/>
        </c:manualLayout>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E6CC2317-6751-4CD4-9995-8782DD78E936}" type="datetimeFigureOut">
              <a:rPr lang="en-US" smtClean="0"/>
              <a:pPr/>
              <a:t>2/14/20</a:t>
            </a:fld>
            <a:endParaRPr lang="en-US" dirty="0"/>
          </a:p>
        </p:txBody>
      </p:sp>
      <p:sp>
        <p:nvSpPr>
          <p:cNvPr id="4" name="Slide Image Placeholder 3"/>
          <p:cNvSpPr>
            <a:spLocks noGrp="1" noRot="1" noChangeAspect="1"/>
          </p:cNvSpPr>
          <p:nvPr>
            <p:ph type="sldImg" idx="2"/>
          </p:nvPr>
        </p:nvSpPr>
        <p:spPr>
          <a:xfrm>
            <a:off x="2428875" y="514350"/>
            <a:ext cx="4286250"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46657063"/>
      </p:ext>
    </p:extLst>
  </p:cSld>
  <p:clrMap bg1="lt1" tx1="dk1" bg2="lt2" tx2="dk2" accent1="accent1" accent2="accent2" accent3="accent3" accent4="accent4" accent5="accent5" accent6="accent6" hlink="hlink" folHlink="folHlink"/>
  <p:notesStyle>
    <a:lvl1pPr marL="0" algn="l" defTabSz="2507668" rtl="0" eaLnBrk="1" latinLnBrk="0" hangingPunct="1">
      <a:defRPr sz="3300" kern="1200">
        <a:solidFill>
          <a:schemeClr val="tx1"/>
        </a:solidFill>
        <a:latin typeface="+mn-lt"/>
        <a:ea typeface="+mn-ea"/>
        <a:cs typeface="+mn-cs"/>
      </a:defRPr>
    </a:lvl1pPr>
    <a:lvl2pPr marL="1253834" algn="l" defTabSz="2507668" rtl="0" eaLnBrk="1" latinLnBrk="0" hangingPunct="1">
      <a:defRPr sz="3300" kern="1200">
        <a:solidFill>
          <a:schemeClr val="tx1"/>
        </a:solidFill>
        <a:latin typeface="+mn-lt"/>
        <a:ea typeface="+mn-ea"/>
        <a:cs typeface="+mn-cs"/>
      </a:defRPr>
    </a:lvl2pPr>
    <a:lvl3pPr marL="2507668" algn="l" defTabSz="2507668" rtl="0" eaLnBrk="1" latinLnBrk="0" hangingPunct="1">
      <a:defRPr sz="3300" kern="1200">
        <a:solidFill>
          <a:schemeClr val="tx1"/>
        </a:solidFill>
        <a:latin typeface="+mn-lt"/>
        <a:ea typeface="+mn-ea"/>
        <a:cs typeface="+mn-cs"/>
      </a:defRPr>
    </a:lvl3pPr>
    <a:lvl4pPr marL="3761502" algn="l" defTabSz="2507668" rtl="0" eaLnBrk="1" latinLnBrk="0" hangingPunct="1">
      <a:defRPr sz="3300" kern="1200">
        <a:solidFill>
          <a:schemeClr val="tx1"/>
        </a:solidFill>
        <a:latin typeface="+mn-lt"/>
        <a:ea typeface="+mn-ea"/>
        <a:cs typeface="+mn-cs"/>
      </a:defRPr>
    </a:lvl4pPr>
    <a:lvl5pPr marL="5015335" algn="l" defTabSz="2507668" rtl="0" eaLnBrk="1" latinLnBrk="0" hangingPunct="1">
      <a:defRPr sz="3300" kern="1200">
        <a:solidFill>
          <a:schemeClr val="tx1"/>
        </a:solidFill>
        <a:latin typeface="+mn-lt"/>
        <a:ea typeface="+mn-ea"/>
        <a:cs typeface="+mn-cs"/>
      </a:defRPr>
    </a:lvl5pPr>
    <a:lvl6pPr marL="6269170" algn="l" defTabSz="2507668" rtl="0" eaLnBrk="1" latinLnBrk="0" hangingPunct="1">
      <a:defRPr sz="3300" kern="1200">
        <a:solidFill>
          <a:schemeClr val="tx1"/>
        </a:solidFill>
        <a:latin typeface="+mn-lt"/>
        <a:ea typeface="+mn-ea"/>
        <a:cs typeface="+mn-cs"/>
      </a:defRPr>
    </a:lvl6pPr>
    <a:lvl7pPr marL="7523004" algn="l" defTabSz="2507668" rtl="0" eaLnBrk="1" latinLnBrk="0" hangingPunct="1">
      <a:defRPr sz="3300" kern="1200">
        <a:solidFill>
          <a:schemeClr val="tx1"/>
        </a:solidFill>
        <a:latin typeface="+mn-lt"/>
        <a:ea typeface="+mn-ea"/>
        <a:cs typeface="+mn-cs"/>
      </a:defRPr>
    </a:lvl7pPr>
    <a:lvl8pPr marL="8776837" algn="l" defTabSz="2507668" rtl="0" eaLnBrk="1" latinLnBrk="0" hangingPunct="1">
      <a:defRPr sz="3300" kern="1200">
        <a:solidFill>
          <a:schemeClr val="tx1"/>
        </a:solidFill>
        <a:latin typeface="+mn-lt"/>
        <a:ea typeface="+mn-ea"/>
        <a:cs typeface="+mn-cs"/>
      </a:defRPr>
    </a:lvl8pPr>
    <a:lvl9pPr marL="10030672" algn="l" defTabSz="2507668" rtl="0" eaLnBrk="1" latinLnBrk="0" hangingPunct="1">
      <a:defRPr sz="3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28875" y="514350"/>
            <a:ext cx="4286250" cy="25717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385798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76462" y="3341571"/>
            <a:ext cx="6274921" cy="479211"/>
          </a:xfrm>
          <a:prstGeom prst="rect">
            <a:avLst/>
          </a:prstGeom>
        </p:spPr>
        <p:txBody>
          <a:bodyPr wrap="square" lIns="130608" tIns="130608" rIns="130608" bIns="130608">
            <a:spAutoFit/>
          </a:bodyPr>
          <a:lstStyle>
            <a:lvl1pPr marL="0" marR="0" indent="0" algn="l" defTabSz="2507668"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marL="0" marR="0" lvl="0" indent="0" algn="l" defTabSz="2507668" rtl="0" eaLnBrk="1" fontAlgn="auto" latinLnBrk="0" hangingPunct="1">
              <a:lnSpc>
                <a:spcPct val="100000"/>
              </a:lnSpc>
              <a:spcBef>
                <a:spcPct val="20000"/>
              </a:spcBef>
              <a:spcAft>
                <a:spcPts val="0"/>
              </a:spcAft>
              <a:buClrTx/>
              <a:buSzTx/>
              <a:buFont typeface="Arial" pitchFamily="34" charset="0"/>
              <a:buNone/>
              <a:tabLst/>
              <a:defRPr/>
            </a:pPr>
            <a:r>
              <a:rPr lang="en-US" dirty="0"/>
              <a:t>Type in or paste your text here</a:t>
            </a:r>
          </a:p>
        </p:txBody>
      </p:sp>
      <p:sp>
        <p:nvSpPr>
          <p:cNvPr id="6" name="Text Placeholder 5"/>
          <p:cNvSpPr>
            <a:spLocks noGrp="1"/>
          </p:cNvSpPr>
          <p:nvPr>
            <p:ph type="body" sz="quarter" idx="11" hasCustomPrompt="1"/>
          </p:nvPr>
        </p:nvSpPr>
        <p:spPr>
          <a:xfrm>
            <a:off x="576462" y="2948678"/>
            <a:ext cx="6280547" cy="382505"/>
          </a:xfrm>
          <a:prstGeom prst="rect">
            <a:avLst/>
          </a:prstGeom>
          <a:solidFill>
            <a:srgbClr val="002855"/>
          </a:solidFill>
        </p:spPr>
        <p:txBody>
          <a:bodyPr lIns="52243" tIns="52243" rIns="52243" bIns="52243" anchor="ctr" anchorCtr="0">
            <a:spAutoFit/>
          </a:bodyPr>
          <a:lstStyle>
            <a:lvl1pPr algn="ctr">
              <a:buNone/>
              <a:defRPr sz="1800" b="1" u="none" baseline="0">
                <a:solidFill>
                  <a:schemeClr val="bg1"/>
                </a:solidFill>
              </a:defRPr>
            </a:lvl1pPr>
          </a:lstStyle>
          <a:p>
            <a:pPr lvl="0"/>
            <a:r>
              <a:rPr lang="en-US" dirty="0"/>
              <a:t>(click to edit) INTRODUCTION or ABSTRACT</a:t>
            </a:r>
          </a:p>
        </p:txBody>
      </p:sp>
      <p:sp>
        <p:nvSpPr>
          <p:cNvPr id="18" name="Picture Placeholder 13"/>
          <p:cNvSpPr>
            <a:spLocks noGrp="1"/>
          </p:cNvSpPr>
          <p:nvPr>
            <p:ph type="pic" sz="quarter" idx="18" hasCustomPrompt="1"/>
          </p:nvPr>
        </p:nvSpPr>
        <p:spPr>
          <a:xfrm>
            <a:off x="24098250" y="571500"/>
            <a:ext cx="2762250" cy="1257300"/>
          </a:xfrm>
          <a:prstGeom prst="rect">
            <a:avLst/>
          </a:prstGeom>
        </p:spPr>
        <p:txBody>
          <a:bodyPr lIns="52243" tIns="26121" rIns="52243" bIns="26121" anchor="ctr"/>
          <a:lstStyle>
            <a:lvl1pPr algn="ctr">
              <a:buNone/>
              <a:defRPr sz="2300">
                <a:solidFill>
                  <a:schemeClr val="bg1"/>
                </a:solidFill>
              </a:defRPr>
            </a:lvl1pPr>
          </a:lstStyle>
          <a:p>
            <a:r>
              <a:rPr lang="en-US" dirty="0"/>
              <a:t>LOO</a:t>
            </a:r>
          </a:p>
        </p:txBody>
      </p:sp>
      <p:sp>
        <p:nvSpPr>
          <p:cNvPr id="20" name="Text Placeholder 5"/>
          <p:cNvSpPr>
            <a:spLocks noGrp="1"/>
          </p:cNvSpPr>
          <p:nvPr>
            <p:ph type="body" sz="quarter" idx="20" hasCustomPrompt="1"/>
          </p:nvPr>
        </p:nvSpPr>
        <p:spPr>
          <a:xfrm>
            <a:off x="576463" y="7674428"/>
            <a:ext cx="6281539" cy="382505"/>
          </a:xfrm>
          <a:prstGeom prst="rect">
            <a:avLst/>
          </a:prstGeom>
          <a:solidFill>
            <a:srgbClr val="002855"/>
          </a:solidFill>
        </p:spPr>
        <p:txBody>
          <a:bodyPr wrap="square" lIns="52243" tIns="52243" rIns="52243" bIns="52243" anchor="ctr" anchorCtr="0">
            <a:spAutoFit/>
          </a:bodyPr>
          <a:lstStyle>
            <a:lvl1pPr algn="ctr">
              <a:buNone/>
              <a:defRPr sz="1800" b="1" u="none" baseline="0">
                <a:solidFill>
                  <a:schemeClr val="bg1"/>
                </a:solidFill>
                <a:latin typeface="+mn-lt"/>
              </a:defRPr>
            </a:lvl1pPr>
          </a:lstStyle>
          <a:p>
            <a:pPr lvl="0"/>
            <a:r>
              <a:rPr lang="en-US" dirty="0"/>
              <a:t>(click to edit)  OBJECTIVES</a:t>
            </a:r>
          </a:p>
        </p:txBody>
      </p:sp>
      <p:sp>
        <p:nvSpPr>
          <p:cNvPr id="21" name="Text Placeholder 3"/>
          <p:cNvSpPr>
            <a:spLocks noGrp="1"/>
          </p:cNvSpPr>
          <p:nvPr>
            <p:ph type="body" sz="quarter" idx="21" hasCustomPrompt="1"/>
          </p:nvPr>
        </p:nvSpPr>
        <p:spPr>
          <a:xfrm>
            <a:off x="7241979" y="3341571"/>
            <a:ext cx="6280546" cy="479211"/>
          </a:xfrm>
          <a:prstGeom prst="rect">
            <a:avLst/>
          </a:prstGeom>
        </p:spPr>
        <p:txBody>
          <a:bodyPr wrap="square" lIns="130608" tIns="130608" rIns="130608" bIns="130608">
            <a:spAutoFit/>
          </a:bodyPr>
          <a:lstStyle>
            <a:lvl1pPr marL="0" marR="0" indent="0" algn="l" defTabSz="2507668" rtl="0" eaLnBrk="1" fontAlgn="auto" latinLnBrk="0" hangingPunct="1">
              <a:lnSpc>
                <a:spcPct val="100000"/>
              </a:lnSpc>
              <a:spcBef>
                <a:spcPct val="20000"/>
              </a:spcBef>
              <a:spcAft>
                <a:spcPts val="0"/>
              </a:spcAft>
              <a:buClrTx/>
              <a:buSzTx/>
              <a:buFontTx/>
              <a:buNone/>
              <a:tabLst/>
              <a:defRPr sz="1400" baseline="0">
                <a:latin typeface="+mn-lt"/>
              </a:defRPr>
            </a:lvl1pPr>
            <a:lvl2pPr marL="1304782" indent="0">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7241978" y="2948678"/>
            <a:ext cx="6280547" cy="382505"/>
          </a:xfrm>
          <a:prstGeom prst="rect">
            <a:avLst/>
          </a:prstGeom>
          <a:solidFill>
            <a:srgbClr val="002855"/>
          </a:solidFill>
        </p:spPr>
        <p:txBody>
          <a:bodyPr lIns="52243" tIns="52243" rIns="52243" bIns="52243" anchor="ctr" anchorCtr="0">
            <a:spAutoFit/>
          </a:bodyPr>
          <a:lstStyle>
            <a:lvl1pPr algn="ctr">
              <a:buNone/>
              <a:defRPr sz="1800" b="1" u="none" baseline="0">
                <a:solidFill>
                  <a:schemeClr val="bg1"/>
                </a:solidFill>
                <a:latin typeface="+mn-lt"/>
              </a:defRPr>
            </a:lvl1pPr>
          </a:lstStyle>
          <a:p>
            <a:pPr lvl="0"/>
            <a:r>
              <a:rPr lang="en-US" dirty="0"/>
              <a:t>(click to edit)  MATERIALS &amp; METHODS</a:t>
            </a:r>
          </a:p>
        </p:txBody>
      </p:sp>
      <p:sp>
        <p:nvSpPr>
          <p:cNvPr id="23" name="Text Placeholder 3"/>
          <p:cNvSpPr>
            <a:spLocks noGrp="1"/>
          </p:cNvSpPr>
          <p:nvPr>
            <p:ph type="body" sz="quarter" idx="23" hasCustomPrompt="1"/>
          </p:nvPr>
        </p:nvSpPr>
        <p:spPr>
          <a:xfrm>
            <a:off x="13906500" y="3341571"/>
            <a:ext cx="6286500" cy="479211"/>
          </a:xfrm>
          <a:prstGeom prst="rect">
            <a:avLst/>
          </a:prstGeom>
        </p:spPr>
        <p:txBody>
          <a:bodyPr wrap="square" lIns="130608" tIns="130608" rIns="130608" bIns="130608">
            <a:spAutoFit/>
          </a:bodyPr>
          <a:lstStyle>
            <a:lvl1pPr marL="0" marR="0" indent="0" algn="l" defTabSz="2507668"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563231" marR="0" indent="-342862" algn="l" defTabSz="2507668" rtl="0" eaLnBrk="1" fontAlgn="auto" latinLnBrk="0" hangingPunct="1">
              <a:lnSpc>
                <a:spcPct val="100000"/>
              </a:lnSpc>
              <a:spcBef>
                <a:spcPct val="20000"/>
              </a:spcBef>
              <a:spcAft>
                <a:spcPts val="0"/>
              </a:spcAft>
              <a:buClrTx/>
              <a:buSzTx/>
              <a:buFont typeface="+mj-lt"/>
              <a:buAutoNum type="romanUcPeriod"/>
              <a:tabLst/>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marL="0" marR="0" lvl="0" indent="0" algn="l" defTabSz="2507668" rtl="0" eaLnBrk="1" fontAlgn="auto" latinLnBrk="0" hangingPunct="1">
              <a:lnSpc>
                <a:spcPct val="100000"/>
              </a:lnSpc>
              <a:spcBef>
                <a:spcPct val="20000"/>
              </a:spcBef>
              <a:spcAft>
                <a:spcPts val="0"/>
              </a:spcAft>
              <a:buClrTx/>
              <a:buSzTx/>
              <a:buFont typeface="Arial" pitchFamily="34" charset="0"/>
              <a:buNone/>
              <a:tabLst/>
              <a:defRPr/>
            </a:pPr>
            <a:r>
              <a:rPr lang="en-US" dirty="0"/>
              <a:t>Type in or paste your text here</a:t>
            </a:r>
          </a:p>
        </p:txBody>
      </p:sp>
      <p:sp>
        <p:nvSpPr>
          <p:cNvPr id="24" name="Text Placeholder 5"/>
          <p:cNvSpPr>
            <a:spLocks noGrp="1"/>
          </p:cNvSpPr>
          <p:nvPr>
            <p:ph type="body" sz="quarter" idx="24" hasCustomPrompt="1"/>
          </p:nvPr>
        </p:nvSpPr>
        <p:spPr>
          <a:xfrm>
            <a:off x="13906500" y="2948678"/>
            <a:ext cx="6286500" cy="382505"/>
          </a:xfrm>
          <a:prstGeom prst="rect">
            <a:avLst/>
          </a:prstGeom>
          <a:solidFill>
            <a:srgbClr val="002855"/>
          </a:solidFill>
        </p:spPr>
        <p:txBody>
          <a:bodyPr lIns="52243" tIns="52243" rIns="52243" bIns="52243" anchor="ctr" anchorCtr="0">
            <a:spAutoFit/>
          </a:bodyPr>
          <a:lstStyle>
            <a:lvl1pPr algn="ctr">
              <a:buNone/>
              <a:defRPr sz="1800" b="1" u="none" baseline="0">
                <a:solidFill>
                  <a:schemeClr val="bg1"/>
                </a:solidFill>
                <a:latin typeface="+mn-lt"/>
              </a:defRPr>
            </a:lvl1pPr>
          </a:lstStyle>
          <a:p>
            <a:pPr lvl="0"/>
            <a:r>
              <a:rPr lang="en-US" dirty="0"/>
              <a:t>(click to edit)  RESULTS</a:t>
            </a:r>
          </a:p>
        </p:txBody>
      </p:sp>
      <p:sp>
        <p:nvSpPr>
          <p:cNvPr id="25" name="Text Placeholder 5"/>
          <p:cNvSpPr>
            <a:spLocks noGrp="1"/>
          </p:cNvSpPr>
          <p:nvPr>
            <p:ph type="body" sz="quarter" idx="25" hasCustomPrompt="1"/>
          </p:nvPr>
        </p:nvSpPr>
        <p:spPr>
          <a:xfrm>
            <a:off x="20575985" y="2948678"/>
            <a:ext cx="6279386" cy="382505"/>
          </a:xfrm>
          <a:prstGeom prst="rect">
            <a:avLst/>
          </a:prstGeom>
          <a:solidFill>
            <a:srgbClr val="002855"/>
          </a:solidFill>
        </p:spPr>
        <p:txBody>
          <a:bodyPr wrap="square" lIns="52243" tIns="52243" rIns="52243" bIns="52243" anchor="ctr" anchorCtr="0">
            <a:spAutoFit/>
          </a:bodyPr>
          <a:lstStyle>
            <a:lvl1pPr algn="ctr">
              <a:buNone/>
              <a:defRPr sz="1800" b="1" u="none" baseline="0">
                <a:solidFill>
                  <a:schemeClr val="bg1"/>
                </a:solidFill>
                <a:latin typeface="+mn-lt"/>
              </a:defRPr>
            </a:lvl1pPr>
          </a:lstStyle>
          <a:p>
            <a:pPr lvl="0"/>
            <a:r>
              <a:rPr lang="en-US" dirty="0"/>
              <a:t>(click to edit)  CONCLUSIONS</a:t>
            </a:r>
          </a:p>
        </p:txBody>
      </p:sp>
      <p:sp>
        <p:nvSpPr>
          <p:cNvPr id="26" name="Text Placeholder 3"/>
          <p:cNvSpPr>
            <a:spLocks noGrp="1"/>
          </p:cNvSpPr>
          <p:nvPr>
            <p:ph type="body" sz="quarter" idx="26" hasCustomPrompt="1"/>
          </p:nvPr>
        </p:nvSpPr>
        <p:spPr>
          <a:xfrm>
            <a:off x="20572840" y="7709376"/>
            <a:ext cx="6279386" cy="479211"/>
          </a:xfrm>
          <a:prstGeom prst="rect">
            <a:avLst/>
          </a:prstGeom>
        </p:spPr>
        <p:txBody>
          <a:bodyPr wrap="square" lIns="130608" tIns="130608" rIns="130608" bIns="130608">
            <a:spAutoFit/>
          </a:bodyPr>
          <a:lstStyle>
            <a:lvl1pPr marL="0" marR="0" indent="0" algn="l" defTabSz="2507668"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marL="0" marR="0" lvl="0" indent="0" algn="l" defTabSz="2507668" rtl="0" eaLnBrk="1" fontAlgn="auto" latinLnBrk="0" hangingPunct="1">
              <a:lnSpc>
                <a:spcPct val="100000"/>
              </a:lnSpc>
              <a:spcBef>
                <a:spcPct val="20000"/>
              </a:spcBef>
              <a:spcAft>
                <a:spcPts val="0"/>
              </a:spcAft>
              <a:buClrTx/>
              <a:buSzTx/>
              <a:buFont typeface="Arial" pitchFamily="34" charset="0"/>
              <a:buNone/>
              <a:tabLst/>
              <a:defRPr/>
            </a:pPr>
            <a:r>
              <a:rPr lang="en-US" dirty="0"/>
              <a:t>Type in or paste your text here</a:t>
            </a:r>
          </a:p>
        </p:txBody>
      </p:sp>
      <p:sp>
        <p:nvSpPr>
          <p:cNvPr id="27" name="Text Placeholder 5"/>
          <p:cNvSpPr>
            <a:spLocks noGrp="1"/>
          </p:cNvSpPr>
          <p:nvPr>
            <p:ph type="body" sz="quarter" idx="27" hasCustomPrompt="1"/>
          </p:nvPr>
        </p:nvSpPr>
        <p:spPr>
          <a:xfrm>
            <a:off x="20572841" y="7322021"/>
            <a:ext cx="6287661" cy="382505"/>
          </a:xfrm>
          <a:prstGeom prst="rect">
            <a:avLst/>
          </a:prstGeom>
          <a:solidFill>
            <a:srgbClr val="002855"/>
          </a:solidFill>
        </p:spPr>
        <p:txBody>
          <a:bodyPr wrap="square" lIns="52243" tIns="52243" rIns="52243" bIns="52243" anchor="ctr" anchorCtr="0">
            <a:spAutoFit/>
          </a:bodyPr>
          <a:lstStyle>
            <a:lvl1pPr algn="ctr">
              <a:buNone/>
              <a:defRPr sz="1800" b="1" u="none" baseline="0">
                <a:solidFill>
                  <a:schemeClr val="bg1"/>
                </a:solidFill>
                <a:latin typeface="+mn-lt"/>
              </a:defRPr>
            </a:lvl1pPr>
          </a:lstStyle>
          <a:p>
            <a:pPr lvl="0"/>
            <a:r>
              <a:rPr lang="en-US" dirty="0"/>
              <a:t>(click to edit)  REFERENCES</a:t>
            </a:r>
          </a:p>
        </p:txBody>
      </p:sp>
      <p:sp>
        <p:nvSpPr>
          <p:cNvPr id="29" name="Text Placeholder 5"/>
          <p:cNvSpPr>
            <a:spLocks noGrp="1"/>
          </p:cNvSpPr>
          <p:nvPr>
            <p:ph type="body" sz="quarter" idx="29" hasCustomPrompt="1"/>
          </p:nvPr>
        </p:nvSpPr>
        <p:spPr>
          <a:xfrm>
            <a:off x="20575985" y="12921443"/>
            <a:ext cx="6279386" cy="382505"/>
          </a:xfrm>
          <a:prstGeom prst="rect">
            <a:avLst/>
          </a:prstGeom>
          <a:solidFill>
            <a:srgbClr val="002855"/>
          </a:solidFill>
        </p:spPr>
        <p:txBody>
          <a:bodyPr wrap="square" lIns="52243" tIns="52243" rIns="52243" bIns="52243" anchor="ctr" anchorCtr="0">
            <a:spAutoFit/>
          </a:bodyPr>
          <a:lstStyle>
            <a:lvl1pPr algn="ctr">
              <a:buNone/>
              <a:defRPr sz="1800" b="1" u="none" baseline="0">
                <a:solidFill>
                  <a:schemeClr val="bg1"/>
                </a:solidFill>
                <a:latin typeface="+mn-lt"/>
              </a:defRPr>
            </a:lvl1pPr>
          </a:lstStyle>
          <a:p>
            <a:pPr lvl="0"/>
            <a:r>
              <a:rPr lang="en-US" dirty="0"/>
              <a:t>(click to edit)  ACKNOWLEDGEMENTS  or  CONTACT</a:t>
            </a:r>
          </a:p>
        </p:txBody>
      </p:sp>
      <p:sp>
        <p:nvSpPr>
          <p:cNvPr id="60" name="Text Placeholder 3"/>
          <p:cNvSpPr>
            <a:spLocks noGrp="1"/>
          </p:cNvSpPr>
          <p:nvPr>
            <p:ph type="body" sz="quarter" idx="96" hasCustomPrompt="1"/>
          </p:nvPr>
        </p:nvSpPr>
        <p:spPr>
          <a:xfrm>
            <a:off x="576461" y="8094156"/>
            <a:ext cx="6274921" cy="479211"/>
          </a:xfrm>
          <a:prstGeom prst="rect">
            <a:avLst/>
          </a:prstGeom>
        </p:spPr>
        <p:txBody>
          <a:bodyPr wrap="square" lIns="130608" tIns="130608" rIns="130608" bIns="130608">
            <a:spAutoFit/>
          </a:bodyPr>
          <a:lstStyle>
            <a:lvl1pPr marL="0" marR="0" indent="0" algn="l" defTabSz="2507668"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1373037" indent="0">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marL="0" marR="0" lvl="0" indent="0" algn="l" defTabSz="2507668" rtl="0" eaLnBrk="1" fontAlgn="auto" latinLnBrk="0" hangingPunct="1">
              <a:lnSpc>
                <a:spcPct val="100000"/>
              </a:lnSpc>
              <a:spcBef>
                <a:spcPct val="20000"/>
              </a:spcBef>
              <a:spcAft>
                <a:spcPts val="0"/>
              </a:spcAft>
              <a:buClrTx/>
              <a:buSzTx/>
              <a:buFont typeface="Arial" pitchFamily="34" charset="0"/>
              <a:buNone/>
              <a:tabLst/>
              <a:defRPr/>
            </a:pPr>
            <a:r>
              <a:rPr lang="en-US" dirty="0"/>
              <a:t>Type in or paste your text here</a:t>
            </a:r>
          </a:p>
        </p:txBody>
      </p:sp>
      <p:sp>
        <p:nvSpPr>
          <p:cNvPr id="103" name="Text Placeholder 3"/>
          <p:cNvSpPr>
            <a:spLocks noGrp="1"/>
          </p:cNvSpPr>
          <p:nvPr>
            <p:ph type="body" sz="quarter" idx="107" hasCustomPrompt="1"/>
          </p:nvPr>
        </p:nvSpPr>
        <p:spPr>
          <a:xfrm>
            <a:off x="-6498158" y="11802144"/>
            <a:ext cx="6285508" cy="479211"/>
          </a:xfrm>
          <a:prstGeom prst="rect">
            <a:avLst/>
          </a:prstGeom>
          <a:solidFill>
            <a:srgbClr val="002855"/>
          </a:solidFill>
        </p:spPr>
        <p:txBody>
          <a:bodyPr wrap="square" lIns="130608" tIns="130608" rIns="130608" bIns="130608">
            <a:spAutoFit/>
          </a:bodyPr>
          <a:lstStyle>
            <a:lvl1pPr marL="0" indent="0">
              <a:buNone/>
              <a:defRPr sz="1400" baseline="0">
                <a:solidFill>
                  <a:schemeClr val="bg1"/>
                </a:solidFill>
                <a:latin typeface="+mn-lt"/>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TEXT PLACEHOLDER</a:t>
            </a:r>
          </a:p>
        </p:txBody>
      </p:sp>
      <p:sp>
        <p:nvSpPr>
          <p:cNvPr id="51" name="Text Placeholder 3"/>
          <p:cNvSpPr>
            <a:spLocks noGrp="1"/>
          </p:cNvSpPr>
          <p:nvPr>
            <p:ph type="body" sz="quarter" idx="116" hasCustomPrompt="1"/>
          </p:nvPr>
        </p:nvSpPr>
        <p:spPr>
          <a:xfrm>
            <a:off x="-6498158" y="11802144"/>
            <a:ext cx="6285508" cy="479211"/>
          </a:xfrm>
          <a:prstGeom prst="rect">
            <a:avLst/>
          </a:prstGeom>
          <a:solidFill>
            <a:srgbClr val="002855"/>
          </a:solidFill>
        </p:spPr>
        <p:txBody>
          <a:bodyPr wrap="square" lIns="130608" tIns="130608" rIns="130608" bIns="130608">
            <a:spAutoFit/>
          </a:bodyPr>
          <a:lstStyle>
            <a:lvl1pPr marL="0" indent="0">
              <a:buNone/>
              <a:defRPr sz="1400" baseline="0">
                <a:solidFill>
                  <a:schemeClr val="bg1"/>
                </a:solidFill>
                <a:latin typeface="+mn-lt"/>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TEXT PLACEHOLDER</a:t>
            </a:r>
          </a:p>
        </p:txBody>
      </p:sp>
      <p:sp>
        <p:nvSpPr>
          <p:cNvPr id="52" name="Text Placeholder 3"/>
          <p:cNvSpPr>
            <a:spLocks noGrp="1"/>
          </p:cNvSpPr>
          <p:nvPr>
            <p:ph type="body" sz="quarter" idx="117" hasCustomPrompt="1"/>
          </p:nvPr>
        </p:nvSpPr>
        <p:spPr>
          <a:xfrm>
            <a:off x="-6498158" y="11802144"/>
            <a:ext cx="6285508" cy="479211"/>
          </a:xfrm>
          <a:prstGeom prst="rect">
            <a:avLst/>
          </a:prstGeom>
          <a:solidFill>
            <a:srgbClr val="002855"/>
          </a:solidFill>
        </p:spPr>
        <p:txBody>
          <a:bodyPr wrap="square" lIns="130608" tIns="130608" rIns="130608" bIns="130608">
            <a:spAutoFit/>
          </a:bodyPr>
          <a:lstStyle>
            <a:lvl1pPr marL="0" indent="0">
              <a:buNone/>
              <a:defRPr sz="1400" baseline="0">
                <a:solidFill>
                  <a:schemeClr val="bg1"/>
                </a:solidFill>
                <a:latin typeface="+mn-lt"/>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TEXT PLACEHOLDER</a:t>
            </a:r>
          </a:p>
        </p:txBody>
      </p:sp>
      <p:sp>
        <p:nvSpPr>
          <p:cNvPr id="53" name="Text Placeholder 3"/>
          <p:cNvSpPr>
            <a:spLocks noGrp="1"/>
          </p:cNvSpPr>
          <p:nvPr>
            <p:ph type="body" sz="quarter" idx="118" hasCustomPrompt="1"/>
          </p:nvPr>
        </p:nvSpPr>
        <p:spPr>
          <a:xfrm>
            <a:off x="-6498158" y="11802144"/>
            <a:ext cx="6285508" cy="479211"/>
          </a:xfrm>
          <a:prstGeom prst="rect">
            <a:avLst/>
          </a:prstGeom>
          <a:solidFill>
            <a:srgbClr val="002855"/>
          </a:solidFill>
        </p:spPr>
        <p:txBody>
          <a:bodyPr wrap="square" lIns="130608" tIns="130608" rIns="130608" bIns="130608">
            <a:spAutoFit/>
          </a:bodyPr>
          <a:lstStyle>
            <a:lvl1pPr marL="0" indent="0">
              <a:buNone/>
              <a:defRPr sz="1400" baseline="0">
                <a:solidFill>
                  <a:schemeClr val="bg1"/>
                </a:solidFill>
                <a:latin typeface="+mn-lt"/>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TEXT PLACEHOLDER</a:t>
            </a:r>
          </a:p>
        </p:txBody>
      </p:sp>
      <p:sp>
        <p:nvSpPr>
          <p:cNvPr id="54" name="Text Placeholder 3"/>
          <p:cNvSpPr>
            <a:spLocks noGrp="1"/>
          </p:cNvSpPr>
          <p:nvPr>
            <p:ph type="body" sz="quarter" idx="119" hasCustomPrompt="1"/>
          </p:nvPr>
        </p:nvSpPr>
        <p:spPr>
          <a:xfrm>
            <a:off x="-6498158" y="11802144"/>
            <a:ext cx="6285508" cy="479211"/>
          </a:xfrm>
          <a:prstGeom prst="rect">
            <a:avLst/>
          </a:prstGeom>
          <a:solidFill>
            <a:srgbClr val="002855"/>
          </a:solidFill>
        </p:spPr>
        <p:txBody>
          <a:bodyPr wrap="square" lIns="130608" tIns="130608" rIns="130608" bIns="130608">
            <a:spAutoFit/>
          </a:bodyPr>
          <a:lstStyle>
            <a:lvl1pPr marL="0" indent="0">
              <a:buNone/>
              <a:defRPr sz="1400" baseline="0">
                <a:solidFill>
                  <a:schemeClr val="bg1"/>
                </a:solidFill>
                <a:latin typeface="+mn-lt"/>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TEXT PLACEHOLDER</a:t>
            </a:r>
          </a:p>
        </p:txBody>
      </p:sp>
      <p:sp>
        <p:nvSpPr>
          <p:cNvPr id="55" name="Text Placeholder 3"/>
          <p:cNvSpPr>
            <a:spLocks noGrp="1"/>
          </p:cNvSpPr>
          <p:nvPr>
            <p:ph type="body" sz="quarter" idx="120" hasCustomPrompt="1"/>
          </p:nvPr>
        </p:nvSpPr>
        <p:spPr>
          <a:xfrm>
            <a:off x="-6498158" y="11802144"/>
            <a:ext cx="6285508" cy="479211"/>
          </a:xfrm>
          <a:prstGeom prst="rect">
            <a:avLst/>
          </a:prstGeom>
          <a:solidFill>
            <a:srgbClr val="002855"/>
          </a:solidFill>
        </p:spPr>
        <p:txBody>
          <a:bodyPr wrap="square" lIns="130608" tIns="130608" rIns="130608" bIns="130608">
            <a:spAutoFit/>
          </a:bodyPr>
          <a:lstStyle>
            <a:lvl1pPr marL="0" indent="0">
              <a:buNone/>
              <a:defRPr sz="1400" baseline="0">
                <a:solidFill>
                  <a:schemeClr val="bg1"/>
                </a:solidFill>
                <a:latin typeface="+mn-lt"/>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TEXT PLACEHOLDER</a:t>
            </a:r>
          </a:p>
        </p:txBody>
      </p:sp>
      <p:sp>
        <p:nvSpPr>
          <p:cNvPr id="56" name="Text Placeholder 3"/>
          <p:cNvSpPr>
            <a:spLocks noGrp="1"/>
          </p:cNvSpPr>
          <p:nvPr>
            <p:ph type="body" sz="quarter" idx="121" hasCustomPrompt="1"/>
          </p:nvPr>
        </p:nvSpPr>
        <p:spPr>
          <a:xfrm>
            <a:off x="-6498158" y="11802144"/>
            <a:ext cx="6285508" cy="479211"/>
          </a:xfrm>
          <a:prstGeom prst="rect">
            <a:avLst/>
          </a:prstGeom>
          <a:solidFill>
            <a:srgbClr val="002855"/>
          </a:solidFill>
        </p:spPr>
        <p:txBody>
          <a:bodyPr wrap="square" lIns="130608" tIns="130608" rIns="130608" bIns="130608">
            <a:spAutoFit/>
          </a:bodyPr>
          <a:lstStyle>
            <a:lvl1pPr marL="0" indent="0">
              <a:buNone/>
              <a:defRPr sz="1400" baseline="0">
                <a:solidFill>
                  <a:schemeClr val="bg1"/>
                </a:solidFill>
                <a:latin typeface="+mn-lt"/>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TEXT PLACEHOLDER</a:t>
            </a:r>
          </a:p>
        </p:txBody>
      </p:sp>
      <p:sp>
        <p:nvSpPr>
          <p:cNvPr id="57" name="Text Placeholder 3"/>
          <p:cNvSpPr>
            <a:spLocks noGrp="1"/>
          </p:cNvSpPr>
          <p:nvPr>
            <p:ph type="body" sz="quarter" idx="122" hasCustomPrompt="1"/>
          </p:nvPr>
        </p:nvSpPr>
        <p:spPr>
          <a:xfrm>
            <a:off x="-6498158" y="11802144"/>
            <a:ext cx="6285508" cy="479211"/>
          </a:xfrm>
          <a:prstGeom prst="rect">
            <a:avLst/>
          </a:prstGeom>
          <a:solidFill>
            <a:srgbClr val="002855"/>
          </a:solidFill>
        </p:spPr>
        <p:txBody>
          <a:bodyPr wrap="square" lIns="130608" tIns="130608" rIns="130608" bIns="130608">
            <a:spAutoFit/>
          </a:bodyPr>
          <a:lstStyle>
            <a:lvl1pPr marL="0" indent="0">
              <a:buNone/>
              <a:defRPr sz="1400" baseline="0">
                <a:solidFill>
                  <a:schemeClr val="bg1"/>
                </a:solidFill>
                <a:latin typeface="+mn-lt"/>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TEXT PLACEHOLDER</a:t>
            </a:r>
          </a:p>
        </p:txBody>
      </p:sp>
      <p:sp>
        <p:nvSpPr>
          <p:cNvPr id="58" name="Text Placeholder 3"/>
          <p:cNvSpPr>
            <a:spLocks noGrp="1"/>
          </p:cNvSpPr>
          <p:nvPr>
            <p:ph type="body" sz="quarter" idx="123" hasCustomPrompt="1"/>
          </p:nvPr>
        </p:nvSpPr>
        <p:spPr>
          <a:xfrm>
            <a:off x="-6498158" y="11802144"/>
            <a:ext cx="6285508" cy="479211"/>
          </a:xfrm>
          <a:prstGeom prst="rect">
            <a:avLst/>
          </a:prstGeom>
          <a:solidFill>
            <a:srgbClr val="002855"/>
          </a:solidFill>
        </p:spPr>
        <p:txBody>
          <a:bodyPr wrap="square" lIns="130608" tIns="130608" rIns="130608" bIns="130608">
            <a:spAutoFit/>
          </a:bodyPr>
          <a:lstStyle>
            <a:lvl1pPr marL="0" indent="0">
              <a:buNone/>
              <a:defRPr sz="1400" baseline="0">
                <a:solidFill>
                  <a:schemeClr val="bg1"/>
                </a:solidFill>
                <a:latin typeface="+mn-lt"/>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TEXT PLACEHOLDER</a:t>
            </a:r>
          </a:p>
        </p:txBody>
      </p:sp>
      <p:sp>
        <p:nvSpPr>
          <p:cNvPr id="59" name="Text Placeholder 3"/>
          <p:cNvSpPr>
            <a:spLocks noGrp="1"/>
          </p:cNvSpPr>
          <p:nvPr>
            <p:ph type="body" sz="quarter" idx="124" hasCustomPrompt="1"/>
          </p:nvPr>
        </p:nvSpPr>
        <p:spPr>
          <a:xfrm>
            <a:off x="-6498158" y="11802144"/>
            <a:ext cx="6285508" cy="479211"/>
          </a:xfrm>
          <a:prstGeom prst="rect">
            <a:avLst/>
          </a:prstGeom>
          <a:solidFill>
            <a:srgbClr val="002855"/>
          </a:solidFill>
        </p:spPr>
        <p:txBody>
          <a:bodyPr wrap="square" lIns="130608" tIns="130608" rIns="130608" bIns="130608">
            <a:spAutoFit/>
          </a:bodyPr>
          <a:lstStyle>
            <a:lvl1pPr marL="0" indent="0">
              <a:buNone/>
              <a:defRPr sz="1400" baseline="0">
                <a:solidFill>
                  <a:schemeClr val="bg1"/>
                </a:solidFill>
                <a:latin typeface="+mn-lt"/>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TEXT PLACEHOLDER</a:t>
            </a:r>
          </a:p>
        </p:txBody>
      </p:sp>
      <p:sp>
        <p:nvSpPr>
          <p:cNvPr id="61" name="Text Placeholder 3"/>
          <p:cNvSpPr>
            <a:spLocks noGrp="1"/>
          </p:cNvSpPr>
          <p:nvPr>
            <p:ph type="body" sz="quarter" idx="125" hasCustomPrompt="1"/>
          </p:nvPr>
        </p:nvSpPr>
        <p:spPr>
          <a:xfrm>
            <a:off x="-6498158" y="11802144"/>
            <a:ext cx="6285508" cy="479211"/>
          </a:xfrm>
          <a:prstGeom prst="rect">
            <a:avLst/>
          </a:prstGeom>
          <a:solidFill>
            <a:srgbClr val="002855"/>
          </a:solidFill>
        </p:spPr>
        <p:txBody>
          <a:bodyPr wrap="square" lIns="130608" tIns="130608" rIns="130608" bIns="130608">
            <a:spAutoFit/>
          </a:bodyPr>
          <a:lstStyle>
            <a:lvl1pPr marL="0" indent="0">
              <a:buNone/>
              <a:defRPr sz="1400" baseline="0">
                <a:solidFill>
                  <a:schemeClr val="bg1"/>
                </a:solidFill>
                <a:latin typeface="+mn-lt"/>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TEXT PLACEHOLDER</a:t>
            </a:r>
          </a:p>
        </p:txBody>
      </p:sp>
      <p:sp>
        <p:nvSpPr>
          <p:cNvPr id="83" name="Picture Placeholder 13"/>
          <p:cNvSpPr>
            <a:spLocks noGrp="1"/>
          </p:cNvSpPr>
          <p:nvPr>
            <p:ph type="pic" sz="quarter" idx="115" hasCustomPrompt="1"/>
          </p:nvPr>
        </p:nvSpPr>
        <p:spPr>
          <a:xfrm>
            <a:off x="-4702629" y="13737771"/>
            <a:ext cx="2645230" cy="1696248"/>
          </a:xfrm>
          <a:prstGeom prst="rect">
            <a:avLst/>
          </a:prstGeom>
          <a:solidFill>
            <a:schemeClr val="bg2"/>
          </a:solidFill>
          <a:ln>
            <a:solidFill>
              <a:schemeClr val="tx2"/>
            </a:solidFill>
          </a:ln>
          <a:effectLst/>
        </p:spPr>
        <p:txBody>
          <a:bodyPr lIns="52243" tIns="26121" rIns="52243" bIns="26121" anchor="ctr"/>
          <a:lstStyle>
            <a:lvl1pPr marL="0" indent="0" algn="ctr">
              <a:buNone/>
              <a:defRPr sz="2300" b="0" baseline="0">
                <a:solidFill>
                  <a:schemeClr val="tx2"/>
                </a:solidFill>
              </a:defRPr>
            </a:lvl1pPr>
          </a:lstStyle>
          <a:p>
            <a:r>
              <a:rPr lang="en-US" dirty="0"/>
              <a:t>PICTURE PLACEHOLDER</a:t>
            </a:r>
          </a:p>
        </p:txBody>
      </p:sp>
      <p:sp>
        <p:nvSpPr>
          <p:cNvPr id="84" name="Picture Placeholder 13"/>
          <p:cNvSpPr>
            <a:spLocks noGrp="1"/>
          </p:cNvSpPr>
          <p:nvPr>
            <p:ph type="pic" sz="quarter" idx="126" hasCustomPrompt="1"/>
          </p:nvPr>
        </p:nvSpPr>
        <p:spPr>
          <a:xfrm>
            <a:off x="-4702629" y="13737771"/>
            <a:ext cx="2645230" cy="1696248"/>
          </a:xfrm>
          <a:prstGeom prst="rect">
            <a:avLst/>
          </a:prstGeom>
          <a:solidFill>
            <a:schemeClr val="bg2"/>
          </a:solidFill>
          <a:ln>
            <a:solidFill>
              <a:schemeClr val="tx2"/>
            </a:solidFill>
          </a:ln>
          <a:effectLst/>
        </p:spPr>
        <p:txBody>
          <a:bodyPr lIns="52243" tIns="26121" rIns="52243" bIns="26121" anchor="ctr"/>
          <a:lstStyle>
            <a:lvl1pPr marL="0" indent="0" algn="ctr">
              <a:buNone/>
              <a:defRPr sz="2300" b="0" baseline="0">
                <a:solidFill>
                  <a:schemeClr val="tx2"/>
                </a:solidFill>
              </a:defRPr>
            </a:lvl1pPr>
          </a:lstStyle>
          <a:p>
            <a:r>
              <a:rPr lang="en-US" dirty="0"/>
              <a:t>PICTURE PLACEHOLDER</a:t>
            </a:r>
          </a:p>
        </p:txBody>
      </p:sp>
      <p:sp>
        <p:nvSpPr>
          <p:cNvPr id="85" name="Picture Placeholder 13"/>
          <p:cNvSpPr>
            <a:spLocks noGrp="1"/>
          </p:cNvSpPr>
          <p:nvPr>
            <p:ph type="pic" sz="quarter" idx="127" hasCustomPrompt="1"/>
          </p:nvPr>
        </p:nvSpPr>
        <p:spPr>
          <a:xfrm>
            <a:off x="-4702629" y="13737771"/>
            <a:ext cx="2645230" cy="1696248"/>
          </a:xfrm>
          <a:prstGeom prst="rect">
            <a:avLst/>
          </a:prstGeom>
          <a:solidFill>
            <a:schemeClr val="bg2"/>
          </a:solidFill>
          <a:ln>
            <a:solidFill>
              <a:schemeClr val="tx2"/>
            </a:solidFill>
          </a:ln>
          <a:effectLst/>
        </p:spPr>
        <p:txBody>
          <a:bodyPr lIns="52243" tIns="26121" rIns="52243" bIns="26121" anchor="ctr"/>
          <a:lstStyle>
            <a:lvl1pPr marL="0" indent="0" algn="ctr">
              <a:buNone/>
              <a:defRPr sz="2300" b="0" baseline="0">
                <a:solidFill>
                  <a:schemeClr val="tx2"/>
                </a:solidFill>
              </a:defRPr>
            </a:lvl1pPr>
          </a:lstStyle>
          <a:p>
            <a:r>
              <a:rPr lang="en-US" dirty="0"/>
              <a:t>PICTURE PLACEHOLDER</a:t>
            </a:r>
          </a:p>
        </p:txBody>
      </p:sp>
      <p:sp>
        <p:nvSpPr>
          <p:cNvPr id="86" name="Picture Placeholder 13"/>
          <p:cNvSpPr>
            <a:spLocks noGrp="1"/>
          </p:cNvSpPr>
          <p:nvPr>
            <p:ph type="pic" sz="quarter" idx="128" hasCustomPrompt="1"/>
          </p:nvPr>
        </p:nvSpPr>
        <p:spPr>
          <a:xfrm>
            <a:off x="-4702629" y="13737771"/>
            <a:ext cx="2645230" cy="1696248"/>
          </a:xfrm>
          <a:prstGeom prst="rect">
            <a:avLst/>
          </a:prstGeom>
          <a:solidFill>
            <a:schemeClr val="bg2"/>
          </a:solidFill>
          <a:ln>
            <a:solidFill>
              <a:schemeClr val="tx2"/>
            </a:solidFill>
          </a:ln>
          <a:effectLst/>
        </p:spPr>
        <p:txBody>
          <a:bodyPr lIns="52243" tIns="26121" rIns="52243" bIns="26121" anchor="ctr"/>
          <a:lstStyle>
            <a:lvl1pPr marL="0" indent="0" algn="ctr">
              <a:buNone/>
              <a:defRPr sz="2300" b="0" baseline="0">
                <a:solidFill>
                  <a:schemeClr val="tx2"/>
                </a:solidFill>
              </a:defRPr>
            </a:lvl1pPr>
          </a:lstStyle>
          <a:p>
            <a:r>
              <a:rPr lang="en-US" dirty="0"/>
              <a:t>PICTURE PLACEHOLDER</a:t>
            </a:r>
          </a:p>
        </p:txBody>
      </p:sp>
      <p:sp>
        <p:nvSpPr>
          <p:cNvPr id="87" name="Picture Placeholder 13"/>
          <p:cNvSpPr>
            <a:spLocks noGrp="1"/>
          </p:cNvSpPr>
          <p:nvPr>
            <p:ph type="pic" sz="quarter" idx="129" hasCustomPrompt="1"/>
          </p:nvPr>
        </p:nvSpPr>
        <p:spPr>
          <a:xfrm>
            <a:off x="-4702629" y="13737771"/>
            <a:ext cx="2645230" cy="1696248"/>
          </a:xfrm>
          <a:prstGeom prst="rect">
            <a:avLst/>
          </a:prstGeom>
          <a:solidFill>
            <a:schemeClr val="bg2"/>
          </a:solidFill>
          <a:ln>
            <a:solidFill>
              <a:schemeClr val="tx2"/>
            </a:solidFill>
          </a:ln>
          <a:effectLst/>
        </p:spPr>
        <p:txBody>
          <a:bodyPr lIns="52243" tIns="26121" rIns="52243" bIns="26121" anchor="ctr"/>
          <a:lstStyle>
            <a:lvl1pPr marL="0" indent="0" algn="ctr">
              <a:buNone/>
              <a:defRPr sz="2300" b="0" baseline="0">
                <a:solidFill>
                  <a:schemeClr val="tx2"/>
                </a:solidFill>
              </a:defRPr>
            </a:lvl1pPr>
          </a:lstStyle>
          <a:p>
            <a:r>
              <a:rPr lang="en-US" dirty="0"/>
              <a:t>PICTURE PLACEHOLDER</a:t>
            </a:r>
          </a:p>
        </p:txBody>
      </p:sp>
      <p:sp>
        <p:nvSpPr>
          <p:cNvPr id="89" name="Picture Placeholder 13"/>
          <p:cNvSpPr>
            <a:spLocks noGrp="1"/>
          </p:cNvSpPr>
          <p:nvPr>
            <p:ph type="pic" sz="quarter" idx="130" hasCustomPrompt="1"/>
          </p:nvPr>
        </p:nvSpPr>
        <p:spPr>
          <a:xfrm>
            <a:off x="-4702629" y="13737771"/>
            <a:ext cx="2645230" cy="1696248"/>
          </a:xfrm>
          <a:prstGeom prst="rect">
            <a:avLst/>
          </a:prstGeom>
          <a:solidFill>
            <a:schemeClr val="bg2"/>
          </a:solidFill>
          <a:ln>
            <a:solidFill>
              <a:schemeClr val="tx2"/>
            </a:solidFill>
          </a:ln>
          <a:effectLst/>
        </p:spPr>
        <p:txBody>
          <a:bodyPr lIns="52243" tIns="26121" rIns="52243" bIns="26121" anchor="ctr"/>
          <a:lstStyle>
            <a:lvl1pPr marL="0" indent="0" algn="ctr">
              <a:buNone/>
              <a:defRPr sz="2300" b="0" baseline="0">
                <a:solidFill>
                  <a:schemeClr val="tx2"/>
                </a:solidFill>
              </a:defRPr>
            </a:lvl1pPr>
          </a:lstStyle>
          <a:p>
            <a:r>
              <a:rPr lang="en-US" dirty="0"/>
              <a:t>PICTURE PLACEHOLDER</a:t>
            </a:r>
          </a:p>
        </p:txBody>
      </p:sp>
      <p:sp>
        <p:nvSpPr>
          <p:cNvPr id="92" name="Picture Placeholder 13"/>
          <p:cNvSpPr>
            <a:spLocks noGrp="1"/>
          </p:cNvSpPr>
          <p:nvPr>
            <p:ph type="pic" sz="quarter" idx="131" hasCustomPrompt="1"/>
          </p:nvPr>
        </p:nvSpPr>
        <p:spPr>
          <a:xfrm>
            <a:off x="-4702629" y="13737771"/>
            <a:ext cx="2645230" cy="1696248"/>
          </a:xfrm>
          <a:prstGeom prst="rect">
            <a:avLst/>
          </a:prstGeom>
          <a:solidFill>
            <a:schemeClr val="bg2"/>
          </a:solidFill>
          <a:ln>
            <a:solidFill>
              <a:schemeClr val="tx2"/>
            </a:solidFill>
          </a:ln>
          <a:effectLst/>
        </p:spPr>
        <p:txBody>
          <a:bodyPr lIns="52243" tIns="26121" rIns="52243" bIns="26121" anchor="ctr"/>
          <a:lstStyle>
            <a:lvl1pPr marL="0" indent="0" algn="ctr">
              <a:buNone/>
              <a:defRPr sz="2300" b="0" baseline="0">
                <a:solidFill>
                  <a:schemeClr val="tx2"/>
                </a:solidFill>
              </a:defRPr>
            </a:lvl1pPr>
          </a:lstStyle>
          <a:p>
            <a:r>
              <a:rPr lang="en-US" dirty="0"/>
              <a:t>PICTURE PLACEHOLDER</a:t>
            </a:r>
          </a:p>
        </p:txBody>
      </p:sp>
      <p:sp>
        <p:nvSpPr>
          <p:cNvPr id="95" name="Picture Placeholder 13"/>
          <p:cNvSpPr>
            <a:spLocks noGrp="1"/>
          </p:cNvSpPr>
          <p:nvPr>
            <p:ph type="pic" sz="quarter" idx="132" hasCustomPrompt="1"/>
          </p:nvPr>
        </p:nvSpPr>
        <p:spPr>
          <a:xfrm>
            <a:off x="-4702629" y="13737771"/>
            <a:ext cx="2645230" cy="1696248"/>
          </a:xfrm>
          <a:prstGeom prst="rect">
            <a:avLst/>
          </a:prstGeom>
          <a:solidFill>
            <a:schemeClr val="bg2"/>
          </a:solidFill>
          <a:ln>
            <a:solidFill>
              <a:schemeClr val="tx2"/>
            </a:solidFill>
          </a:ln>
          <a:effectLst/>
        </p:spPr>
        <p:txBody>
          <a:bodyPr lIns="52243" tIns="26121" rIns="52243" bIns="26121" anchor="ctr"/>
          <a:lstStyle>
            <a:lvl1pPr marL="0" indent="0" algn="ctr">
              <a:buNone/>
              <a:defRPr sz="2300" b="0" baseline="0">
                <a:solidFill>
                  <a:schemeClr val="tx2"/>
                </a:solidFill>
              </a:defRPr>
            </a:lvl1pPr>
          </a:lstStyle>
          <a:p>
            <a:r>
              <a:rPr lang="en-US" dirty="0"/>
              <a:t>PICTURE PLACEHOLDER</a:t>
            </a:r>
          </a:p>
        </p:txBody>
      </p:sp>
      <p:sp>
        <p:nvSpPr>
          <p:cNvPr id="98" name="Picture Placeholder 13"/>
          <p:cNvSpPr>
            <a:spLocks noGrp="1"/>
          </p:cNvSpPr>
          <p:nvPr>
            <p:ph type="pic" sz="quarter" idx="133" hasCustomPrompt="1"/>
          </p:nvPr>
        </p:nvSpPr>
        <p:spPr>
          <a:xfrm>
            <a:off x="-4702629" y="13737771"/>
            <a:ext cx="2645230" cy="1696248"/>
          </a:xfrm>
          <a:prstGeom prst="rect">
            <a:avLst/>
          </a:prstGeom>
          <a:solidFill>
            <a:schemeClr val="bg2"/>
          </a:solidFill>
          <a:ln>
            <a:solidFill>
              <a:schemeClr val="tx2"/>
            </a:solidFill>
          </a:ln>
          <a:effectLst/>
        </p:spPr>
        <p:txBody>
          <a:bodyPr lIns="52243" tIns="26121" rIns="52243" bIns="26121" anchor="ctr"/>
          <a:lstStyle>
            <a:lvl1pPr marL="0" indent="0" algn="ctr">
              <a:buNone/>
              <a:defRPr sz="2300" b="0" baseline="0">
                <a:solidFill>
                  <a:schemeClr val="tx2"/>
                </a:solidFill>
              </a:defRPr>
            </a:lvl1pPr>
          </a:lstStyle>
          <a:p>
            <a:r>
              <a:rPr lang="en-US" dirty="0"/>
              <a:t>PICTURE PLACEHOLDER</a:t>
            </a:r>
          </a:p>
        </p:txBody>
      </p:sp>
      <p:sp>
        <p:nvSpPr>
          <p:cNvPr id="112" name="Picture Placeholder 13"/>
          <p:cNvSpPr>
            <a:spLocks noGrp="1"/>
          </p:cNvSpPr>
          <p:nvPr>
            <p:ph type="pic" sz="quarter" idx="134" hasCustomPrompt="1"/>
          </p:nvPr>
        </p:nvSpPr>
        <p:spPr>
          <a:xfrm>
            <a:off x="-4702629" y="13737771"/>
            <a:ext cx="2645230" cy="1696248"/>
          </a:xfrm>
          <a:prstGeom prst="rect">
            <a:avLst/>
          </a:prstGeom>
          <a:solidFill>
            <a:schemeClr val="bg2"/>
          </a:solidFill>
          <a:ln>
            <a:solidFill>
              <a:schemeClr val="tx2"/>
            </a:solidFill>
          </a:ln>
          <a:effectLst/>
        </p:spPr>
        <p:txBody>
          <a:bodyPr lIns="52243" tIns="26121" rIns="52243" bIns="26121" anchor="ctr"/>
          <a:lstStyle>
            <a:lvl1pPr marL="0" indent="0" algn="ctr">
              <a:buNone/>
              <a:defRPr sz="2300" b="0" baseline="0">
                <a:solidFill>
                  <a:schemeClr val="tx2"/>
                </a:solidFill>
              </a:defRPr>
            </a:lvl1pPr>
          </a:lstStyle>
          <a:p>
            <a:r>
              <a:rPr lang="en-US" dirty="0"/>
              <a:t>PICTURE PLACEHOLDER</a:t>
            </a:r>
          </a:p>
        </p:txBody>
      </p:sp>
      <p:sp>
        <p:nvSpPr>
          <p:cNvPr id="62" name="Text Placeholder 5"/>
          <p:cNvSpPr>
            <a:spLocks noGrp="1"/>
          </p:cNvSpPr>
          <p:nvPr>
            <p:ph type="body" sz="quarter" idx="136" hasCustomPrompt="1"/>
          </p:nvPr>
        </p:nvSpPr>
        <p:spPr>
          <a:xfrm>
            <a:off x="-6494187" y="10221641"/>
            <a:ext cx="6281539" cy="382505"/>
          </a:xfrm>
          <a:prstGeom prst="rect">
            <a:avLst/>
          </a:prstGeom>
          <a:noFill/>
        </p:spPr>
        <p:txBody>
          <a:bodyPr wrap="square" lIns="52243" tIns="52243" rIns="52243" bIns="52243"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63" name="Text Placeholder 5"/>
          <p:cNvSpPr>
            <a:spLocks noGrp="1"/>
          </p:cNvSpPr>
          <p:nvPr>
            <p:ph type="body" sz="quarter" idx="137" hasCustomPrompt="1"/>
          </p:nvPr>
        </p:nvSpPr>
        <p:spPr>
          <a:xfrm>
            <a:off x="-6494187" y="10221641"/>
            <a:ext cx="6281539" cy="382505"/>
          </a:xfrm>
          <a:prstGeom prst="rect">
            <a:avLst/>
          </a:prstGeom>
          <a:noFill/>
        </p:spPr>
        <p:txBody>
          <a:bodyPr wrap="square" lIns="52243" tIns="52243" rIns="52243" bIns="52243"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64" name="Text Placeholder 5"/>
          <p:cNvSpPr>
            <a:spLocks noGrp="1"/>
          </p:cNvSpPr>
          <p:nvPr>
            <p:ph type="body" sz="quarter" idx="138" hasCustomPrompt="1"/>
          </p:nvPr>
        </p:nvSpPr>
        <p:spPr>
          <a:xfrm>
            <a:off x="-6494187" y="10221641"/>
            <a:ext cx="6281539" cy="382505"/>
          </a:xfrm>
          <a:prstGeom prst="rect">
            <a:avLst/>
          </a:prstGeom>
          <a:noFill/>
        </p:spPr>
        <p:txBody>
          <a:bodyPr wrap="square" lIns="52243" tIns="52243" rIns="52243" bIns="52243"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65" name="Text Placeholder 5"/>
          <p:cNvSpPr>
            <a:spLocks noGrp="1"/>
          </p:cNvSpPr>
          <p:nvPr>
            <p:ph type="body" sz="quarter" idx="139" hasCustomPrompt="1"/>
          </p:nvPr>
        </p:nvSpPr>
        <p:spPr>
          <a:xfrm>
            <a:off x="-6494187" y="10221641"/>
            <a:ext cx="6281539" cy="382505"/>
          </a:xfrm>
          <a:prstGeom prst="rect">
            <a:avLst/>
          </a:prstGeom>
          <a:noFill/>
        </p:spPr>
        <p:txBody>
          <a:bodyPr wrap="square" lIns="52243" tIns="52243" rIns="52243" bIns="52243"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66" name="Text Placeholder 5"/>
          <p:cNvSpPr>
            <a:spLocks noGrp="1"/>
          </p:cNvSpPr>
          <p:nvPr>
            <p:ph type="body" sz="quarter" idx="140" hasCustomPrompt="1"/>
          </p:nvPr>
        </p:nvSpPr>
        <p:spPr>
          <a:xfrm>
            <a:off x="-6494187" y="10221641"/>
            <a:ext cx="6281539" cy="382505"/>
          </a:xfrm>
          <a:prstGeom prst="rect">
            <a:avLst/>
          </a:prstGeom>
          <a:noFill/>
        </p:spPr>
        <p:txBody>
          <a:bodyPr wrap="square" lIns="52243" tIns="52243" rIns="52243" bIns="52243"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67" name="Text Placeholder 5"/>
          <p:cNvSpPr>
            <a:spLocks noGrp="1"/>
          </p:cNvSpPr>
          <p:nvPr>
            <p:ph type="body" sz="quarter" idx="141" hasCustomPrompt="1"/>
          </p:nvPr>
        </p:nvSpPr>
        <p:spPr>
          <a:xfrm>
            <a:off x="-6494187" y="10221641"/>
            <a:ext cx="6281539" cy="382505"/>
          </a:xfrm>
          <a:prstGeom prst="rect">
            <a:avLst/>
          </a:prstGeom>
          <a:noFill/>
        </p:spPr>
        <p:txBody>
          <a:bodyPr wrap="square" lIns="52243" tIns="52243" rIns="52243" bIns="52243"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68" name="Text Placeholder 5"/>
          <p:cNvSpPr>
            <a:spLocks noGrp="1"/>
          </p:cNvSpPr>
          <p:nvPr>
            <p:ph type="body" sz="quarter" idx="142" hasCustomPrompt="1"/>
          </p:nvPr>
        </p:nvSpPr>
        <p:spPr>
          <a:xfrm>
            <a:off x="-6494187" y="10221641"/>
            <a:ext cx="6281539" cy="382505"/>
          </a:xfrm>
          <a:prstGeom prst="rect">
            <a:avLst/>
          </a:prstGeom>
          <a:noFill/>
        </p:spPr>
        <p:txBody>
          <a:bodyPr wrap="square" lIns="52243" tIns="52243" rIns="52243" bIns="52243"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69" name="Text Placeholder 5"/>
          <p:cNvSpPr>
            <a:spLocks noGrp="1"/>
          </p:cNvSpPr>
          <p:nvPr>
            <p:ph type="body" sz="quarter" idx="143" hasCustomPrompt="1"/>
          </p:nvPr>
        </p:nvSpPr>
        <p:spPr>
          <a:xfrm>
            <a:off x="-6494187" y="10221641"/>
            <a:ext cx="6281539" cy="382505"/>
          </a:xfrm>
          <a:prstGeom prst="rect">
            <a:avLst/>
          </a:prstGeom>
          <a:noFill/>
        </p:spPr>
        <p:txBody>
          <a:bodyPr wrap="square" lIns="52243" tIns="52243" rIns="52243" bIns="52243"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70" name="Text Placeholder 5"/>
          <p:cNvSpPr>
            <a:spLocks noGrp="1"/>
          </p:cNvSpPr>
          <p:nvPr>
            <p:ph type="body" sz="quarter" idx="144" hasCustomPrompt="1"/>
          </p:nvPr>
        </p:nvSpPr>
        <p:spPr>
          <a:xfrm>
            <a:off x="-6494187" y="10221641"/>
            <a:ext cx="6281539" cy="382505"/>
          </a:xfrm>
          <a:prstGeom prst="rect">
            <a:avLst/>
          </a:prstGeom>
          <a:noFill/>
        </p:spPr>
        <p:txBody>
          <a:bodyPr wrap="square" lIns="52243" tIns="52243" rIns="52243" bIns="52243"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71" name="Text Placeholder 5"/>
          <p:cNvSpPr>
            <a:spLocks noGrp="1"/>
          </p:cNvSpPr>
          <p:nvPr>
            <p:ph type="body" sz="quarter" idx="145" hasCustomPrompt="1"/>
          </p:nvPr>
        </p:nvSpPr>
        <p:spPr>
          <a:xfrm>
            <a:off x="-6494187" y="10221641"/>
            <a:ext cx="6281539" cy="382505"/>
          </a:xfrm>
          <a:prstGeom prst="rect">
            <a:avLst/>
          </a:prstGeom>
          <a:noFill/>
        </p:spPr>
        <p:txBody>
          <a:bodyPr wrap="square" lIns="52243" tIns="52243" rIns="52243" bIns="52243"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72" name="Text Placeholder 5"/>
          <p:cNvSpPr>
            <a:spLocks noGrp="1"/>
          </p:cNvSpPr>
          <p:nvPr>
            <p:ph type="body" sz="quarter" idx="146" hasCustomPrompt="1"/>
          </p:nvPr>
        </p:nvSpPr>
        <p:spPr>
          <a:xfrm>
            <a:off x="-6494187" y="10221641"/>
            <a:ext cx="6281539" cy="382505"/>
          </a:xfrm>
          <a:prstGeom prst="rect">
            <a:avLst/>
          </a:prstGeom>
          <a:noFill/>
        </p:spPr>
        <p:txBody>
          <a:bodyPr wrap="square" lIns="52243" tIns="52243" rIns="52243" bIns="52243"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73" name="Text Placeholder 5"/>
          <p:cNvSpPr>
            <a:spLocks noGrp="1"/>
          </p:cNvSpPr>
          <p:nvPr>
            <p:ph type="body" sz="quarter" idx="147" hasCustomPrompt="1"/>
          </p:nvPr>
        </p:nvSpPr>
        <p:spPr>
          <a:xfrm>
            <a:off x="-6494187" y="10221641"/>
            <a:ext cx="6281539" cy="382505"/>
          </a:xfrm>
          <a:prstGeom prst="rect">
            <a:avLst/>
          </a:prstGeom>
          <a:noFill/>
        </p:spPr>
        <p:txBody>
          <a:bodyPr wrap="square" lIns="52243" tIns="52243" rIns="52243" bIns="52243"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74" name="Text Placeholder 5"/>
          <p:cNvSpPr>
            <a:spLocks noGrp="1"/>
          </p:cNvSpPr>
          <p:nvPr>
            <p:ph type="body" sz="quarter" idx="148" hasCustomPrompt="1"/>
          </p:nvPr>
        </p:nvSpPr>
        <p:spPr>
          <a:xfrm>
            <a:off x="-6494187" y="10221641"/>
            <a:ext cx="6281539" cy="382505"/>
          </a:xfrm>
          <a:prstGeom prst="rect">
            <a:avLst/>
          </a:prstGeom>
          <a:noFill/>
        </p:spPr>
        <p:txBody>
          <a:bodyPr wrap="square" lIns="52243" tIns="52243" rIns="52243" bIns="52243"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75" name="Text Placeholder 5"/>
          <p:cNvSpPr>
            <a:spLocks noGrp="1"/>
          </p:cNvSpPr>
          <p:nvPr>
            <p:ph type="body" sz="quarter" idx="149" hasCustomPrompt="1"/>
          </p:nvPr>
        </p:nvSpPr>
        <p:spPr>
          <a:xfrm>
            <a:off x="-6494187" y="10221641"/>
            <a:ext cx="6281539" cy="382505"/>
          </a:xfrm>
          <a:prstGeom prst="rect">
            <a:avLst/>
          </a:prstGeom>
          <a:noFill/>
        </p:spPr>
        <p:txBody>
          <a:bodyPr wrap="square" lIns="52243" tIns="52243" rIns="52243" bIns="52243" anchor="ctr" anchorCtr="0">
            <a:spAutoFit/>
          </a:bodyPr>
          <a:lstStyle>
            <a:lvl1pPr algn="ctr">
              <a:buNone/>
              <a:defRPr sz="1800" b="1" u="sng" baseline="0">
                <a:solidFill>
                  <a:schemeClr val="bg1"/>
                </a:solidFill>
              </a:defRPr>
            </a:lvl1pPr>
          </a:lstStyle>
          <a:p>
            <a:pPr lvl="0"/>
            <a:r>
              <a:rPr lang="en-US" dirty="0"/>
              <a:t>SECTION HEADER PLACEHOLDER</a:t>
            </a:r>
          </a:p>
        </p:txBody>
      </p:sp>
      <p:sp>
        <p:nvSpPr>
          <p:cNvPr id="76" name="Text Placeholder 76"/>
          <p:cNvSpPr>
            <a:spLocks noGrp="1"/>
          </p:cNvSpPr>
          <p:nvPr>
            <p:ph type="body" sz="quarter" idx="150" hasCustomPrompt="1"/>
          </p:nvPr>
        </p:nvSpPr>
        <p:spPr>
          <a:xfrm>
            <a:off x="3662363" y="1078170"/>
            <a:ext cx="20107276" cy="598230"/>
          </a:xfrm>
          <a:prstGeom prst="rect">
            <a:avLst/>
          </a:prstGeom>
        </p:spPr>
        <p:txBody>
          <a:bodyPr lIns="91430" tIns="45715" rIns="91430" bIns="45715">
            <a:normAutofit/>
          </a:bodyPr>
          <a:lstStyle>
            <a:lvl1pPr algn="ctr">
              <a:buFontTx/>
              <a:buNone/>
              <a:defRPr sz="36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7" name="Text Placeholder 76"/>
          <p:cNvSpPr>
            <a:spLocks noGrp="1"/>
          </p:cNvSpPr>
          <p:nvPr>
            <p:ph type="body" sz="quarter" idx="184" hasCustomPrompt="1"/>
          </p:nvPr>
        </p:nvSpPr>
        <p:spPr>
          <a:xfrm>
            <a:off x="3662363" y="1676400"/>
            <a:ext cx="20107276" cy="634554"/>
          </a:xfrm>
          <a:prstGeom prst="rect">
            <a:avLst/>
          </a:prstGeom>
        </p:spPr>
        <p:txBody>
          <a:bodyPr lIns="91430" tIns="45715" rIns="91430" bIns="45715">
            <a:normAutofit/>
          </a:bodyPr>
          <a:lstStyle>
            <a:lvl1pPr algn="ctr">
              <a:buFontTx/>
              <a:buNone/>
              <a:defRPr sz="2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8" name="Text Placeholder 76"/>
          <p:cNvSpPr>
            <a:spLocks noGrp="1"/>
          </p:cNvSpPr>
          <p:nvPr>
            <p:ph type="body" sz="quarter" idx="185" hasCustomPrompt="1"/>
          </p:nvPr>
        </p:nvSpPr>
        <p:spPr>
          <a:xfrm>
            <a:off x="3662363" y="232386"/>
            <a:ext cx="20107276" cy="834414"/>
          </a:xfrm>
          <a:prstGeom prst="rect">
            <a:avLst/>
          </a:prstGeom>
        </p:spPr>
        <p:txBody>
          <a:bodyPr lIns="91430" tIns="45715" rIns="91430" bIns="45715">
            <a:normAutofit/>
          </a:bodyPr>
          <a:lstStyle>
            <a:lvl1pPr algn="ctr">
              <a:buFontTx/>
              <a:buNone/>
              <a:defRPr sz="4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
        <p:nvSpPr>
          <p:cNvPr id="79" name="Text Placeholder 3"/>
          <p:cNvSpPr>
            <a:spLocks noGrp="1"/>
          </p:cNvSpPr>
          <p:nvPr>
            <p:ph type="body" sz="quarter" idx="186" hasCustomPrompt="1"/>
          </p:nvPr>
        </p:nvSpPr>
        <p:spPr>
          <a:xfrm>
            <a:off x="20572840" y="3341571"/>
            <a:ext cx="6282530" cy="479211"/>
          </a:xfrm>
          <a:prstGeom prst="rect">
            <a:avLst/>
          </a:prstGeom>
        </p:spPr>
        <p:txBody>
          <a:bodyPr wrap="square" lIns="130608" tIns="130608" rIns="130608" bIns="130608">
            <a:spAutoFit/>
          </a:bodyPr>
          <a:lstStyle>
            <a:lvl1pPr marL="0" marR="0" indent="0" algn="l" defTabSz="2507668" rtl="0" eaLnBrk="1" fontAlgn="auto" latinLnBrk="0" hangingPunct="1">
              <a:lnSpc>
                <a:spcPct val="100000"/>
              </a:lnSpc>
              <a:spcBef>
                <a:spcPct val="20000"/>
              </a:spcBef>
              <a:spcAft>
                <a:spcPts val="0"/>
              </a:spcAft>
              <a:buClrTx/>
              <a:buSzTx/>
              <a:buFont typeface="Arial" pitchFamily="34" charset="0"/>
              <a:buNone/>
              <a:tabLst/>
              <a:defRPr sz="1400">
                <a:latin typeface="+mn-lt"/>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marL="0" marR="0" lvl="0" indent="0" algn="l" defTabSz="2507668" rtl="0" eaLnBrk="1" fontAlgn="auto" latinLnBrk="0" hangingPunct="1">
              <a:lnSpc>
                <a:spcPct val="100000"/>
              </a:lnSpc>
              <a:spcBef>
                <a:spcPct val="20000"/>
              </a:spcBef>
              <a:spcAft>
                <a:spcPts val="0"/>
              </a:spcAft>
              <a:buClrTx/>
              <a:buSzTx/>
              <a:buFont typeface="Arial" pitchFamily="34" charset="0"/>
              <a:buNone/>
              <a:tabLst/>
              <a:defRPr/>
            </a:pPr>
            <a:r>
              <a:rPr lang="en-US" dirty="0"/>
              <a:t>Type in or paste your text here</a:t>
            </a:r>
          </a:p>
        </p:txBody>
      </p:sp>
      <p:sp>
        <p:nvSpPr>
          <p:cNvPr id="80" name="Text Placeholder 3"/>
          <p:cNvSpPr>
            <a:spLocks noGrp="1"/>
          </p:cNvSpPr>
          <p:nvPr>
            <p:ph type="body" sz="quarter" idx="187" hasCustomPrompt="1"/>
          </p:nvPr>
        </p:nvSpPr>
        <p:spPr>
          <a:xfrm>
            <a:off x="20572840" y="13303953"/>
            <a:ext cx="6279386" cy="479211"/>
          </a:xfrm>
          <a:prstGeom prst="rect">
            <a:avLst/>
          </a:prstGeom>
        </p:spPr>
        <p:txBody>
          <a:bodyPr wrap="square" lIns="130608" tIns="130608" rIns="130608" bIns="130608">
            <a:spAutoFit/>
          </a:bodyPr>
          <a:lstStyle>
            <a:lvl1pPr marL="0" marR="0" indent="0" algn="l" defTabSz="2507668"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marL="0" marR="0" lvl="0" indent="0" algn="l" defTabSz="2507668" rtl="0" eaLnBrk="1" fontAlgn="auto" latinLnBrk="0" hangingPunct="1">
              <a:lnSpc>
                <a:spcPct val="100000"/>
              </a:lnSpc>
              <a:spcBef>
                <a:spcPct val="20000"/>
              </a:spcBef>
              <a:spcAft>
                <a:spcPts val="0"/>
              </a:spcAft>
              <a:buClrTx/>
              <a:buSzTx/>
              <a:buFont typeface="Arial" pitchFamily="34" charset="0"/>
              <a:buNone/>
              <a:tabLst/>
              <a:defRPr/>
            </a:pPr>
            <a:r>
              <a:rPr lang="en-US" dirty="0"/>
              <a:t>Type in or paste your text here</a:t>
            </a:r>
          </a:p>
        </p:txBody>
      </p:sp>
      <p:sp>
        <p:nvSpPr>
          <p:cNvPr id="81" name="Text Box 14"/>
          <p:cNvSpPr txBox="1">
            <a:spLocks noChangeArrowheads="1"/>
          </p:cNvSpPr>
          <p:nvPr userDrawn="1"/>
        </p:nvSpPr>
        <p:spPr bwMode="auto">
          <a:xfrm>
            <a:off x="918371" y="16156941"/>
            <a:ext cx="1571625" cy="194220"/>
          </a:xfrm>
          <a:prstGeom prst="rect">
            <a:avLst/>
          </a:prstGeom>
          <a:noFill/>
          <a:ln w="9525">
            <a:noFill/>
            <a:miter lim="800000"/>
            <a:headEnd/>
            <a:tailEnd/>
          </a:ln>
          <a:effectLst/>
        </p:spPr>
        <p:txBody>
          <a:bodyPr lIns="52144" tIns="26067" rIns="52144" bIns="26067">
            <a:spAutoFit/>
          </a:bodyPr>
          <a:lstStyle/>
          <a:p>
            <a:pPr eaLnBrk="0" hangingPunct="0">
              <a:lnSpc>
                <a:spcPct val="65000"/>
              </a:lnSpc>
              <a:spcBef>
                <a:spcPct val="50000"/>
              </a:spcBef>
              <a:defRPr/>
            </a:pPr>
            <a:r>
              <a:rPr lang="en-US" sz="300" b="1" dirty="0">
                <a:solidFill>
                  <a:schemeClr val="bg1">
                    <a:lumMod val="50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354114"/>
            <a:ext cx="8494548" cy="479211"/>
          </a:xfrm>
          <a:prstGeom prst="rect">
            <a:avLst/>
          </a:prstGeom>
        </p:spPr>
        <p:txBody>
          <a:bodyPr wrap="square" lIns="130608" tIns="130608" rIns="130608" bIns="130608">
            <a:spAutoFit/>
          </a:bodyPr>
          <a:lstStyle>
            <a:lvl1pPr marL="195911" indent="-195911">
              <a:buNone/>
              <a:defRPr sz="1400">
                <a:latin typeface="Trebuchet MS" pitchFamily="34" charset="0"/>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576461" y="2946911"/>
            <a:ext cx="8483204" cy="382505"/>
          </a:xfrm>
          <a:prstGeom prst="rect">
            <a:avLst/>
          </a:prstGeom>
          <a:solidFill>
            <a:srgbClr val="002855"/>
          </a:solidFill>
        </p:spPr>
        <p:txBody>
          <a:bodyPr wrap="square" lIns="52243" tIns="52243" rIns="52243" bIns="52243"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576461" y="9035727"/>
            <a:ext cx="8495540" cy="479211"/>
          </a:xfrm>
          <a:prstGeom prst="rect">
            <a:avLst/>
          </a:prstGeom>
        </p:spPr>
        <p:txBody>
          <a:bodyPr wrap="square" lIns="130608" tIns="130608" rIns="130608" bIns="130608">
            <a:spAutoFit/>
          </a:bodyPr>
          <a:lstStyle>
            <a:lvl1pPr marL="195911" indent="-195911">
              <a:buNone/>
              <a:defRPr sz="1400">
                <a:latin typeface="Trebuchet MS" pitchFamily="34" charset="0"/>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Type in or paste your text here</a:t>
            </a:r>
          </a:p>
        </p:txBody>
      </p:sp>
      <p:sp>
        <p:nvSpPr>
          <p:cNvPr id="20" name="Text Placeholder 5"/>
          <p:cNvSpPr>
            <a:spLocks noGrp="1"/>
          </p:cNvSpPr>
          <p:nvPr>
            <p:ph type="body" sz="quarter" idx="20" hasCustomPrompt="1"/>
          </p:nvPr>
        </p:nvSpPr>
        <p:spPr>
          <a:xfrm>
            <a:off x="588800" y="8644580"/>
            <a:ext cx="8483203" cy="382505"/>
          </a:xfrm>
          <a:prstGeom prst="rect">
            <a:avLst/>
          </a:prstGeom>
          <a:solidFill>
            <a:srgbClr val="002855"/>
          </a:solidFill>
        </p:spPr>
        <p:txBody>
          <a:bodyPr wrap="square" lIns="52243" tIns="52243" rIns="52243" bIns="52243"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OBJECTIVES</a:t>
            </a:r>
          </a:p>
        </p:txBody>
      </p:sp>
      <p:sp>
        <p:nvSpPr>
          <p:cNvPr id="21" name="Text Placeholder 3"/>
          <p:cNvSpPr>
            <a:spLocks noGrp="1"/>
          </p:cNvSpPr>
          <p:nvPr>
            <p:ph type="body" sz="quarter" idx="21" hasCustomPrompt="1"/>
          </p:nvPr>
        </p:nvSpPr>
        <p:spPr>
          <a:xfrm>
            <a:off x="9471424" y="10733349"/>
            <a:ext cx="8482209" cy="479211"/>
          </a:xfrm>
          <a:prstGeom prst="rect">
            <a:avLst/>
          </a:prstGeom>
        </p:spPr>
        <p:txBody>
          <a:bodyPr wrap="square" lIns="130608" tIns="130608" rIns="130608" bIns="130608">
            <a:spAutoFit/>
          </a:bodyPr>
          <a:lstStyle>
            <a:lvl1pPr marL="195911" indent="-195911">
              <a:buNone/>
              <a:defRPr sz="1400">
                <a:latin typeface="Trebuchet MS" pitchFamily="34" charset="0"/>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9471424" y="10309796"/>
            <a:ext cx="8482209" cy="382505"/>
          </a:xfrm>
          <a:prstGeom prst="rect">
            <a:avLst/>
          </a:prstGeom>
          <a:solidFill>
            <a:srgbClr val="002855"/>
          </a:solidFill>
        </p:spPr>
        <p:txBody>
          <a:bodyPr wrap="square" lIns="52243" tIns="52243" rIns="52243" bIns="52243"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MATERIALS &amp; METHODS</a:t>
            </a:r>
          </a:p>
        </p:txBody>
      </p:sp>
      <p:sp>
        <p:nvSpPr>
          <p:cNvPr id="23" name="Text Placeholder 3"/>
          <p:cNvSpPr>
            <a:spLocks noGrp="1"/>
          </p:cNvSpPr>
          <p:nvPr>
            <p:ph type="body" sz="quarter" idx="23" hasCustomPrompt="1"/>
          </p:nvPr>
        </p:nvSpPr>
        <p:spPr>
          <a:xfrm>
            <a:off x="9476386" y="3378402"/>
            <a:ext cx="8482209" cy="479211"/>
          </a:xfrm>
          <a:prstGeom prst="rect">
            <a:avLst/>
          </a:prstGeom>
        </p:spPr>
        <p:txBody>
          <a:bodyPr wrap="square" lIns="130608" tIns="130608" rIns="130608" bIns="130608">
            <a:spAutoFit/>
          </a:bodyPr>
          <a:lstStyle>
            <a:lvl1pPr marL="195911" indent="-195911">
              <a:buNone/>
              <a:defRPr sz="1400">
                <a:latin typeface="Trebuchet MS" pitchFamily="34" charset="0"/>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9471422" y="2946911"/>
            <a:ext cx="8487172" cy="382505"/>
          </a:xfrm>
          <a:prstGeom prst="rect">
            <a:avLst/>
          </a:prstGeom>
          <a:solidFill>
            <a:srgbClr val="002855"/>
          </a:solidFill>
        </p:spPr>
        <p:txBody>
          <a:bodyPr wrap="square" lIns="52243" tIns="52243" rIns="52243" bIns="52243"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RESULTS</a:t>
            </a:r>
          </a:p>
        </p:txBody>
      </p:sp>
      <p:sp>
        <p:nvSpPr>
          <p:cNvPr id="25" name="Text Placeholder 5"/>
          <p:cNvSpPr>
            <a:spLocks noGrp="1"/>
          </p:cNvSpPr>
          <p:nvPr>
            <p:ph type="body" sz="quarter" idx="25" hasCustomPrompt="1"/>
          </p:nvPr>
        </p:nvSpPr>
        <p:spPr>
          <a:xfrm>
            <a:off x="18372337" y="2946911"/>
            <a:ext cx="8485018" cy="382505"/>
          </a:xfrm>
          <a:prstGeom prst="rect">
            <a:avLst/>
          </a:prstGeom>
          <a:solidFill>
            <a:srgbClr val="002855"/>
          </a:solidFill>
        </p:spPr>
        <p:txBody>
          <a:bodyPr wrap="square" lIns="52243" tIns="52243" rIns="52243" bIns="52243"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CONCLUSIONS</a:t>
            </a:r>
          </a:p>
        </p:txBody>
      </p:sp>
      <p:sp>
        <p:nvSpPr>
          <p:cNvPr id="26" name="Text Placeholder 3"/>
          <p:cNvSpPr>
            <a:spLocks noGrp="1"/>
          </p:cNvSpPr>
          <p:nvPr>
            <p:ph type="body" sz="quarter" idx="26" hasCustomPrompt="1"/>
          </p:nvPr>
        </p:nvSpPr>
        <p:spPr>
          <a:xfrm>
            <a:off x="18372337" y="3354114"/>
            <a:ext cx="8485018" cy="479211"/>
          </a:xfrm>
          <a:prstGeom prst="rect">
            <a:avLst/>
          </a:prstGeom>
        </p:spPr>
        <p:txBody>
          <a:bodyPr wrap="square" lIns="130608" tIns="130608" rIns="130608" bIns="130608">
            <a:spAutoFit/>
          </a:bodyPr>
          <a:lstStyle>
            <a:lvl1pPr marL="195911" indent="-195911">
              <a:buNone/>
              <a:defRPr sz="1400">
                <a:latin typeface="Trebuchet MS" pitchFamily="34" charset="0"/>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18372337" y="8628527"/>
            <a:ext cx="8485018" cy="382505"/>
          </a:xfrm>
          <a:prstGeom prst="rect">
            <a:avLst/>
          </a:prstGeom>
          <a:solidFill>
            <a:srgbClr val="002855"/>
          </a:solidFill>
        </p:spPr>
        <p:txBody>
          <a:bodyPr wrap="square" lIns="52243" tIns="52243" rIns="52243" bIns="52243"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REFERENCES</a:t>
            </a:r>
          </a:p>
        </p:txBody>
      </p:sp>
      <p:sp>
        <p:nvSpPr>
          <p:cNvPr id="28" name="Text Placeholder 3"/>
          <p:cNvSpPr>
            <a:spLocks noGrp="1"/>
          </p:cNvSpPr>
          <p:nvPr>
            <p:ph type="body" sz="quarter" idx="28" hasCustomPrompt="1"/>
          </p:nvPr>
        </p:nvSpPr>
        <p:spPr>
          <a:xfrm>
            <a:off x="18369194" y="9056049"/>
            <a:ext cx="8488163" cy="479211"/>
          </a:xfrm>
          <a:prstGeom prst="rect">
            <a:avLst/>
          </a:prstGeom>
        </p:spPr>
        <p:txBody>
          <a:bodyPr wrap="square" lIns="130608" tIns="130608" rIns="130608" bIns="130608">
            <a:spAutoFit/>
          </a:bodyPr>
          <a:lstStyle>
            <a:lvl1pPr marL="195911" indent="-195911">
              <a:buNone/>
              <a:defRPr sz="1400">
                <a:latin typeface="Trebuchet MS" pitchFamily="34" charset="0"/>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18372337" y="12862793"/>
            <a:ext cx="8485018" cy="382505"/>
          </a:xfrm>
          <a:prstGeom prst="rect">
            <a:avLst/>
          </a:prstGeom>
          <a:solidFill>
            <a:srgbClr val="002855"/>
          </a:solidFill>
        </p:spPr>
        <p:txBody>
          <a:bodyPr wrap="square" lIns="52243" tIns="52243" rIns="52243" bIns="52243"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18372339" y="13290315"/>
            <a:ext cx="8488163" cy="479211"/>
          </a:xfrm>
          <a:prstGeom prst="rect">
            <a:avLst/>
          </a:prstGeom>
        </p:spPr>
        <p:txBody>
          <a:bodyPr wrap="square" lIns="130608" tIns="130608" rIns="130608" bIns="130608">
            <a:spAutoFit/>
          </a:bodyPr>
          <a:lstStyle>
            <a:lvl1pPr marL="195911" indent="-195911">
              <a:buNone/>
              <a:defRPr sz="1400">
                <a:latin typeface="Trebuchet MS" pitchFamily="34" charset="0"/>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Type in or paste your text here</a:t>
            </a:r>
          </a:p>
        </p:txBody>
      </p:sp>
      <p:sp>
        <p:nvSpPr>
          <p:cNvPr id="60" name="Picture Placeholder 13"/>
          <p:cNvSpPr>
            <a:spLocks noGrp="1"/>
          </p:cNvSpPr>
          <p:nvPr>
            <p:ph type="pic" sz="quarter" idx="15" hasCustomPrompt="1"/>
          </p:nvPr>
        </p:nvSpPr>
        <p:spPr>
          <a:xfrm>
            <a:off x="571500" y="571500"/>
            <a:ext cx="2762250" cy="1257300"/>
          </a:xfrm>
          <a:prstGeom prst="rect">
            <a:avLst/>
          </a:prstGeom>
        </p:spPr>
        <p:txBody>
          <a:bodyPr lIns="52243" tIns="26121" rIns="52243" bIns="26121" anchor="ctr"/>
          <a:lstStyle>
            <a:lvl1pPr algn="ctr">
              <a:buNone/>
              <a:defRPr sz="2300">
                <a:solidFill>
                  <a:schemeClr val="bg1"/>
                </a:solidFill>
              </a:defRPr>
            </a:lvl1pPr>
          </a:lstStyle>
          <a:p>
            <a:r>
              <a:rPr lang="en-US" dirty="0"/>
              <a:t>LOGO</a:t>
            </a:r>
          </a:p>
        </p:txBody>
      </p:sp>
      <p:sp>
        <p:nvSpPr>
          <p:cNvPr id="61" name="Picture Placeholder 13"/>
          <p:cNvSpPr>
            <a:spLocks noGrp="1"/>
          </p:cNvSpPr>
          <p:nvPr>
            <p:ph type="pic" sz="quarter" idx="18" hasCustomPrompt="1"/>
          </p:nvPr>
        </p:nvSpPr>
        <p:spPr>
          <a:xfrm>
            <a:off x="24098250" y="571500"/>
            <a:ext cx="2762250" cy="1257300"/>
          </a:xfrm>
          <a:prstGeom prst="rect">
            <a:avLst/>
          </a:prstGeom>
        </p:spPr>
        <p:txBody>
          <a:bodyPr lIns="52243" tIns="26121" rIns="52243" bIns="26121" anchor="ctr"/>
          <a:lstStyle>
            <a:lvl1pPr algn="ctr">
              <a:buNone/>
              <a:defRPr sz="2300">
                <a:solidFill>
                  <a:schemeClr val="bg1"/>
                </a:solidFill>
              </a:defRPr>
            </a:lvl1pPr>
          </a:lstStyle>
          <a:p>
            <a:r>
              <a:rPr lang="en-US" dirty="0"/>
              <a:t>LOGO</a:t>
            </a:r>
          </a:p>
        </p:txBody>
      </p:sp>
      <p:sp>
        <p:nvSpPr>
          <p:cNvPr id="72" name="Text Placeholder 76"/>
          <p:cNvSpPr>
            <a:spLocks noGrp="1"/>
          </p:cNvSpPr>
          <p:nvPr>
            <p:ph type="body" sz="quarter" idx="150" hasCustomPrompt="1"/>
          </p:nvPr>
        </p:nvSpPr>
        <p:spPr>
          <a:xfrm>
            <a:off x="3662363" y="1078170"/>
            <a:ext cx="20107276" cy="598230"/>
          </a:xfrm>
          <a:prstGeom prst="rect">
            <a:avLst/>
          </a:prstGeom>
        </p:spPr>
        <p:txBody>
          <a:bodyPr lIns="91430" tIns="45715" rIns="91430" bIns="45715">
            <a:noAutofit/>
          </a:bodyPr>
          <a:lstStyle>
            <a:lvl1pPr algn="ctr">
              <a:buFontTx/>
              <a:buNone/>
              <a:defRPr sz="36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5" name="Text Placeholder 76"/>
          <p:cNvSpPr>
            <a:spLocks noGrp="1"/>
          </p:cNvSpPr>
          <p:nvPr>
            <p:ph type="body" sz="quarter" idx="184" hasCustomPrompt="1"/>
          </p:nvPr>
        </p:nvSpPr>
        <p:spPr>
          <a:xfrm>
            <a:off x="3662363" y="1676400"/>
            <a:ext cx="20107276" cy="634554"/>
          </a:xfrm>
          <a:prstGeom prst="rect">
            <a:avLst/>
          </a:prstGeom>
        </p:spPr>
        <p:txBody>
          <a:bodyPr lIns="91430" tIns="45715" rIns="91430" bIns="45715">
            <a:noAutofit/>
          </a:bodyPr>
          <a:lstStyle>
            <a:lvl1pPr algn="ctr">
              <a:buFontTx/>
              <a:buNone/>
              <a:defRPr sz="2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7" name="Text Placeholder 76"/>
          <p:cNvSpPr>
            <a:spLocks noGrp="1"/>
          </p:cNvSpPr>
          <p:nvPr>
            <p:ph type="body" sz="quarter" idx="185" hasCustomPrompt="1"/>
          </p:nvPr>
        </p:nvSpPr>
        <p:spPr>
          <a:xfrm>
            <a:off x="3662363" y="232386"/>
            <a:ext cx="20107276" cy="834414"/>
          </a:xfrm>
          <a:prstGeom prst="rect">
            <a:avLst/>
          </a:prstGeom>
        </p:spPr>
        <p:txBody>
          <a:bodyPr lIns="91430" tIns="45715" rIns="91430" bIns="45715">
            <a:normAutofit/>
          </a:bodyPr>
          <a:lstStyle>
            <a:lvl1pPr algn="ctr">
              <a:buFontTx/>
              <a:buNone/>
              <a:defRPr sz="4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
        <p:nvSpPr>
          <p:cNvPr id="63" name="Text Placeholder 5"/>
          <p:cNvSpPr>
            <a:spLocks noGrp="1"/>
          </p:cNvSpPr>
          <p:nvPr>
            <p:ph type="body" sz="quarter" idx="95" hasCustomPrompt="1"/>
          </p:nvPr>
        </p:nvSpPr>
        <p:spPr>
          <a:xfrm>
            <a:off x="-6494187" y="10221641"/>
            <a:ext cx="6281539" cy="382505"/>
          </a:xfrm>
          <a:prstGeom prst="rect">
            <a:avLst/>
          </a:prstGeom>
          <a:solidFill>
            <a:srgbClr val="002855"/>
          </a:solidFill>
        </p:spPr>
        <p:txBody>
          <a:bodyPr wrap="square" lIns="52243" tIns="52243" rIns="52243" bIns="52243"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66" name="Text Placeholder 3"/>
          <p:cNvSpPr>
            <a:spLocks noGrp="1"/>
          </p:cNvSpPr>
          <p:nvPr>
            <p:ph type="body" sz="quarter" idx="107" hasCustomPrompt="1"/>
          </p:nvPr>
        </p:nvSpPr>
        <p:spPr>
          <a:xfrm>
            <a:off x="-6498158" y="11802144"/>
            <a:ext cx="6285508" cy="479211"/>
          </a:xfrm>
          <a:prstGeom prst="rect">
            <a:avLst/>
          </a:prstGeom>
          <a:solidFill>
            <a:srgbClr val="002855"/>
          </a:solidFill>
        </p:spPr>
        <p:txBody>
          <a:bodyPr wrap="square" lIns="130608" tIns="130608" rIns="130608" bIns="130608">
            <a:spAutoFit/>
          </a:bodyPr>
          <a:lstStyle>
            <a:lvl1pPr marL="0" indent="0">
              <a:buNone/>
              <a:defRPr sz="1400" baseline="0">
                <a:solidFill>
                  <a:schemeClr val="bg1"/>
                </a:solidFill>
                <a:latin typeface="Arial" pitchFamily="34" charset="0"/>
                <a:cs typeface="Arial" pitchFamily="34" charset="0"/>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TEXT PLACEHOLDER</a:t>
            </a:r>
          </a:p>
        </p:txBody>
      </p:sp>
      <p:sp>
        <p:nvSpPr>
          <p:cNvPr id="69" name="Text Placeholder 3"/>
          <p:cNvSpPr>
            <a:spLocks noGrp="1"/>
          </p:cNvSpPr>
          <p:nvPr>
            <p:ph type="body" sz="quarter" idx="116" hasCustomPrompt="1"/>
          </p:nvPr>
        </p:nvSpPr>
        <p:spPr>
          <a:xfrm>
            <a:off x="-6498158" y="11802144"/>
            <a:ext cx="6285508" cy="479211"/>
          </a:xfrm>
          <a:prstGeom prst="rect">
            <a:avLst/>
          </a:prstGeom>
          <a:solidFill>
            <a:srgbClr val="002855"/>
          </a:solidFill>
        </p:spPr>
        <p:txBody>
          <a:bodyPr wrap="square" lIns="130608" tIns="130608" rIns="130608" bIns="130608">
            <a:spAutoFit/>
          </a:bodyPr>
          <a:lstStyle>
            <a:lvl1pPr marL="0" indent="0">
              <a:buNone/>
              <a:defRPr sz="1400" baseline="0">
                <a:solidFill>
                  <a:schemeClr val="bg1"/>
                </a:solidFill>
                <a:latin typeface="Arial" pitchFamily="34" charset="0"/>
                <a:cs typeface="Arial" pitchFamily="34" charset="0"/>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TEXT PLACEHOLDER</a:t>
            </a:r>
          </a:p>
        </p:txBody>
      </p:sp>
      <p:sp>
        <p:nvSpPr>
          <p:cNvPr id="78" name="Text Placeholder 3"/>
          <p:cNvSpPr>
            <a:spLocks noGrp="1"/>
          </p:cNvSpPr>
          <p:nvPr>
            <p:ph type="body" sz="quarter" idx="117" hasCustomPrompt="1"/>
          </p:nvPr>
        </p:nvSpPr>
        <p:spPr>
          <a:xfrm>
            <a:off x="-6498158" y="11802144"/>
            <a:ext cx="6285508" cy="479211"/>
          </a:xfrm>
          <a:prstGeom prst="rect">
            <a:avLst/>
          </a:prstGeom>
          <a:solidFill>
            <a:srgbClr val="002855"/>
          </a:solidFill>
        </p:spPr>
        <p:txBody>
          <a:bodyPr wrap="square" lIns="130608" tIns="130608" rIns="130608" bIns="130608">
            <a:spAutoFit/>
          </a:bodyPr>
          <a:lstStyle>
            <a:lvl1pPr marL="0" indent="0">
              <a:buNone/>
              <a:defRPr sz="1400" baseline="0">
                <a:solidFill>
                  <a:schemeClr val="bg1"/>
                </a:solidFill>
                <a:latin typeface="Arial" pitchFamily="34" charset="0"/>
                <a:cs typeface="Arial" pitchFamily="34" charset="0"/>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TEXT PLACEHOLDER</a:t>
            </a:r>
          </a:p>
        </p:txBody>
      </p:sp>
      <p:sp>
        <p:nvSpPr>
          <p:cNvPr id="79" name="Text Placeholder 3"/>
          <p:cNvSpPr>
            <a:spLocks noGrp="1"/>
          </p:cNvSpPr>
          <p:nvPr>
            <p:ph type="body" sz="quarter" idx="118" hasCustomPrompt="1"/>
          </p:nvPr>
        </p:nvSpPr>
        <p:spPr>
          <a:xfrm>
            <a:off x="-6498158" y="11802144"/>
            <a:ext cx="6285508" cy="479211"/>
          </a:xfrm>
          <a:prstGeom prst="rect">
            <a:avLst/>
          </a:prstGeom>
          <a:solidFill>
            <a:srgbClr val="002855"/>
          </a:solidFill>
        </p:spPr>
        <p:txBody>
          <a:bodyPr wrap="square" lIns="130608" tIns="130608" rIns="130608" bIns="130608">
            <a:spAutoFit/>
          </a:bodyPr>
          <a:lstStyle>
            <a:lvl1pPr marL="0" indent="0">
              <a:buNone/>
              <a:defRPr sz="1400" baseline="0">
                <a:solidFill>
                  <a:schemeClr val="bg1"/>
                </a:solidFill>
                <a:latin typeface="Arial" pitchFamily="34" charset="0"/>
                <a:cs typeface="Arial" pitchFamily="34" charset="0"/>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TEXT PLACEHOLDER</a:t>
            </a:r>
          </a:p>
        </p:txBody>
      </p:sp>
      <p:sp>
        <p:nvSpPr>
          <p:cNvPr id="80" name="Text Placeholder 3"/>
          <p:cNvSpPr>
            <a:spLocks noGrp="1"/>
          </p:cNvSpPr>
          <p:nvPr>
            <p:ph type="body" sz="quarter" idx="119" hasCustomPrompt="1"/>
          </p:nvPr>
        </p:nvSpPr>
        <p:spPr>
          <a:xfrm>
            <a:off x="-6498158" y="11802144"/>
            <a:ext cx="6285508" cy="479211"/>
          </a:xfrm>
          <a:prstGeom prst="rect">
            <a:avLst/>
          </a:prstGeom>
          <a:solidFill>
            <a:srgbClr val="002855"/>
          </a:solidFill>
        </p:spPr>
        <p:txBody>
          <a:bodyPr wrap="square" lIns="130608" tIns="130608" rIns="130608" bIns="130608">
            <a:spAutoFit/>
          </a:bodyPr>
          <a:lstStyle>
            <a:lvl1pPr marL="0" indent="0">
              <a:buNone/>
              <a:defRPr sz="1400" baseline="0">
                <a:solidFill>
                  <a:schemeClr val="bg1"/>
                </a:solidFill>
                <a:latin typeface="Arial" pitchFamily="34" charset="0"/>
                <a:cs typeface="Arial" pitchFamily="34" charset="0"/>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TEXT PLACEHOLDER</a:t>
            </a:r>
          </a:p>
        </p:txBody>
      </p:sp>
      <p:sp>
        <p:nvSpPr>
          <p:cNvPr id="81" name="Text Placeholder 3"/>
          <p:cNvSpPr>
            <a:spLocks noGrp="1"/>
          </p:cNvSpPr>
          <p:nvPr>
            <p:ph type="body" sz="quarter" idx="120" hasCustomPrompt="1"/>
          </p:nvPr>
        </p:nvSpPr>
        <p:spPr>
          <a:xfrm>
            <a:off x="-6498158" y="11802144"/>
            <a:ext cx="6285508" cy="479211"/>
          </a:xfrm>
          <a:prstGeom prst="rect">
            <a:avLst/>
          </a:prstGeom>
          <a:solidFill>
            <a:srgbClr val="002855"/>
          </a:solidFill>
        </p:spPr>
        <p:txBody>
          <a:bodyPr wrap="square" lIns="130608" tIns="130608" rIns="130608" bIns="130608">
            <a:spAutoFit/>
          </a:bodyPr>
          <a:lstStyle>
            <a:lvl1pPr marL="0" indent="0">
              <a:buNone/>
              <a:defRPr sz="1400" baseline="0">
                <a:solidFill>
                  <a:schemeClr val="bg1"/>
                </a:solidFill>
                <a:latin typeface="Arial" pitchFamily="34" charset="0"/>
                <a:cs typeface="Arial" pitchFamily="34" charset="0"/>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TEXT PLACEHOLDER</a:t>
            </a:r>
          </a:p>
        </p:txBody>
      </p:sp>
      <p:sp>
        <p:nvSpPr>
          <p:cNvPr id="82" name="Text Placeholder 3"/>
          <p:cNvSpPr>
            <a:spLocks noGrp="1"/>
          </p:cNvSpPr>
          <p:nvPr>
            <p:ph type="body" sz="quarter" idx="121" hasCustomPrompt="1"/>
          </p:nvPr>
        </p:nvSpPr>
        <p:spPr>
          <a:xfrm>
            <a:off x="-6498158" y="11802144"/>
            <a:ext cx="6285508" cy="479211"/>
          </a:xfrm>
          <a:prstGeom prst="rect">
            <a:avLst/>
          </a:prstGeom>
          <a:solidFill>
            <a:srgbClr val="002855"/>
          </a:solidFill>
        </p:spPr>
        <p:txBody>
          <a:bodyPr wrap="square" lIns="130608" tIns="130608" rIns="130608" bIns="130608">
            <a:spAutoFit/>
          </a:bodyPr>
          <a:lstStyle>
            <a:lvl1pPr marL="0" indent="0">
              <a:buNone/>
              <a:defRPr sz="1400" baseline="0">
                <a:solidFill>
                  <a:schemeClr val="bg1"/>
                </a:solidFill>
                <a:latin typeface="Arial" pitchFamily="34" charset="0"/>
                <a:cs typeface="Arial" pitchFamily="34" charset="0"/>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TEXT PLACEHOLDER</a:t>
            </a:r>
          </a:p>
        </p:txBody>
      </p:sp>
      <p:sp>
        <p:nvSpPr>
          <p:cNvPr id="83" name="Text Placeholder 3"/>
          <p:cNvSpPr>
            <a:spLocks noGrp="1"/>
          </p:cNvSpPr>
          <p:nvPr>
            <p:ph type="body" sz="quarter" idx="122" hasCustomPrompt="1"/>
          </p:nvPr>
        </p:nvSpPr>
        <p:spPr>
          <a:xfrm>
            <a:off x="-6498158" y="11802144"/>
            <a:ext cx="6285508" cy="479211"/>
          </a:xfrm>
          <a:prstGeom prst="rect">
            <a:avLst/>
          </a:prstGeom>
          <a:solidFill>
            <a:srgbClr val="002855"/>
          </a:solidFill>
        </p:spPr>
        <p:txBody>
          <a:bodyPr wrap="square" lIns="130608" tIns="130608" rIns="130608" bIns="130608">
            <a:spAutoFit/>
          </a:bodyPr>
          <a:lstStyle>
            <a:lvl1pPr marL="0" indent="0">
              <a:buNone/>
              <a:defRPr sz="1400" baseline="0">
                <a:solidFill>
                  <a:schemeClr val="bg1"/>
                </a:solidFill>
                <a:latin typeface="Arial" pitchFamily="34" charset="0"/>
                <a:cs typeface="Arial" pitchFamily="34" charset="0"/>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TEXT PLACEHOLDER</a:t>
            </a:r>
          </a:p>
        </p:txBody>
      </p:sp>
      <p:sp>
        <p:nvSpPr>
          <p:cNvPr id="84" name="Text Placeholder 3"/>
          <p:cNvSpPr>
            <a:spLocks noGrp="1"/>
          </p:cNvSpPr>
          <p:nvPr>
            <p:ph type="body" sz="quarter" idx="123" hasCustomPrompt="1"/>
          </p:nvPr>
        </p:nvSpPr>
        <p:spPr>
          <a:xfrm>
            <a:off x="-6498158" y="11802144"/>
            <a:ext cx="6285508" cy="479211"/>
          </a:xfrm>
          <a:prstGeom prst="rect">
            <a:avLst/>
          </a:prstGeom>
          <a:solidFill>
            <a:srgbClr val="002855"/>
          </a:solidFill>
        </p:spPr>
        <p:txBody>
          <a:bodyPr wrap="square" lIns="130608" tIns="130608" rIns="130608" bIns="130608">
            <a:spAutoFit/>
          </a:bodyPr>
          <a:lstStyle>
            <a:lvl1pPr marL="0" indent="0">
              <a:buNone/>
              <a:defRPr sz="1400" baseline="0">
                <a:solidFill>
                  <a:schemeClr val="bg1"/>
                </a:solidFill>
                <a:latin typeface="Arial" pitchFamily="34" charset="0"/>
                <a:cs typeface="Arial" pitchFamily="34" charset="0"/>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TEXT PLACEHOLDER</a:t>
            </a:r>
          </a:p>
        </p:txBody>
      </p:sp>
      <p:sp>
        <p:nvSpPr>
          <p:cNvPr id="85" name="Text Placeholder 3"/>
          <p:cNvSpPr>
            <a:spLocks noGrp="1"/>
          </p:cNvSpPr>
          <p:nvPr>
            <p:ph type="body" sz="quarter" idx="124" hasCustomPrompt="1"/>
          </p:nvPr>
        </p:nvSpPr>
        <p:spPr>
          <a:xfrm>
            <a:off x="-6498158" y="11802144"/>
            <a:ext cx="6285508" cy="479211"/>
          </a:xfrm>
          <a:prstGeom prst="rect">
            <a:avLst/>
          </a:prstGeom>
          <a:solidFill>
            <a:srgbClr val="002855"/>
          </a:solidFill>
        </p:spPr>
        <p:txBody>
          <a:bodyPr wrap="square" lIns="130608" tIns="130608" rIns="130608" bIns="130608">
            <a:spAutoFit/>
          </a:bodyPr>
          <a:lstStyle>
            <a:lvl1pPr marL="0" indent="0">
              <a:buNone/>
              <a:defRPr sz="1400" baseline="0">
                <a:solidFill>
                  <a:schemeClr val="bg1"/>
                </a:solidFill>
                <a:latin typeface="Arial" pitchFamily="34" charset="0"/>
                <a:cs typeface="Arial" pitchFamily="34" charset="0"/>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TEXT PLACEHOLDER</a:t>
            </a:r>
          </a:p>
        </p:txBody>
      </p:sp>
      <p:sp>
        <p:nvSpPr>
          <p:cNvPr id="86" name="Text Placeholder 3"/>
          <p:cNvSpPr>
            <a:spLocks noGrp="1"/>
          </p:cNvSpPr>
          <p:nvPr>
            <p:ph type="body" sz="quarter" idx="125" hasCustomPrompt="1"/>
          </p:nvPr>
        </p:nvSpPr>
        <p:spPr>
          <a:xfrm>
            <a:off x="-6498158" y="11802144"/>
            <a:ext cx="6285508" cy="479211"/>
          </a:xfrm>
          <a:prstGeom prst="rect">
            <a:avLst/>
          </a:prstGeom>
          <a:solidFill>
            <a:srgbClr val="002855"/>
          </a:solidFill>
        </p:spPr>
        <p:txBody>
          <a:bodyPr wrap="square" lIns="130608" tIns="130608" rIns="130608" bIns="130608">
            <a:spAutoFit/>
          </a:bodyPr>
          <a:lstStyle>
            <a:lvl1pPr marL="0" indent="0">
              <a:buNone/>
              <a:defRPr sz="1400" baseline="0">
                <a:solidFill>
                  <a:schemeClr val="bg1"/>
                </a:solidFill>
                <a:latin typeface="Arial" pitchFamily="34" charset="0"/>
                <a:cs typeface="Arial" pitchFamily="34" charset="0"/>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TEXT PLACEHOLDER</a:t>
            </a:r>
          </a:p>
        </p:txBody>
      </p:sp>
      <p:sp>
        <p:nvSpPr>
          <p:cNvPr id="87" name="Picture Placeholder 13"/>
          <p:cNvSpPr>
            <a:spLocks noGrp="1"/>
          </p:cNvSpPr>
          <p:nvPr>
            <p:ph type="pic" sz="quarter" idx="115" hasCustomPrompt="1"/>
          </p:nvPr>
        </p:nvSpPr>
        <p:spPr>
          <a:xfrm>
            <a:off x="-4702629" y="13737771"/>
            <a:ext cx="2645230" cy="1696248"/>
          </a:xfrm>
          <a:prstGeom prst="rect">
            <a:avLst/>
          </a:prstGeom>
          <a:solidFill>
            <a:schemeClr val="bg2"/>
          </a:solidFill>
          <a:ln>
            <a:solidFill>
              <a:schemeClr val="tx2"/>
            </a:solidFill>
          </a:ln>
          <a:effectLst/>
        </p:spPr>
        <p:txBody>
          <a:bodyPr lIns="52243" tIns="26121" rIns="52243" bIns="26121" anchor="ctr"/>
          <a:lstStyle>
            <a:lvl1pPr marL="0" indent="0" algn="ctr">
              <a:buNone/>
              <a:defRPr sz="2300" b="0" baseline="0">
                <a:solidFill>
                  <a:schemeClr val="tx2"/>
                </a:solidFill>
              </a:defRPr>
            </a:lvl1pPr>
          </a:lstStyle>
          <a:p>
            <a:r>
              <a:rPr lang="en-US" dirty="0"/>
              <a:t>PICTURE PLACEHOLDER</a:t>
            </a:r>
          </a:p>
        </p:txBody>
      </p:sp>
      <p:sp>
        <p:nvSpPr>
          <p:cNvPr id="88" name="Picture Placeholder 13"/>
          <p:cNvSpPr>
            <a:spLocks noGrp="1"/>
          </p:cNvSpPr>
          <p:nvPr>
            <p:ph type="pic" sz="quarter" idx="126" hasCustomPrompt="1"/>
          </p:nvPr>
        </p:nvSpPr>
        <p:spPr>
          <a:xfrm>
            <a:off x="-4702629" y="13737771"/>
            <a:ext cx="2645230" cy="1696248"/>
          </a:xfrm>
          <a:prstGeom prst="rect">
            <a:avLst/>
          </a:prstGeom>
          <a:solidFill>
            <a:schemeClr val="bg2"/>
          </a:solidFill>
          <a:ln>
            <a:solidFill>
              <a:schemeClr val="tx2"/>
            </a:solidFill>
          </a:ln>
          <a:effectLst/>
        </p:spPr>
        <p:txBody>
          <a:bodyPr lIns="52243" tIns="26121" rIns="52243" bIns="26121" anchor="ctr"/>
          <a:lstStyle>
            <a:lvl1pPr marL="0" indent="0" algn="ctr">
              <a:buNone/>
              <a:defRPr sz="2300" b="0" baseline="0">
                <a:solidFill>
                  <a:schemeClr val="tx2"/>
                </a:solidFill>
              </a:defRPr>
            </a:lvl1pPr>
          </a:lstStyle>
          <a:p>
            <a:r>
              <a:rPr lang="en-US" dirty="0"/>
              <a:t>PICTURE PLACEHOLDER</a:t>
            </a:r>
          </a:p>
        </p:txBody>
      </p:sp>
      <p:sp>
        <p:nvSpPr>
          <p:cNvPr id="89" name="Picture Placeholder 13"/>
          <p:cNvSpPr>
            <a:spLocks noGrp="1"/>
          </p:cNvSpPr>
          <p:nvPr>
            <p:ph type="pic" sz="quarter" idx="127" hasCustomPrompt="1"/>
          </p:nvPr>
        </p:nvSpPr>
        <p:spPr>
          <a:xfrm>
            <a:off x="-4702629" y="13737771"/>
            <a:ext cx="2645230" cy="1696248"/>
          </a:xfrm>
          <a:prstGeom prst="rect">
            <a:avLst/>
          </a:prstGeom>
          <a:solidFill>
            <a:schemeClr val="bg2"/>
          </a:solidFill>
          <a:ln>
            <a:solidFill>
              <a:schemeClr val="tx2"/>
            </a:solidFill>
          </a:ln>
          <a:effectLst/>
        </p:spPr>
        <p:txBody>
          <a:bodyPr lIns="52243" tIns="26121" rIns="52243" bIns="26121" anchor="ctr"/>
          <a:lstStyle>
            <a:lvl1pPr marL="0" indent="0" algn="ctr">
              <a:buNone/>
              <a:defRPr sz="2300" b="0" baseline="0">
                <a:solidFill>
                  <a:schemeClr val="tx2"/>
                </a:solidFill>
              </a:defRPr>
            </a:lvl1pPr>
          </a:lstStyle>
          <a:p>
            <a:r>
              <a:rPr lang="en-US" dirty="0"/>
              <a:t>PICTURE PLACEHOLDER</a:t>
            </a:r>
          </a:p>
        </p:txBody>
      </p:sp>
      <p:sp>
        <p:nvSpPr>
          <p:cNvPr id="90" name="Picture Placeholder 13"/>
          <p:cNvSpPr>
            <a:spLocks noGrp="1"/>
          </p:cNvSpPr>
          <p:nvPr>
            <p:ph type="pic" sz="quarter" idx="128" hasCustomPrompt="1"/>
          </p:nvPr>
        </p:nvSpPr>
        <p:spPr>
          <a:xfrm>
            <a:off x="-4702629" y="13737771"/>
            <a:ext cx="2645230" cy="1696248"/>
          </a:xfrm>
          <a:prstGeom prst="rect">
            <a:avLst/>
          </a:prstGeom>
          <a:solidFill>
            <a:schemeClr val="bg2"/>
          </a:solidFill>
          <a:ln>
            <a:solidFill>
              <a:schemeClr val="tx2"/>
            </a:solidFill>
          </a:ln>
          <a:effectLst/>
        </p:spPr>
        <p:txBody>
          <a:bodyPr lIns="52243" tIns="26121" rIns="52243" bIns="26121" anchor="ctr"/>
          <a:lstStyle>
            <a:lvl1pPr marL="0" indent="0" algn="ctr">
              <a:buNone/>
              <a:defRPr sz="2300" b="0" baseline="0">
                <a:solidFill>
                  <a:schemeClr val="tx2"/>
                </a:solidFill>
              </a:defRPr>
            </a:lvl1pPr>
          </a:lstStyle>
          <a:p>
            <a:r>
              <a:rPr lang="en-US" dirty="0"/>
              <a:t>PICTURE PLACEHOLDER</a:t>
            </a:r>
          </a:p>
        </p:txBody>
      </p:sp>
      <p:sp>
        <p:nvSpPr>
          <p:cNvPr id="91" name="Picture Placeholder 13"/>
          <p:cNvSpPr>
            <a:spLocks noGrp="1"/>
          </p:cNvSpPr>
          <p:nvPr>
            <p:ph type="pic" sz="quarter" idx="129" hasCustomPrompt="1"/>
          </p:nvPr>
        </p:nvSpPr>
        <p:spPr>
          <a:xfrm>
            <a:off x="-4702629" y="13737771"/>
            <a:ext cx="2645230" cy="1696248"/>
          </a:xfrm>
          <a:prstGeom prst="rect">
            <a:avLst/>
          </a:prstGeom>
          <a:solidFill>
            <a:schemeClr val="bg2"/>
          </a:solidFill>
          <a:ln>
            <a:solidFill>
              <a:schemeClr val="tx2"/>
            </a:solidFill>
          </a:ln>
          <a:effectLst/>
        </p:spPr>
        <p:txBody>
          <a:bodyPr lIns="52243" tIns="26121" rIns="52243" bIns="26121" anchor="ctr"/>
          <a:lstStyle>
            <a:lvl1pPr marL="0" indent="0" algn="ctr">
              <a:buNone/>
              <a:defRPr sz="2300" b="0" baseline="0">
                <a:solidFill>
                  <a:schemeClr val="tx2"/>
                </a:solidFill>
              </a:defRPr>
            </a:lvl1pPr>
          </a:lstStyle>
          <a:p>
            <a:r>
              <a:rPr lang="en-US" dirty="0"/>
              <a:t>PICTURE PLACEHOLDER</a:t>
            </a:r>
          </a:p>
        </p:txBody>
      </p:sp>
      <p:sp>
        <p:nvSpPr>
          <p:cNvPr id="92" name="Picture Placeholder 13"/>
          <p:cNvSpPr>
            <a:spLocks noGrp="1"/>
          </p:cNvSpPr>
          <p:nvPr>
            <p:ph type="pic" sz="quarter" idx="130" hasCustomPrompt="1"/>
          </p:nvPr>
        </p:nvSpPr>
        <p:spPr>
          <a:xfrm>
            <a:off x="-4702629" y="13737771"/>
            <a:ext cx="2645230" cy="1696248"/>
          </a:xfrm>
          <a:prstGeom prst="rect">
            <a:avLst/>
          </a:prstGeom>
          <a:solidFill>
            <a:schemeClr val="bg2"/>
          </a:solidFill>
          <a:ln>
            <a:solidFill>
              <a:schemeClr val="tx2"/>
            </a:solidFill>
          </a:ln>
          <a:effectLst/>
        </p:spPr>
        <p:txBody>
          <a:bodyPr lIns="52243" tIns="26121" rIns="52243" bIns="26121" anchor="ctr"/>
          <a:lstStyle>
            <a:lvl1pPr marL="0" indent="0" algn="ctr">
              <a:buNone/>
              <a:defRPr sz="2300" b="0" baseline="0">
                <a:solidFill>
                  <a:schemeClr val="tx2"/>
                </a:solidFill>
              </a:defRPr>
            </a:lvl1pPr>
          </a:lstStyle>
          <a:p>
            <a:r>
              <a:rPr lang="en-US" dirty="0"/>
              <a:t>PICTURE PLACEHOLDER</a:t>
            </a:r>
          </a:p>
        </p:txBody>
      </p:sp>
      <p:sp>
        <p:nvSpPr>
          <p:cNvPr id="93" name="Picture Placeholder 13"/>
          <p:cNvSpPr>
            <a:spLocks noGrp="1"/>
          </p:cNvSpPr>
          <p:nvPr>
            <p:ph type="pic" sz="quarter" idx="131" hasCustomPrompt="1"/>
          </p:nvPr>
        </p:nvSpPr>
        <p:spPr>
          <a:xfrm>
            <a:off x="-4702629" y="13737771"/>
            <a:ext cx="2645230" cy="1696248"/>
          </a:xfrm>
          <a:prstGeom prst="rect">
            <a:avLst/>
          </a:prstGeom>
          <a:solidFill>
            <a:schemeClr val="bg2"/>
          </a:solidFill>
          <a:ln>
            <a:solidFill>
              <a:schemeClr val="tx2"/>
            </a:solidFill>
          </a:ln>
          <a:effectLst/>
        </p:spPr>
        <p:txBody>
          <a:bodyPr lIns="52243" tIns="26121" rIns="52243" bIns="26121" anchor="ctr"/>
          <a:lstStyle>
            <a:lvl1pPr marL="0" indent="0" algn="ctr">
              <a:buNone/>
              <a:defRPr sz="2300" b="0" baseline="0">
                <a:solidFill>
                  <a:schemeClr val="tx2"/>
                </a:solidFill>
              </a:defRPr>
            </a:lvl1pPr>
          </a:lstStyle>
          <a:p>
            <a:r>
              <a:rPr lang="en-US" dirty="0"/>
              <a:t>PICTURE PLACEHOLDER</a:t>
            </a:r>
          </a:p>
        </p:txBody>
      </p:sp>
      <p:sp>
        <p:nvSpPr>
          <p:cNvPr id="94" name="Picture Placeholder 13"/>
          <p:cNvSpPr>
            <a:spLocks noGrp="1"/>
          </p:cNvSpPr>
          <p:nvPr>
            <p:ph type="pic" sz="quarter" idx="132" hasCustomPrompt="1"/>
          </p:nvPr>
        </p:nvSpPr>
        <p:spPr>
          <a:xfrm>
            <a:off x="-4702629" y="13737771"/>
            <a:ext cx="2645230" cy="1696248"/>
          </a:xfrm>
          <a:prstGeom prst="rect">
            <a:avLst/>
          </a:prstGeom>
          <a:solidFill>
            <a:schemeClr val="bg2"/>
          </a:solidFill>
          <a:ln>
            <a:solidFill>
              <a:schemeClr val="tx2"/>
            </a:solidFill>
          </a:ln>
          <a:effectLst/>
        </p:spPr>
        <p:txBody>
          <a:bodyPr lIns="52243" tIns="26121" rIns="52243" bIns="26121" anchor="ctr"/>
          <a:lstStyle>
            <a:lvl1pPr marL="0" indent="0" algn="ctr">
              <a:buNone/>
              <a:defRPr sz="2300" b="0" baseline="0">
                <a:solidFill>
                  <a:schemeClr val="tx2"/>
                </a:solidFill>
              </a:defRPr>
            </a:lvl1pPr>
          </a:lstStyle>
          <a:p>
            <a:r>
              <a:rPr lang="en-US" dirty="0"/>
              <a:t>PICTURE PLACEHOLDER</a:t>
            </a:r>
          </a:p>
        </p:txBody>
      </p:sp>
      <p:sp>
        <p:nvSpPr>
          <p:cNvPr id="95" name="Picture Placeholder 13"/>
          <p:cNvSpPr>
            <a:spLocks noGrp="1"/>
          </p:cNvSpPr>
          <p:nvPr>
            <p:ph type="pic" sz="quarter" idx="133" hasCustomPrompt="1"/>
          </p:nvPr>
        </p:nvSpPr>
        <p:spPr>
          <a:xfrm>
            <a:off x="-4702629" y="13737771"/>
            <a:ext cx="2645230" cy="1696248"/>
          </a:xfrm>
          <a:prstGeom prst="rect">
            <a:avLst/>
          </a:prstGeom>
          <a:solidFill>
            <a:schemeClr val="bg2"/>
          </a:solidFill>
          <a:ln>
            <a:solidFill>
              <a:schemeClr val="tx2"/>
            </a:solidFill>
          </a:ln>
          <a:effectLst/>
        </p:spPr>
        <p:txBody>
          <a:bodyPr lIns="52243" tIns="26121" rIns="52243" bIns="26121" anchor="ctr"/>
          <a:lstStyle>
            <a:lvl1pPr marL="0" indent="0" algn="ctr">
              <a:buNone/>
              <a:defRPr sz="2300" b="0" baseline="0">
                <a:solidFill>
                  <a:schemeClr val="tx2"/>
                </a:solidFill>
              </a:defRPr>
            </a:lvl1pPr>
          </a:lstStyle>
          <a:p>
            <a:r>
              <a:rPr lang="en-US" dirty="0"/>
              <a:t>PICTURE PLACEHOLDER</a:t>
            </a:r>
          </a:p>
        </p:txBody>
      </p:sp>
      <p:sp>
        <p:nvSpPr>
          <p:cNvPr id="96" name="Picture Placeholder 13"/>
          <p:cNvSpPr>
            <a:spLocks noGrp="1"/>
          </p:cNvSpPr>
          <p:nvPr>
            <p:ph type="pic" sz="quarter" idx="134" hasCustomPrompt="1"/>
          </p:nvPr>
        </p:nvSpPr>
        <p:spPr>
          <a:xfrm>
            <a:off x="-4702629" y="13737771"/>
            <a:ext cx="2645230" cy="1696248"/>
          </a:xfrm>
          <a:prstGeom prst="rect">
            <a:avLst/>
          </a:prstGeom>
          <a:solidFill>
            <a:schemeClr val="bg2"/>
          </a:solidFill>
          <a:ln>
            <a:solidFill>
              <a:schemeClr val="tx2"/>
            </a:solidFill>
          </a:ln>
          <a:effectLst/>
        </p:spPr>
        <p:txBody>
          <a:bodyPr lIns="52243" tIns="26121" rIns="52243" bIns="26121" anchor="ctr"/>
          <a:lstStyle>
            <a:lvl1pPr marL="0" indent="0" algn="ctr">
              <a:buNone/>
              <a:defRPr sz="2300" b="0" baseline="0">
                <a:solidFill>
                  <a:schemeClr val="tx2"/>
                </a:solidFill>
              </a:defRPr>
            </a:lvl1pPr>
          </a:lstStyle>
          <a:p>
            <a:r>
              <a:rPr lang="en-US" dirty="0"/>
              <a:t>PICTURE PLACEHOLDER</a:t>
            </a:r>
          </a:p>
        </p:txBody>
      </p:sp>
      <p:sp>
        <p:nvSpPr>
          <p:cNvPr id="97" name="Picture Placeholder 13"/>
          <p:cNvSpPr>
            <a:spLocks noGrp="1"/>
          </p:cNvSpPr>
          <p:nvPr>
            <p:ph type="pic" sz="quarter" idx="135" hasCustomPrompt="1"/>
          </p:nvPr>
        </p:nvSpPr>
        <p:spPr>
          <a:xfrm>
            <a:off x="-4702629" y="13737771"/>
            <a:ext cx="2645230" cy="1696248"/>
          </a:xfrm>
          <a:prstGeom prst="rect">
            <a:avLst/>
          </a:prstGeom>
          <a:solidFill>
            <a:schemeClr val="bg2"/>
          </a:solidFill>
          <a:ln>
            <a:solidFill>
              <a:schemeClr val="tx2"/>
            </a:solidFill>
          </a:ln>
          <a:effectLst/>
        </p:spPr>
        <p:txBody>
          <a:bodyPr lIns="52243" tIns="26121" rIns="52243" bIns="26121" anchor="ctr"/>
          <a:lstStyle>
            <a:lvl1pPr marL="0" indent="0" algn="ctr">
              <a:buNone/>
              <a:defRPr sz="2300" b="0" baseline="0">
                <a:solidFill>
                  <a:schemeClr val="tx2"/>
                </a:solidFill>
              </a:defRPr>
            </a:lvl1pPr>
          </a:lstStyle>
          <a:p>
            <a:r>
              <a:rPr lang="en-US" dirty="0"/>
              <a:t>PICTURE PLACEHOLDER</a:t>
            </a:r>
          </a:p>
        </p:txBody>
      </p:sp>
      <p:sp>
        <p:nvSpPr>
          <p:cNvPr id="98" name="Text Placeholder 5"/>
          <p:cNvSpPr>
            <a:spLocks noGrp="1"/>
          </p:cNvSpPr>
          <p:nvPr>
            <p:ph type="body" sz="quarter" idx="136" hasCustomPrompt="1"/>
          </p:nvPr>
        </p:nvSpPr>
        <p:spPr>
          <a:xfrm>
            <a:off x="-6494187" y="10221641"/>
            <a:ext cx="6281539" cy="382505"/>
          </a:xfrm>
          <a:prstGeom prst="rect">
            <a:avLst/>
          </a:prstGeom>
          <a:solidFill>
            <a:srgbClr val="002855"/>
          </a:solidFill>
        </p:spPr>
        <p:txBody>
          <a:bodyPr wrap="square" lIns="52243" tIns="52243" rIns="52243" bIns="52243"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99" name="Text Placeholder 5"/>
          <p:cNvSpPr>
            <a:spLocks noGrp="1"/>
          </p:cNvSpPr>
          <p:nvPr>
            <p:ph type="body" sz="quarter" idx="137" hasCustomPrompt="1"/>
          </p:nvPr>
        </p:nvSpPr>
        <p:spPr>
          <a:xfrm>
            <a:off x="-6494187" y="10221641"/>
            <a:ext cx="6281539" cy="382505"/>
          </a:xfrm>
          <a:prstGeom prst="rect">
            <a:avLst/>
          </a:prstGeom>
          <a:solidFill>
            <a:srgbClr val="002855"/>
          </a:solidFill>
        </p:spPr>
        <p:txBody>
          <a:bodyPr wrap="square" lIns="52243" tIns="52243" rIns="52243" bIns="52243"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00" name="Text Placeholder 5"/>
          <p:cNvSpPr>
            <a:spLocks noGrp="1"/>
          </p:cNvSpPr>
          <p:nvPr>
            <p:ph type="body" sz="quarter" idx="138" hasCustomPrompt="1"/>
          </p:nvPr>
        </p:nvSpPr>
        <p:spPr>
          <a:xfrm>
            <a:off x="-6494187" y="10221641"/>
            <a:ext cx="6281539" cy="382505"/>
          </a:xfrm>
          <a:prstGeom prst="rect">
            <a:avLst/>
          </a:prstGeom>
          <a:solidFill>
            <a:srgbClr val="002855"/>
          </a:solidFill>
        </p:spPr>
        <p:txBody>
          <a:bodyPr wrap="square" lIns="52243" tIns="52243" rIns="52243" bIns="52243"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01" name="Text Placeholder 5"/>
          <p:cNvSpPr>
            <a:spLocks noGrp="1"/>
          </p:cNvSpPr>
          <p:nvPr>
            <p:ph type="body" sz="quarter" idx="139" hasCustomPrompt="1"/>
          </p:nvPr>
        </p:nvSpPr>
        <p:spPr>
          <a:xfrm>
            <a:off x="-6494187" y="10221641"/>
            <a:ext cx="6281539" cy="382505"/>
          </a:xfrm>
          <a:prstGeom prst="rect">
            <a:avLst/>
          </a:prstGeom>
          <a:solidFill>
            <a:srgbClr val="002855"/>
          </a:solidFill>
        </p:spPr>
        <p:txBody>
          <a:bodyPr wrap="square" lIns="52243" tIns="52243" rIns="52243" bIns="52243"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02" name="Text Placeholder 5"/>
          <p:cNvSpPr>
            <a:spLocks noGrp="1"/>
          </p:cNvSpPr>
          <p:nvPr>
            <p:ph type="body" sz="quarter" idx="140" hasCustomPrompt="1"/>
          </p:nvPr>
        </p:nvSpPr>
        <p:spPr>
          <a:xfrm>
            <a:off x="-6494187" y="10221641"/>
            <a:ext cx="6281539" cy="382505"/>
          </a:xfrm>
          <a:prstGeom prst="rect">
            <a:avLst/>
          </a:prstGeom>
          <a:solidFill>
            <a:srgbClr val="002855"/>
          </a:solidFill>
        </p:spPr>
        <p:txBody>
          <a:bodyPr wrap="square" lIns="52243" tIns="52243" rIns="52243" bIns="52243"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03" name="Text Placeholder 5"/>
          <p:cNvSpPr>
            <a:spLocks noGrp="1"/>
          </p:cNvSpPr>
          <p:nvPr>
            <p:ph type="body" sz="quarter" idx="141" hasCustomPrompt="1"/>
          </p:nvPr>
        </p:nvSpPr>
        <p:spPr>
          <a:xfrm>
            <a:off x="-6494187" y="10221641"/>
            <a:ext cx="6281539" cy="382505"/>
          </a:xfrm>
          <a:prstGeom prst="rect">
            <a:avLst/>
          </a:prstGeom>
          <a:solidFill>
            <a:srgbClr val="002855"/>
          </a:solidFill>
        </p:spPr>
        <p:txBody>
          <a:bodyPr wrap="square" lIns="52243" tIns="52243" rIns="52243" bIns="52243"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04" name="Text Placeholder 5"/>
          <p:cNvSpPr>
            <a:spLocks noGrp="1"/>
          </p:cNvSpPr>
          <p:nvPr>
            <p:ph type="body" sz="quarter" idx="142" hasCustomPrompt="1"/>
          </p:nvPr>
        </p:nvSpPr>
        <p:spPr>
          <a:xfrm>
            <a:off x="-6494187" y="10221641"/>
            <a:ext cx="6281539" cy="382505"/>
          </a:xfrm>
          <a:prstGeom prst="rect">
            <a:avLst/>
          </a:prstGeom>
          <a:solidFill>
            <a:srgbClr val="002855"/>
          </a:solidFill>
        </p:spPr>
        <p:txBody>
          <a:bodyPr wrap="square" lIns="52243" tIns="52243" rIns="52243" bIns="52243"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12" name="Text Placeholder 5"/>
          <p:cNvSpPr>
            <a:spLocks noGrp="1"/>
          </p:cNvSpPr>
          <p:nvPr>
            <p:ph type="body" sz="quarter" idx="143" hasCustomPrompt="1"/>
          </p:nvPr>
        </p:nvSpPr>
        <p:spPr>
          <a:xfrm>
            <a:off x="-6494187" y="10221641"/>
            <a:ext cx="6281539" cy="382505"/>
          </a:xfrm>
          <a:prstGeom prst="rect">
            <a:avLst/>
          </a:prstGeom>
          <a:solidFill>
            <a:srgbClr val="002855"/>
          </a:solidFill>
        </p:spPr>
        <p:txBody>
          <a:bodyPr wrap="square" lIns="52243" tIns="52243" rIns="52243" bIns="52243"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13" name="Text Placeholder 5"/>
          <p:cNvSpPr>
            <a:spLocks noGrp="1"/>
          </p:cNvSpPr>
          <p:nvPr>
            <p:ph type="body" sz="quarter" idx="144" hasCustomPrompt="1"/>
          </p:nvPr>
        </p:nvSpPr>
        <p:spPr>
          <a:xfrm>
            <a:off x="-6494187" y="10221641"/>
            <a:ext cx="6281539" cy="382505"/>
          </a:xfrm>
          <a:prstGeom prst="rect">
            <a:avLst/>
          </a:prstGeom>
          <a:solidFill>
            <a:srgbClr val="002855"/>
          </a:solidFill>
        </p:spPr>
        <p:txBody>
          <a:bodyPr wrap="square" lIns="52243" tIns="52243" rIns="52243" bIns="52243"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2" name="Text Placeholder 5"/>
          <p:cNvSpPr>
            <a:spLocks noGrp="1"/>
          </p:cNvSpPr>
          <p:nvPr>
            <p:ph type="body" sz="quarter" idx="145" hasCustomPrompt="1"/>
          </p:nvPr>
        </p:nvSpPr>
        <p:spPr>
          <a:xfrm>
            <a:off x="-6494187" y="10221641"/>
            <a:ext cx="6281539" cy="382505"/>
          </a:xfrm>
          <a:prstGeom prst="rect">
            <a:avLst/>
          </a:prstGeom>
          <a:solidFill>
            <a:srgbClr val="002855"/>
          </a:solidFill>
        </p:spPr>
        <p:txBody>
          <a:bodyPr wrap="square" lIns="52243" tIns="52243" rIns="52243" bIns="52243"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3" name="Text Placeholder 5"/>
          <p:cNvSpPr>
            <a:spLocks noGrp="1"/>
          </p:cNvSpPr>
          <p:nvPr>
            <p:ph type="body" sz="quarter" idx="146" hasCustomPrompt="1"/>
          </p:nvPr>
        </p:nvSpPr>
        <p:spPr>
          <a:xfrm>
            <a:off x="-6494187" y="10221641"/>
            <a:ext cx="6281539" cy="382505"/>
          </a:xfrm>
          <a:prstGeom prst="rect">
            <a:avLst/>
          </a:prstGeom>
          <a:solidFill>
            <a:srgbClr val="002855"/>
          </a:solidFill>
        </p:spPr>
        <p:txBody>
          <a:bodyPr wrap="square" lIns="52243" tIns="52243" rIns="52243" bIns="52243"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4" name="Text Placeholder 5"/>
          <p:cNvSpPr>
            <a:spLocks noGrp="1"/>
          </p:cNvSpPr>
          <p:nvPr>
            <p:ph type="body" sz="quarter" idx="147" hasCustomPrompt="1"/>
          </p:nvPr>
        </p:nvSpPr>
        <p:spPr>
          <a:xfrm>
            <a:off x="-6494187" y="10221641"/>
            <a:ext cx="6281539" cy="382505"/>
          </a:xfrm>
          <a:prstGeom prst="rect">
            <a:avLst/>
          </a:prstGeom>
          <a:solidFill>
            <a:srgbClr val="002855"/>
          </a:solidFill>
        </p:spPr>
        <p:txBody>
          <a:bodyPr wrap="square" lIns="52243" tIns="52243" rIns="52243" bIns="52243"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5" name="Text Placeholder 5"/>
          <p:cNvSpPr>
            <a:spLocks noGrp="1"/>
          </p:cNvSpPr>
          <p:nvPr>
            <p:ph type="body" sz="quarter" idx="148" hasCustomPrompt="1"/>
          </p:nvPr>
        </p:nvSpPr>
        <p:spPr>
          <a:xfrm>
            <a:off x="-6494187" y="10221641"/>
            <a:ext cx="6281539" cy="382505"/>
          </a:xfrm>
          <a:prstGeom prst="rect">
            <a:avLst/>
          </a:prstGeom>
          <a:solidFill>
            <a:srgbClr val="002855"/>
          </a:solidFill>
        </p:spPr>
        <p:txBody>
          <a:bodyPr wrap="square" lIns="52243" tIns="52243" rIns="52243" bIns="52243"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6" name="Text Placeholder 5"/>
          <p:cNvSpPr>
            <a:spLocks noGrp="1"/>
          </p:cNvSpPr>
          <p:nvPr>
            <p:ph type="body" sz="quarter" idx="149" hasCustomPrompt="1"/>
          </p:nvPr>
        </p:nvSpPr>
        <p:spPr>
          <a:xfrm>
            <a:off x="-6494187" y="10221641"/>
            <a:ext cx="6281539" cy="382505"/>
          </a:xfrm>
          <a:prstGeom prst="rect">
            <a:avLst/>
          </a:prstGeom>
          <a:solidFill>
            <a:srgbClr val="002855"/>
          </a:solidFill>
        </p:spPr>
        <p:txBody>
          <a:bodyPr wrap="square" lIns="52243" tIns="52243" rIns="52243" bIns="52243"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8308" y="3416460"/>
            <a:ext cx="6285508" cy="479211"/>
          </a:xfrm>
          <a:prstGeom prst="rect">
            <a:avLst/>
          </a:prstGeom>
        </p:spPr>
        <p:txBody>
          <a:bodyPr wrap="square" lIns="130608" tIns="130608" rIns="130608" bIns="130608">
            <a:spAutoFit/>
          </a:bodyPr>
          <a:lstStyle>
            <a:lvl1pPr marL="195911" indent="-195911">
              <a:buNone/>
              <a:defRPr sz="1400">
                <a:latin typeface="Trebuchet MS" pitchFamily="34" charset="0"/>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570790" y="3009257"/>
            <a:ext cx="6280547" cy="382505"/>
          </a:xfrm>
          <a:prstGeom prst="rect">
            <a:avLst/>
          </a:prstGeom>
          <a:solidFill>
            <a:srgbClr val="002855"/>
          </a:solidFill>
        </p:spPr>
        <p:txBody>
          <a:bodyPr lIns="52243" tIns="52243" rIns="52243" bIns="52243"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567812" y="7540818"/>
            <a:ext cx="6286500" cy="479211"/>
          </a:xfrm>
          <a:prstGeom prst="rect">
            <a:avLst/>
          </a:prstGeom>
        </p:spPr>
        <p:txBody>
          <a:bodyPr wrap="square" lIns="130608" tIns="130608" rIns="130608" bIns="130608">
            <a:spAutoFit/>
          </a:bodyPr>
          <a:lstStyle>
            <a:lvl1pPr marL="195911" indent="-195911">
              <a:buNone/>
              <a:defRPr sz="1400">
                <a:latin typeface="Trebuchet MS" pitchFamily="34" charset="0"/>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Type in or paste your text here</a:t>
            </a:r>
          </a:p>
        </p:txBody>
      </p:sp>
      <p:sp>
        <p:nvSpPr>
          <p:cNvPr id="20" name="Text Placeholder 5"/>
          <p:cNvSpPr>
            <a:spLocks noGrp="1"/>
          </p:cNvSpPr>
          <p:nvPr>
            <p:ph type="body" sz="quarter" idx="20" hasCustomPrompt="1"/>
          </p:nvPr>
        </p:nvSpPr>
        <p:spPr>
          <a:xfrm>
            <a:off x="570295" y="7129349"/>
            <a:ext cx="6281539" cy="382505"/>
          </a:xfrm>
          <a:prstGeom prst="rect">
            <a:avLst/>
          </a:prstGeom>
          <a:solidFill>
            <a:srgbClr val="002855"/>
          </a:solidFill>
        </p:spPr>
        <p:txBody>
          <a:bodyPr wrap="square" lIns="52243" tIns="52243" rIns="52243" bIns="52243"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OBJECTIVES</a:t>
            </a:r>
          </a:p>
        </p:txBody>
      </p:sp>
      <p:sp>
        <p:nvSpPr>
          <p:cNvPr id="21" name="Text Placeholder 3"/>
          <p:cNvSpPr>
            <a:spLocks noGrp="1"/>
          </p:cNvSpPr>
          <p:nvPr>
            <p:ph type="body" sz="quarter" idx="21" hasCustomPrompt="1"/>
          </p:nvPr>
        </p:nvSpPr>
        <p:spPr>
          <a:xfrm>
            <a:off x="7241977" y="3432809"/>
            <a:ext cx="12950030" cy="479211"/>
          </a:xfrm>
          <a:prstGeom prst="rect">
            <a:avLst/>
          </a:prstGeom>
        </p:spPr>
        <p:txBody>
          <a:bodyPr wrap="square" lIns="130608" tIns="130608" rIns="130608" bIns="130608">
            <a:spAutoFit/>
          </a:bodyPr>
          <a:lstStyle>
            <a:lvl1pPr marL="195911" indent="-195911">
              <a:buNone/>
              <a:defRPr sz="1400">
                <a:latin typeface="Trebuchet MS" pitchFamily="34" charset="0"/>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7241979" y="3009257"/>
            <a:ext cx="12950031" cy="382505"/>
          </a:xfrm>
          <a:prstGeom prst="rect">
            <a:avLst/>
          </a:prstGeom>
          <a:solidFill>
            <a:srgbClr val="002855"/>
          </a:solidFill>
        </p:spPr>
        <p:txBody>
          <a:bodyPr wrap="square" lIns="52243" tIns="52243" rIns="52243" bIns="52243"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(header)  MATERIALS &amp; METHODS</a:t>
            </a:r>
          </a:p>
        </p:txBody>
      </p:sp>
      <p:sp>
        <p:nvSpPr>
          <p:cNvPr id="23" name="Text Placeholder 3"/>
          <p:cNvSpPr>
            <a:spLocks noGrp="1"/>
          </p:cNvSpPr>
          <p:nvPr>
            <p:ph type="body" sz="quarter" idx="23" hasCustomPrompt="1"/>
          </p:nvPr>
        </p:nvSpPr>
        <p:spPr>
          <a:xfrm>
            <a:off x="7241979" y="10987989"/>
            <a:ext cx="12950031" cy="479211"/>
          </a:xfrm>
          <a:prstGeom prst="rect">
            <a:avLst/>
          </a:prstGeom>
        </p:spPr>
        <p:txBody>
          <a:bodyPr wrap="square" lIns="130608" tIns="130608" rIns="130608" bIns="130608">
            <a:spAutoFit/>
          </a:bodyPr>
          <a:lstStyle>
            <a:lvl1pPr marL="195911" indent="-195911">
              <a:buNone/>
              <a:defRPr sz="1400">
                <a:latin typeface="Trebuchet MS" pitchFamily="34" charset="0"/>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7241979" y="10560467"/>
            <a:ext cx="12950031" cy="382505"/>
          </a:xfrm>
          <a:prstGeom prst="rect">
            <a:avLst/>
          </a:prstGeom>
          <a:solidFill>
            <a:srgbClr val="002855"/>
          </a:solidFill>
        </p:spPr>
        <p:txBody>
          <a:bodyPr wrap="square" lIns="52243" tIns="52243" rIns="52243" bIns="52243"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RESULTS</a:t>
            </a:r>
          </a:p>
        </p:txBody>
      </p:sp>
      <p:sp>
        <p:nvSpPr>
          <p:cNvPr id="25" name="Text Placeholder 5"/>
          <p:cNvSpPr>
            <a:spLocks noGrp="1"/>
          </p:cNvSpPr>
          <p:nvPr>
            <p:ph type="body" sz="quarter" idx="25" hasCustomPrompt="1"/>
          </p:nvPr>
        </p:nvSpPr>
        <p:spPr>
          <a:xfrm>
            <a:off x="20600584" y="3009257"/>
            <a:ext cx="6279386" cy="382505"/>
          </a:xfrm>
          <a:prstGeom prst="rect">
            <a:avLst/>
          </a:prstGeom>
          <a:solidFill>
            <a:srgbClr val="002855"/>
          </a:solidFill>
        </p:spPr>
        <p:txBody>
          <a:bodyPr wrap="square" lIns="52243" tIns="52243" rIns="52243" bIns="52243"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CONCLUSIONS</a:t>
            </a:r>
          </a:p>
        </p:txBody>
      </p:sp>
      <p:sp>
        <p:nvSpPr>
          <p:cNvPr id="26" name="Text Placeholder 3"/>
          <p:cNvSpPr>
            <a:spLocks noGrp="1"/>
          </p:cNvSpPr>
          <p:nvPr>
            <p:ph type="body" sz="quarter" idx="26" hasCustomPrompt="1"/>
          </p:nvPr>
        </p:nvSpPr>
        <p:spPr>
          <a:xfrm>
            <a:off x="20600584" y="3436779"/>
            <a:ext cx="6279386" cy="479211"/>
          </a:xfrm>
          <a:prstGeom prst="rect">
            <a:avLst/>
          </a:prstGeom>
        </p:spPr>
        <p:txBody>
          <a:bodyPr wrap="square" lIns="130608" tIns="130608" rIns="130608" bIns="130608">
            <a:spAutoFit/>
          </a:bodyPr>
          <a:lstStyle>
            <a:lvl1pPr marL="195911" indent="-195911">
              <a:buNone/>
              <a:defRPr sz="1400">
                <a:latin typeface="Trebuchet MS" pitchFamily="34" charset="0"/>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20600584" y="7159463"/>
            <a:ext cx="6279386" cy="382505"/>
          </a:xfrm>
          <a:prstGeom prst="rect">
            <a:avLst/>
          </a:prstGeom>
          <a:solidFill>
            <a:srgbClr val="002855"/>
          </a:solidFill>
        </p:spPr>
        <p:txBody>
          <a:bodyPr wrap="square" lIns="52243" tIns="52243" rIns="52243" bIns="52243"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REFERENCES</a:t>
            </a:r>
          </a:p>
        </p:txBody>
      </p:sp>
      <p:sp>
        <p:nvSpPr>
          <p:cNvPr id="28" name="Text Placeholder 3"/>
          <p:cNvSpPr>
            <a:spLocks noGrp="1"/>
          </p:cNvSpPr>
          <p:nvPr>
            <p:ph type="body" sz="quarter" idx="28" hasCustomPrompt="1"/>
          </p:nvPr>
        </p:nvSpPr>
        <p:spPr>
          <a:xfrm>
            <a:off x="20599013" y="7586985"/>
            <a:ext cx="6282531" cy="479211"/>
          </a:xfrm>
          <a:prstGeom prst="rect">
            <a:avLst/>
          </a:prstGeom>
        </p:spPr>
        <p:txBody>
          <a:bodyPr wrap="square" lIns="130608" tIns="130608" rIns="130608" bIns="130608">
            <a:spAutoFit/>
          </a:bodyPr>
          <a:lstStyle>
            <a:lvl1pPr marL="195911" indent="-195911">
              <a:buNone/>
              <a:defRPr sz="1400">
                <a:latin typeface="Trebuchet MS" pitchFamily="34" charset="0"/>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20600584" y="12862796"/>
            <a:ext cx="6279386" cy="382505"/>
          </a:xfrm>
          <a:prstGeom prst="rect">
            <a:avLst/>
          </a:prstGeom>
          <a:solidFill>
            <a:srgbClr val="002855"/>
          </a:solidFill>
        </p:spPr>
        <p:txBody>
          <a:bodyPr wrap="square" lIns="52243" tIns="52243" rIns="52243" bIns="52243"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20599013" y="13290315"/>
            <a:ext cx="6282531" cy="479211"/>
          </a:xfrm>
          <a:prstGeom prst="rect">
            <a:avLst/>
          </a:prstGeom>
        </p:spPr>
        <p:txBody>
          <a:bodyPr wrap="square" lIns="130608" tIns="130608" rIns="130608" bIns="130608">
            <a:spAutoFit/>
          </a:bodyPr>
          <a:lstStyle>
            <a:lvl1pPr marL="195911" indent="-195911">
              <a:buNone/>
              <a:defRPr sz="1400">
                <a:latin typeface="Trebuchet MS" pitchFamily="34" charset="0"/>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Type in or paste your text here</a:t>
            </a:r>
          </a:p>
        </p:txBody>
      </p:sp>
      <p:sp>
        <p:nvSpPr>
          <p:cNvPr id="59" name="Picture Placeholder 13"/>
          <p:cNvSpPr>
            <a:spLocks noGrp="1"/>
          </p:cNvSpPr>
          <p:nvPr>
            <p:ph type="pic" sz="quarter" idx="18" hasCustomPrompt="1"/>
          </p:nvPr>
        </p:nvSpPr>
        <p:spPr>
          <a:xfrm>
            <a:off x="24098250" y="571500"/>
            <a:ext cx="2762250" cy="1257300"/>
          </a:xfrm>
          <a:prstGeom prst="rect">
            <a:avLst/>
          </a:prstGeom>
        </p:spPr>
        <p:txBody>
          <a:bodyPr lIns="52243" tIns="26121" rIns="52243" bIns="26121" anchor="ctr"/>
          <a:lstStyle>
            <a:lvl1pPr algn="ctr">
              <a:buNone/>
              <a:defRPr sz="2300">
                <a:solidFill>
                  <a:schemeClr val="bg1"/>
                </a:solidFill>
              </a:defRPr>
            </a:lvl1pPr>
          </a:lstStyle>
          <a:p>
            <a:r>
              <a:rPr lang="en-US" dirty="0"/>
              <a:t>LOGO</a:t>
            </a:r>
          </a:p>
        </p:txBody>
      </p:sp>
      <p:sp>
        <p:nvSpPr>
          <p:cNvPr id="83" name="Text Placeholder 76"/>
          <p:cNvSpPr>
            <a:spLocks noGrp="1"/>
          </p:cNvSpPr>
          <p:nvPr>
            <p:ph type="body" sz="quarter" idx="150" hasCustomPrompt="1"/>
          </p:nvPr>
        </p:nvSpPr>
        <p:spPr>
          <a:xfrm>
            <a:off x="3662363" y="1078170"/>
            <a:ext cx="20107276" cy="598230"/>
          </a:xfrm>
          <a:prstGeom prst="rect">
            <a:avLst/>
          </a:prstGeom>
        </p:spPr>
        <p:txBody>
          <a:bodyPr lIns="91430" tIns="45715" rIns="91430" bIns="45715">
            <a:noAutofit/>
          </a:bodyPr>
          <a:lstStyle>
            <a:lvl1pPr algn="ctr">
              <a:buFontTx/>
              <a:buNone/>
              <a:defRPr sz="36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84" name="Text Placeholder 76"/>
          <p:cNvSpPr>
            <a:spLocks noGrp="1"/>
          </p:cNvSpPr>
          <p:nvPr>
            <p:ph type="body" sz="quarter" idx="184" hasCustomPrompt="1"/>
          </p:nvPr>
        </p:nvSpPr>
        <p:spPr>
          <a:xfrm>
            <a:off x="3662363" y="1676400"/>
            <a:ext cx="20107276" cy="634554"/>
          </a:xfrm>
          <a:prstGeom prst="rect">
            <a:avLst/>
          </a:prstGeom>
        </p:spPr>
        <p:txBody>
          <a:bodyPr lIns="91430" tIns="45715" rIns="91430" bIns="45715">
            <a:normAutofit/>
          </a:bodyPr>
          <a:lstStyle>
            <a:lvl1pPr algn="ctr">
              <a:buFontTx/>
              <a:buNone/>
              <a:defRPr sz="2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85" name="Text Placeholder 76"/>
          <p:cNvSpPr>
            <a:spLocks noGrp="1"/>
          </p:cNvSpPr>
          <p:nvPr>
            <p:ph type="body" sz="quarter" idx="185" hasCustomPrompt="1"/>
          </p:nvPr>
        </p:nvSpPr>
        <p:spPr>
          <a:xfrm>
            <a:off x="3662363" y="232386"/>
            <a:ext cx="20107276" cy="834414"/>
          </a:xfrm>
          <a:prstGeom prst="rect">
            <a:avLst/>
          </a:prstGeom>
        </p:spPr>
        <p:txBody>
          <a:bodyPr lIns="91430" tIns="45715" rIns="91430" bIns="45715">
            <a:normAutofit/>
          </a:bodyPr>
          <a:lstStyle>
            <a:lvl1pPr algn="ctr">
              <a:buFontTx/>
              <a:buNone/>
              <a:defRPr sz="4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
        <p:nvSpPr>
          <p:cNvPr id="70" name="Text Placeholder 5"/>
          <p:cNvSpPr>
            <a:spLocks noGrp="1"/>
          </p:cNvSpPr>
          <p:nvPr>
            <p:ph type="body" sz="quarter" idx="95" hasCustomPrompt="1"/>
          </p:nvPr>
        </p:nvSpPr>
        <p:spPr>
          <a:xfrm>
            <a:off x="-6494187" y="10221641"/>
            <a:ext cx="6281539" cy="382505"/>
          </a:xfrm>
          <a:prstGeom prst="rect">
            <a:avLst/>
          </a:prstGeom>
          <a:solidFill>
            <a:srgbClr val="002855"/>
          </a:solidFill>
        </p:spPr>
        <p:txBody>
          <a:bodyPr wrap="square" lIns="52243" tIns="52243" rIns="52243" bIns="52243"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81" name="Text Placeholder 3"/>
          <p:cNvSpPr>
            <a:spLocks noGrp="1"/>
          </p:cNvSpPr>
          <p:nvPr>
            <p:ph type="body" sz="quarter" idx="107" hasCustomPrompt="1"/>
          </p:nvPr>
        </p:nvSpPr>
        <p:spPr>
          <a:xfrm>
            <a:off x="-6498158" y="11802144"/>
            <a:ext cx="6285508" cy="479211"/>
          </a:xfrm>
          <a:prstGeom prst="rect">
            <a:avLst/>
          </a:prstGeom>
          <a:solidFill>
            <a:srgbClr val="002855"/>
          </a:solidFill>
        </p:spPr>
        <p:txBody>
          <a:bodyPr wrap="square" lIns="130608" tIns="130608" rIns="130608" bIns="130608">
            <a:spAutoFit/>
          </a:bodyPr>
          <a:lstStyle>
            <a:lvl1pPr marL="0" indent="0">
              <a:buNone/>
              <a:defRPr sz="1400" baseline="0">
                <a:solidFill>
                  <a:schemeClr val="bg1"/>
                </a:solidFill>
                <a:latin typeface="Arial" pitchFamily="34" charset="0"/>
                <a:cs typeface="Arial" pitchFamily="34" charset="0"/>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TEXT PLACEHOLDER</a:t>
            </a:r>
          </a:p>
        </p:txBody>
      </p:sp>
      <p:sp>
        <p:nvSpPr>
          <p:cNvPr id="82" name="Text Placeholder 3"/>
          <p:cNvSpPr>
            <a:spLocks noGrp="1"/>
          </p:cNvSpPr>
          <p:nvPr>
            <p:ph type="body" sz="quarter" idx="116" hasCustomPrompt="1"/>
          </p:nvPr>
        </p:nvSpPr>
        <p:spPr>
          <a:xfrm>
            <a:off x="-6498158" y="11802144"/>
            <a:ext cx="6285508" cy="479211"/>
          </a:xfrm>
          <a:prstGeom prst="rect">
            <a:avLst/>
          </a:prstGeom>
          <a:solidFill>
            <a:srgbClr val="002855"/>
          </a:solidFill>
        </p:spPr>
        <p:txBody>
          <a:bodyPr wrap="square" lIns="130608" tIns="130608" rIns="130608" bIns="130608">
            <a:spAutoFit/>
          </a:bodyPr>
          <a:lstStyle>
            <a:lvl1pPr marL="0" indent="0">
              <a:buNone/>
              <a:defRPr sz="1400" baseline="0">
                <a:solidFill>
                  <a:schemeClr val="bg1"/>
                </a:solidFill>
                <a:latin typeface="Arial" pitchFamily="34" charset="0"/>
                <a:cs typeface="Arial" pitchFamily="34" charset="0"/>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TEXT PLACEHOLDER</a:t>
            </a:r>
          </a:p>
        </p:txBody>
      </p:sp>
      <p:sp>
        <p:nvSpPr>
          <p:cNvPr id="86" name="Text Placeholder 3"/>
          <p:cNvSpPr>
            <a:spLocks noGrp="1"/>
          </p:cNvSpPr>
          <p:nvPr>
            <p:ph type="body" sz="quarter" idx="117" hasCustomPrompt="1"/>
          </p:nvPr>
        </p:nvSpPr>
        <p:spPr>
          <a:xfrm>
            <a:off x="-6498158" y="11802144"/>
            <a:ext cx="6285508" cy="479211"/>
          </a:xfrm>
          <a:prstGeom prst="rect">
            <a:avLst/>
          </a:prstGeom>
          <a:solidFill>
            <a:srgbClr val="002855"/>
          </a:solidFill>
        </p:spPr>
        <p:txBody>
          <a:bodyPr wrap="square" lIns="130608" tIns="130608" rIns="130608" bIns="130608">
            <a:spAutoFit/>
          </a:bodyPr>
          <a:lstStyle>
            <a:lvl1pPr marL="0" indent="0">
              <a:buNone/>
              <a:defRPr sz="1400" baseline="0">
                <a:solidFill>
                  <a:schemeClr val="bg1"/>
                </a:solidFill>
                <a:latin typeface="Arial" pitchFamily="34" charset="0"/>
                <a:cs typeface="Arial" pitchFamily="34" charset="0"/>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TEXT PLACEHOLDER</a:t>
            </a:r>
          </a:p>
        </p:txBody>
      </p:sp>
      <p:sp>
        <p:nvSpPr>
          <p:cNvPr id="87" name="Text Placeholder 3"/>
          <p:cNvSpPr>
            <a:spLocks noGrp="1"/>
          </p:cNvSpPr>
          <p:nvPr>
            <p:ph type="body" sz="quarter" idx="118" hasCustomPrompt="1"/>
          </p:nvPr>
        </p:nvSpPr>
        <p:spPr>
          <a:xfrm>
            <a:off x="-6498158" y="11802144"/>
            <a:ext cx="6285508" cy="479211"/>
          </a:xfrm>
          <a:prstGeom prst="rect">
            <a:avLst/>
          </a:prstGeom>
          <a:solidFill>
            <a:srgbClr val="002855"/>
          </a:solidFill>
        </p:spPr>
        <p:txBody>
          <a:bodyPr wrap="square" lIns="130608" tIns="130608" rIns="130608" bIns="130608">
            <a:spAutoFit/>
          </a:bodyPr>
          <a:lstStyle>
            <a:lvl1pPr marL="0" indent="0">
              <a:buNone/>
              <a:defRPr sz="1400" baseline="0">
                <a:solidFill>
                  <a:schemeClr val="bg1"/>
                </a:solidFill>
                <a:latin typeface="Arial" pitchFamily="34" charset="0"/>
                <a:cs typeface="Arial" pitchFamily="34" charset="0"/>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TEXT PLACEHOLDER</a:t>
            </a:r>
          </a:p>
        </p:txBody>
      </p:sp>
      <p:sp>
        <p:nvSpPr>
          <p:cNvPr id="88" name="Text Placeholder 3"/>
          <p:cNvSpPr>
            <a:spLocks noGrp="1"/>
          </p:cNvSpPr>
          <p:nvPr>
            <p:ph type="body" sz="quarter" idx="119" hasCustomPrompt="1"/>
          </p:nvPr>
        </p:nvSpPr>
        <p:spPr>
          <a:xfrm>
            <a:off x="-6498158" y="11802144"/>
            <a:ext cx="6285508" cy="479211"/>
          </a:xfrm>
          <a:prstGeom prst="rect">
            <a:avLst/>
          </a:prstGeom>
          <a:solidFill>
            <a:srgbClr val="002855"/>
          </a:solidFill>
        </p:spPr>
        <p:txBody>
          <a:bodyPr wrap="square" lIns="130608" tIns="130608" rIns="130608" bIns="130608">
            <a:spAutoFit/>
          </a:bodyPr>
          <a:lstStyle>
            <a:lvl1pPr marL="0" indent="0">
              <a:buNone/>
              <a:defRPr sz="1400" baseline="0">
                <a:solidFill>
                  <a:schemeClr val="bg1"/>
                </a:solidFill>
                <a:latin typeface="Arial" pitchFamily="34" charset="0"/>
                <a:cs typeface="Arial" pitchFamily="34" charset="0"/>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TEXT PLACEHOLDER</a:t>
            </a:r>
          </a:p>
        </p:txBody>
      </p:sp>
      <p:sp>
        <p:nvSpPr>
          <p:cNvPr id="89" name="Text Placeholder 3"/>
          <p:cNvSpPr>
            <a:spLocks noGrp="1"/>
          </p:cNvSpPr>
          <p:nvPr>
            <p:ph type="body" sz="quarter" idx="120" hasCustomPrompt="1"/>
          </p:nvPr>
        </p:nvSpPr>
        <p:spPr>
          <a:xfrm>
            <a:off x="-6498158" y="11802144"/>
            <a:ext cx="6285508" cy="479211"/>
          </a:xfrm>
          <a:prstGeom prst="rect">
            <a:avLst/>
          </a:prstGeom>
          <a:solidFill>
            <a:srgbClr val="002855"/>
          </a:solidFill>
        </p:spPr>
        <p:txBody>
          <a:bodyPr wrap="square" lIns="130608" tIns="130608" rIns="130608" bIns="130608">
            <a:spAutoFit/>
          </a:bodyPr>
          <a:lstStyle>
            <a:lvl1pPr marL="0" indent="0">
              <a:buNone/>
              <a:defRPr sz="1400" baseline="0">
                <a:solidFill>
                  <a:schemeClr val="bg1"/>
                </a:solidFill>
                <a:latin typeface="Arial" pitchFamily="34" charset="0"/>
                <a:cs typeface="Arial" pitchFamily="34" charset="0"/>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TEXT PLACEHOLDER</a:t>
            </a:r>
          </a:p>
        </p:txBody>
      </p:sp>
      <p:sp>
        <p:nvSpPr>
          <p:cNvPr id="90" name="Text Placeholder 3"/>
          <p:cNvSpPr>
            <a:spLocks noGrp="1"/>
          </p:cNvSpPr>
          <p:nvPr>
            <p:ph type="body" sz="quarter" idx="121" hasCustomPrompt="1"/>
          </p:nvPr>
        </p:nvSpPr>
        <p:spPr>
          <a:xfrm>
            <a:off x="-6498158" y="11802144"/>
            <a:ext cx="6285508" cy="479211"/>
          </a:xfrm>
          <a:prstGeom prst="rect">
            <a:avLst/>
          </a:prstGeom>
          <a:solidFill>
            <a:srgbClr val="002855"/>
          </a:solidFill>
        </p:spPr>
        <p:txBody>
          <a:bodyPr wrap="square" lIns="130608" tIns="130608" rIns="130608" bIns="130608">
            <a:spAutoFit/>
          </a:bodyPr>
          <a:lstStyle>
            <a:lvl1pPr marL="0" indent="0">
              <a:buNone/>
              <a:defRPr sz="1400" baseline="0">
                <a:solidFill>
                  <a:schemeClr val="bg1"/>
                </a:solidFill>
                <a:latin typeface="Arial" pitchFamily="34" charset="0"/>
                <a:cs typeface="Arial" pitchFamily="34" charset="0"/>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TEXT PLACEHOLDER</a:t>
            </a:r>
          </a:p>
        </p:txBody>
      </p:sp>
      <p:sp>
        <p:nvSpPr>
          <p:cNvPr id="102" name="Text Placeholder 3"/>
          <p:cNvSpPr>
            <a:spLocks noGrp="1"/>
          </p:cNvSpPr>
          <p:nvPr>
            <p:ph type="body" sz="quarter" idx="122" hasCustomPrompt="1"/>
          </p:nvPr>
        </p:nvSpPr>
        <p:spPr>
          <a:xfrm>
            <a:off x="-6498158" y="11802144"/>
            <a:ext cx="6285508" cy="479211"/>
          </a:xfrm>
          <a:prstGeom prst="rect">
            <a:avLst/>
          </a:prstGeom>
          <a:solidFill>
            <a:srgbClr val="002855"/>
          </a:solidFill>
        </p:spPr>
        <p:txBody>
          <a:bodyPr wrap="square" lIns="130608" tIns="130608" rIns="130608" bIns="130608">
            <a:spAutoFit/>
          </a:bodyPr>
          <a:lstStyle>
            <a:lvl1pPr marL="0" indent="0">
              <a:buNone/>
              <a:defRPr sz="1400" baseline="0">
                <a:solidFill>
                  <a:schemeClr val="bg1"/>
                </a:solidFill>
                <a:latin typeface="Arial" pitchFamily="34" charset="0"/>
                <a:cs typeface="Arial" pitchFamily="34" charset="0"/>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TEXT PLACEHOLDER</a:t>
            </a:r>
          </a:p>
        </p:txBody>
      </p:sp>
      <p:sp>
        <p:nvSpPr>
          <p:cNvPr id="103" name="Text Placeholder 3"/>
          <p:cNvSpPr>
            <a:spLocks noGrp="1"/>
          </p:cNvSpPr>
          <p:nvPr>
            <p:ph type="body" sz="quarter" idx="123" hasCustomPrompt="1"/>
          </p:nvPr>
        </p:nvSpPr>
        <p:spPr>
          <a:xfrm>
            <a:off x="-6498158" y="11802144"/>
            <a:ext cx="6285508" cy="479211"/>
          </a:xfrm>
          <a:prstGeom prst="rect">
            <a:avLst/>
          </a:prstGeom>
          <a:solidFill>
            <a:srgbClr val="002855"/>
          </a:solidFill>
        </p:spPr>
        <p:txBody>
          <a:bodyPr wrap="square" lIns="130608" tIns="130608" rIns="130608" bIns="130608">
            <a:spAutoFit/>
          </a:bodyPr>
          <a:lstStyle>
            <a:lvl1pPr marL="0" indent="0">
              <a:buNone/>
              <a:defRPr sz="1400" baseline="0">
                <a:solidFill>
                  <a:schemeClr val="bg1"/>
                </a:solidFill>
                <a:latin typeface="Arial" pitchFamily="34" charset="0"/>
                <a:cs typeface="Arial" pitchFamily="34" charset="0"/>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TEXT PLACEHOLDER</a:t>
            </a:r>
          </a:p>
        </p:txBody>
      </p:sp>
      <p:sp>
        <p:nvSpPr>
          <p:cNvPr id="104" name="Text Placeholder 3"/>
          <p:cNvSpPr>
            <a:spLocks noGrp="1"/>
          </p:cNvSpPr>
          <p:nvPr>
            <p:ph type="body" sz="quarter" idx="124" hasCustomPrompt="1"/>
          </p:nvPr>
        </p:nvSpPr>
        <p:spPr>
          <a:xfrm>
            <a:off x="-6498158" y="11802144"/>
            <a:ext cx="6285508" cy="479211"/>
          </a:xfrm>
          <a:prstGeom prst="rect">
            <a:avLst/>
          </a:prstGeom>
          <a:solidFill>
            <a:srgbClr val="002855"/>
          </a:solidFill>
        </p:spPr>
        <p:txBody>
          <a:bodyPr wrap="square" lIns="130608" tIns="130608" rIns="130608" bIns="130608">
            <a:spAutoFit/>
          </a:bodyPr>
          <a:lstStyle>
            <a:lvl1pPr marL="0" indent="0">
              <a:buNone/>
              <a:defRPr sz="1400" baseline="0">
                <a:solidFill>
                  <a:schemeClr val="bg1"/>
                </a:solidFill>
                <a:latin typeface="Arial" pitchFamily="34" charset="0"/>
                <a:cs typeface="Arial" pitchFamily="34" charset="0"/>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TEXT PLACEHOLDER</a:t>
            </a:r>
          </a:p>
        </p:txBody>
      </p:sp>
      <p:sp>
        <p:nvSpPr>
          <p:cNvPr id="105" name="Text Placeholder 3"/>
          <p:cNvSpPr>
            <a:spLocks noGrp="1"/>
          </p:cNvSpPr>
          <p:nvPr>
            <p:ph type="body" sz="quarter" idx="125" hasCustomPrompt="1"/>
          </p:nvPr>
        </p:nvSpPr>
        <p:spPr>
          <a:xfrm>
            <a:off x="-6498158" y="11802144"/>
            <a:ext cx="6285508" cy="479211"/>
          </a:xfrm>
          <a:prstGeom prst="rect">
            <a:avLst/>
          </a:prstGeom>
          <a:solidFill>
            <a:srgbClr val="002855"/>
          </a:solidFill>
        </p:spPr>
        <p:txBody>
          <a:bodyPr wrap="square" lIns="130608" tIns="130608" rIns="130608" bIns="130608">
            <a:spAutoFit/>
          </a:bodyPr>
          <a:lstStyle>
            <a:lvl1pPr marL="0" indent="0">
              <a:buNone/>
              <a:defRPr sz="1400" baseline="0">
                <a:solidFill>
                  <a:schemeClr val="bg1"/>
                </a:solidFill>
                <a:latin typeface="Arial" pitchFamily="34" charset="0"/>
                <a:cs typeface="Arial" pitchFamily="34" charset="0"/>
              </a:defRPr>
            </a:lvl1pPr>
            <a:lvl2pPr marL="848950" indent="-326519">
              <a:defRPr sz="1400">
                <a:latin typeface="Trebuchet MS" pitchFamily="34" charset="0"/>
              </a:defRPr>
            </a:lvl2pPr>
            <a:lvl3pPr marL="1175469" indent="-326519">
              <a:defRPr sz="1400">
                <a:latin typeface="Trebuchet MS" pitchFamily="34" charset="0"/>
              </a:defRPr>
            </a:lvl3pPr>
            <a:lvl4pPr marL="1534641" indent="-359172">
              <a:defRPr sz="1400">
                <a:latin typeface="Trebuchet MS" pitchFamily="34" charset="0"/>
              </a:defRPr>
            </a:lvl4pPr>
            <a:lvl5pPr marL="1795856" indent="-261215">
              <a:defRPr sz="1400">
                <a:latin typeface="Trebuchet MS" pitchFamily="34" charset="0"/>
              </a:defRPr>
            </a:lvl5pPr>
          </a:lstStyle>
          <a:p>
            <a:pPr lvl="0"/>
            <a:r>
              <a:rPr lang="en-US" dirty="0"/>
              <a:t>TEXT PLACEHOLDER</a:t>
            </a:r>
          </a:p>
        </p:txBody>
      </p:sp>
      <p:sp>
        <p:nvSpPr>
          <p:cNvPr id="106" name="Picture Placeholder 13"/>
          <p:cNvSpPr>
            <a:spLocks noGrp="1"/>
          </p:cNvSpPr>
          <p:nvPr>
            <p:ph type="pic" sz="quarter" idx="115" hasCustomPrompt="1"/>
          </p:nvPr>
        </p:nvSpPr>
        <p:spPr>
          <a:xfrm>
            <a:off x="-4702629" y="13737771"/>
            <a:ext cx="2645230" cy="1696248"/>
          </a:xfrm>
          <a:prstGeom prst="rect">
            <a:avLst/>
          </a:prstGeom>
          <a:solidFill>
            <a:schemeClr val="bg2"/>
          </a:solidFill>
          <a:ln>
            <a:solidFill>
              <a:schemeClr val="tx2"/>
            </a:solidFill>
          </a:ln>
          <a:effectLst/>
        </p:spPr>
        <p:txBody>
          <a:bodyPr lIns="52243" tIns="26121" rIns="52243" bIns="26121" anchor="ctr"/>
          <a:lstStyle>
            <a:lvl1pPr marL="0" indent="0" algn="ctr">
              <a:buNone/>
              <a:defRPr sz="2300" b="0" baseline="0">
                <a:solidFill>
                  <a:schemeClr val="tx2"/>
                </a:solidFill>
              </a:defRPr>
            </a:lvl1pPr>
          </a:lstStyle>
          <a:p>
            <a:r>
              <a:rPr lang="en-US" dirty="0"/>
              <a:t>PICTURE PLACEHOLDER</a:t>
            </a:r>
          </a:p>
        </p:txBody>
      </p:sp>
      <p:sp>
        <p:nvSpPr>
          <p:cNvPr id="107" name="Picture Placeholder 13"/>
          <p:cNvSpPr>
            <a:spLocks noGrp="1"/>
          </p:cNvSpPr>
          <p:nvPr>
            <p:ph type="pic" sz="quarter" idx="126" hasCustomPrompt="1"/>
          </p:nvPr>
        </p:nvSpPr>
        <p:spPr>
          <a:xfrm>
            <a:off x="-4702629" y="13737771"/>
            <a:ext cx="2645230" cy="1696248"/>
          </a:xfrm>
          <a:prstGeom prst="rect">
            <a:avLst/>
          </a:prstGeom>
          <a:solidFill>
            <a:schemeClr val="bg2"/>
          </a:solidFill>
          <a:ln>
            <a:solidFill>
              <a:schemeClr val="tx2"/>
            </a:solidFill>
          </a:ln>
          <a:effectLst/>
        </p:spPr>
        <p:txBody>
          <a:bodyPr lIns="52243" tIns="26121" rIns="52243" bIns="26121" anchor="ctr"/>
          <a:lstStyle>
            <a:lvl1pPr marL="0" indent="0" algn="ctr">
              <a:buNone/>
              <a:defRPr sz="2300" b="0" baseline="0">
                <a:solidFill>
                  <a:schemeClr val="tx2"/>
                </a:solidFill>
              </a:defRPr>
            </a:lvl1pPr>
          </a:lstStyle>
          <a:p>
            <a:r>
              <a:rPr lang="en-US" dirty="0"/>
              <a:t>PICTURE PLACEHOLDER</a:t>
            </a:r>
          </a:p>
        </p:txBody>
      </p:sp>
      <p:sp>
        <p:nvSpPr>
          <p:cNvPr id="108" name="Picture Placeholder 13"/>
          <p:cNvSpPr>
            <a:spLocks noGrp="1"/>
          </p:cNvSpPr>
          <p:nvPr>
            <p:ph type="pic" sz="quarter" idx="127" hasCustomPrompt="1"/>
          </p:nvPr>
        </p:nvSpPr>
        <p:spPr>
          <a:xfrm>
            <a:off x="-4702629" y="13737771"/>
            <a:ext cx="2645230" cy="1696248"/>
          </a:xfrm>
          <a:prstGeom prst="rect">
            <a:avLst/>
          </a:prstGeom>
          <a:solidFill>
            <a:schemeClr val="bg2"/>
          </a:solidFill>
          <a:ln>
            <a:solidFill>
              <a:schemeClr val="tx2"/>
            </a:solidFill>
          </a:ln>
          <a:effectLst/>
        </p:spPr>
        <p:txBody>
          <a:bodyPr lIns="52243" tIns="26121" rIns="52243" bIns="26121" anchor="ctr"/>
          <a:lstStyle>
            <a:lvl1pPr marL="0" indent="0" algn="ctr">
              <a:buNone/>
              <a:defRPr sz="2300" b="0" baseline="0">
                <a:solidFill>
                  <a:schemeClr val="tx2"/>
                </a:solidFill>
              </a:defRPr>
            </a:lvl1pPr>
          </a:lstStyle>
          <a:p>
            <a:r>
              <a:rPr lang="en-US" dirty="0"/>
              <a:t>PICTURE PLACEHOLDER</a:t>
            </a:r>
          </a:p>
        </p:txBody>
      </p:sp>
      <p:sp>
        <p:nvSpPr>
          <p:cNvPr id="109" name="Picture Placeholder 13"/>
          <p:cNvSpPr>
            <a:spLocks noGrp="1"/>
          </p:cNvSpPr>
          <p:nvPr>
            <p:ph type="pic" sz="quarter" idx="128" hasCustomPrompt="1"/>
          </p:nvPr>
        </p:nvSpPr>
        <p:spPr>
          <a:xfrm>
            <a:off x="-4702629" y="13737771"/>
            <a:ext cx="2645230" cy="1696248"/>
          </a:xfrm>
          <a:prstGeom prst="rect">
            <a:avLst/>
          </a:prstGeom>
          <a:solidFill>
            <a:schemeClr val="bg2"/>
          </a:solidFill>
          <a:ln>
            <a:solidFill>
              <a:schemeClr val="tx2"/>
            </a:solidFill>
          </a:ln>
          <a:effectLst/>
        </p:spPr>
        <p:txBody>
          <a:bodyPr lIns="52243" tIns="26121" rIns="52243" bIns="26121" anchor="ctr"/>
          <a:lstStyle>
            <a:lvl1pPr marL="0" indent="0" algn="ctr">
              <a:buNone/>
              <a:defRPr sz="2300" b="0" baseline="0">
                <a:solidFill>
                  <a:schemeClr val="tx2"/>
                </a:solidFill>
              </a:defRPr>
            </a:lvl1pPr>
          </a:lstStyle>
          <a:p>
            <a:r>
              <a:rPr lang="en-US" dirty="0"/>
              <a:t>PICTURE PLACEHOLDER</a:t>
            </a:r>
          </a:p>
        </p:txBody>
      </p:sp>
      <p:sp>
        <p:nvSpPr>
          <p:cNvPr id="110" name="Picture Placeholder 13"/>
          <p:cNvSpPr>
            <a:spLocks noGrp="1"/>
          </p:cNvSpPr>
          <p:nvPr>
            <p:ph type="pic" sz="quarter" idx="129" hasCustomPrompt="1"/>
          </p:nvPr>
        </p:nvSpPr>
        <p:spPr>
          <a:xfrm>
            <a:off x="-4702629" y="13737771"/>
            <a:ext cx="2645230" cy="1696248"/>
          </a:xfrm>
          <a:prstGeom prst="rect">
            <a:avLst/>
          </a:prstGeom>
          <a:solidFill>
            <a:schemeClr val="bg2"/>
          </a:solidFill>
          <a:ln>
            <a:solidFill>
              <a:schemeClr val="tx2"/>
            </a:solidFill>
          </a:ln>
          <a:effectLst/>
        </p:spPr>
        <p:txBody>
          <a:bodyPr lIns="52243" tIns="26121" rIns="52243" bIns="26121" anchor="ctr"/>
          <a:lstStyle>
            <a:lvl1pPr marL="0" indent="0" algn="ctr">
              <a:buNone/>
              <a:defRPr sz="2300" b="0" baseline="0">
                <a:solidFill>
                  <a:schemeClr val="tx2"/>
                </a:solidFill>
              </a:defRPr>
            </a:lvl1pPr>
          </a:lstStyle>
          <a:p>
            <a:r>
              <a:rPr lang="en-US" dirty="0"/>
              <a:t>PICTURE PLACEHOLDER</a:t>
            </a:r>
          </a:p>
        </p:txBody>
      </p:sp>
      <p:sp>
        <p:nvSpPr>
          <p:cNvPr id="111" name="Picture Placeholder 13"/>
          <p:cNvSpPr>
            <a:spLocks noGrp="1"/>
          </p:cNvSpPr>
          <p:nvPr>
            <p:ph type="pic" sz="quarter" idx="130" hasCustomPrompt="1"/>
          </p:nvPr>
        </p:nvSpPr>
        <p:spPr>
          <a:xfrm>
            <a:off x="-4702629" y="13737771"/>
            <a:ext cx="2645230" cy="1696248"/>
          </a:xfrm>
          <a:prstGeom prst="rect">
            <a:avLst/>
          </a:prstGeom>
          <a:solidFill>
            <a:schemeClr val="bg2"/>
          </a:solidFill>
          <a:ln>
            <a:solidFill>
              <a:schemeClr val="tx2"/>
            </a:solidFill>
          </a:ln>
          <a:effectLst/>
        </p:spPr>
        <p:txBody>
          <a:bodyPr lIns="52243" tIns="26121" rIns="52243" bIns="26121" anchor="ctr"/>
          <a:lstStyle>
            <a:lvl1pPr marL="0" indent="0" algn="ctr">
              <a:buNone/>
              <a:defRPr sz="2300" b="0" baseline="0">
                <a:solidFill>
                  <a:schemeClr val="tx2"/>
                </a:solidFill>
              </a:defRPr>
            </a:lvl1pPr>
          </a:lstStyle>
          <a:p>
            <a:r>
              <a:rPr lang="en-US" dirty="0"/>
              <a:t>PICTURE PLACEHOLDER</a:t>
            </a:r>
          </a:p>
        </p:txBody>
      </p:sp>
      <p:sp>
        <p:nvSpPr>
          <p:cNvPr id="112" name="Picture Placeholder 13"/>
          <p:cNvSpPr>
            <a:spLocks noGrp="1"/>
          </p:cNvSpPr>
          <p:nvPr>
            <p:ph type="pic" sz="quarter" idx="131" hasCustomPrompt="1"/>
          </p:nvPr>
        </p:nvSpPr>
        <p:spPr>
          <a:xfrm>
            <a:off x="-4702629" y="13737771"/>
            <a:ext cx="2645230" cy="1696248"/>
          </a:xfrm>
          <a:prstGeom prst="rect">
            <a:avLst/>
          </a:prstGeom>
          <a:solidFill>
            <a:schemeClr val="bg2"/>
          </a:solidFill>
          <a:ln>
            <a:solidFill>
              <a:schemeClr val="tx2"/>
            </a:solidFill>
          </a:ln>
          <a:effectLst/>
        </p:spPr>
        <p:txBody>
          <a:bodyPr lIns="52243" tIns="26121" rIns="52243" bIns="26121" anchor="ctr"/>
          <a:lstStyle>
            <a:lvl1pPr marL="0" indent="0" algn="ctr">
              <a:buNone/>
              <a:defRPr sz="2300" b="0" baseline="0">
                <a:solidFill>
                  <a:schemeClr val="tx2"/>
                </a:solidFill>
              </a:defRPr>
            </a:lvl1pPr>
          </a:lstStyle>
          <a:p>
            <a:r>
              <a:rPr lang="en-US" dirty="0"/>
              <a:t>PICTURE PLACEHOLDER</a:t>
            </a:r>
          </a:p>
        </p:txBody>
      </p:sp>
      <p:sp>
        <p:nvSpPr>
          <p:cNvPr id="113" name="Picture Placeholder 13"/>
          <p:cNvSpPr>
            <a:spLocks noGrp="1"/>
          </p:cNvSpPr>
          <p:nvPr>
            <p:ph type="pic" sz="quarter" idx="132" hasCustomPrompt="1"/>
          </p:nvPr>
        </p:nvSpPr>
        <p:spPr>
          <a:xfrm>
            <a:off x="-4702629" y="13737771"/>
            <a:ext cx="2645230" cy="1696248"/>
          </a:xfrm>
          <a:prstGeom prst="rect">
            <a:avLst/>
          </a:prstGeom>
          <a:solidFill>
            <a:schemeClr val="bg2"/>
          </a:solidFill>
          <a:ln>
            <a:solidFill>
              <a:schemeClr val="tx2"/>
            </a:solidFill>
          </a:ln>
          <a:effectLst/>
        </p:spPr>
        <p:txBody>
          <a:bodyPr lIns="52243" tIns="26121" rIns="52243" bIns="26121" anchor="ctr"/>
          <a:lstStyle>
            <a:lvl1pPr marL="0" indent="0" algn="ctr">
              <a:buNone/>
              <a:defRPr sz="2300" b="0" baseline="0">
                <a:solidFill>
                  <a:schemeClr val="tx2"/>
                </a:solidFill>
              </a:defRPr>
            </a:lvl1pPr>
          </a:lstStyle>
          <a:p>
            <a:r>
              <a:rPr lang="en-US" dirty="0"/>
              <a:t>PICTURE PLACEHOLDER</a:t>
            </a:r>
          </a:p>
        </p:txBody>
      </p:sp>
      <p:sp>
        <p:nvSpPr>
          <p:cNvPr id="114" name="Picture Placeholder 13"/>
          <p:cNvSpPr>
            <a:spLocks noGrp="1"/>
          </p:cNvSpPr>
          <p:nvPr>
            <p:ph type="pic" sz="quarter" idx="133" hasCustomPrompt="1"/>
          </p:nvPr>
        </p:nvSpPr>
        <p:spPr>
          <a:xfrm>
            <a:off x="-4702629" y="13737771"/>
            <a:ext cx="2645230" cy="1696248"/>
          </a:xfrm>
          <a:prstGeom prst="rect">
            <a:avLst/>
          </a:prstGeom>
          <a:solidFill>
            <a:schemeClr val="bg2"/>
          </a:solidFill>
          <a:ln>
            <a:solidFill>
              <a:schemeClr val="tx2"/>
            </a:solidFill>
          </a:ln>
          <a:effectLst/>
        </p:spPr>
        <p:txBody>
          <a:bodyPr lIns="52243" tIns="26121" rIns="52243" bIns="26121" anchor="ctr"/>
          <a:lstStyle>
            <a:lvl1pPr marL="0" indent="0" algn="ctr">
              <a:buNone/>
              <a:defRPr sz="2300" b="0" baseline="0">
                <a:solidFill>
                  <a:schemeClr val="tx2"/>
                </a:solidFill>
              </a:defRPr>
            </a:lvl1pPr>
          </a:lstStyle>
          <a:p>
            <a:r>
              <a:rPr lang="en-US" dirty="0"/>
              <a:t>PICTURE PLACEHOLDER</a:t>
            </a:r>
          </a:p>
        </p:txBody>
      </p:sp>
      <p:sp>
        <p:nvSpPr>
          <p:cNvPr id="115" name="Picture Placeholder 13"/>
          <p:cNvSpPr>
            <a:spLocks noGrp="1"/>
          </p:cNvSpPr>
          <p:nvPr>
            <p:ph type="pic" sz="quarter" idx="134" hasCustomPrompt="1"/>
          </p:nvPr>
        </p:nvSpPr>
        <p:spPr>
          <a:xfrm>
            <a:off x="-4702629" y="13737771"/>
            <a:ext cx="2645230" cy="1696248"/>
          </a:xfrm>
          <a:prstGeom prst="rect">
            <a:avLst/>
          </a:prstGeom>
          <a:solidFill>
            <a:schemeClr val="bg2"/>
          </a:solidFill>
          <a:ln>
            <a:solidFill>
              <a:schemeClr val="tx2"/>
            </a:solidFill>
          </a:ln>
          <a:effectLst/>
        </p:spPr>
        <p:txBody>
          <a:bodyPr lIns="52243" tIns="26121" rIns="52243" bIns="26121" anchor="ctr"/>
          <a:lstStyle>
            <a:lvl1pPr marL="0" indent="0" algn="ctr">
              <a:buNone/>
              <a:defRPr sz="2300" b="0" baseline="0">
                <a:solidFill>
                  <a:schemeClr val="tx2"/>
                </a:solidFill>
              </a:defRPr>
            </a:lvl1pPr>
          </a:lstStyle>
          <a:p>
            <a:r>
              <a:rPr lang="en-US" dirty="0"/>
              <a:t>PICTURE PLACEHOLDER</a:t>
            </a:r>
          </a:p>
        </p:txBody>
      </p:sp>
      <p:sp>
        <p:nvSpPr>
          <p:cNvPr id="116" name="Picture Placeholder 13"/>
          <p:cNvSpPr>
            <a:spLocks noGrp="1"/>
          </p:cNvSpPr>
          <p:nvPr>
            <p:ph type="pic" sz="quarter" idx="135" hasCustomPrompt="1"/>
          </p:nvPr>
        </p:nvSpPr>
        <p:spPr>
          <a:xfrm>
            <a:off x="-4702629" y="13737771"/>
            <a:ext cx="2645230" cy="1696248"/>
          </a:xfrm>
          <a:prstGeom prst="rect">
            <a:avLst/>
          </a:prstGeom>
          <a:solidFill>
            <a:schemeClr val="bg2"/>
          </a:solidFill>
          <a:ln>
            <a:solidFill>
              <a:schemeClr val="tx2"/>
            </a:solidFill>
          </a:ln>
          <a:effectLst/>
        </p:spPr>
        <p:txBody>
          <a:bodyPr lIns="52243" tIns="26121" rIns="52243" bIns="26121" anchor="ctr"/>
          <a:lstStyle>
            <a:lvl1pPr marL="0" indent="0" algn="ctr">
              <a:buNone/>
              <a:defRPr sz="2300" b="0" baseline="0">
                <a:solidFill>
                  <a:schemeClr val="tx2"/>
                </a:solidFill>
              </a:defRPr>
            </a:lvl1pPr>
          </a:lstStyle>
          <a:p>
            <a:r>
              <a:rPr lang="en-US" dirty="0"/>
              <a:t>PICTURE PLACEHOLDER</a:t>
            </a:r>
          </a:p>
        </p:txBody>
      </p:sp>
      <p:sp>
        <p:nvSpPr>
          <p:cNvPr id="117" name="Text Placeholder 5"/>
          <p:cNvSpPr>
            <a:spLocks noGrp="1"/>
          </p:cNvSpPr>
          <p:nvPr>
            <p:ph type="body" sz="quarter" idx="136" hasCustomPrompt="1"/>
          </p:nvPr>
        </p:nvSpPr>
        <p:spPr>
          <a:xfrm>
            <a:off x="-6494187" y="10221641"/>
            <a:ext cx="6281539" cy="382505"/>
          </a:xfrm>
          <a:prstGeom prst="rect">
            <a:avLst/>
          </a:prstGeom>
          <a:solidFill>
            <a:srgbClr val="002855"/>
          </a:solidFill>
        </p:spPr>
        <p:txBody>
          <a:bodyPr wrap="square" lIns="52243" tIns="52243" rIns="52243" bIns="52243"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18" name="Text Placeholder 5"/>
          <p:cNvSpPr>
            <a:spLocks noGrp="1"/>
          </p:cNvSpPr>
          <p:nvPr>
            <p:ph type="body" sz="quarter" idx="137" hasCustomPrompt="1"/>
          </p:nvPr>
        </p:nvSpPr>
        <p:spPr>
          <a:xfrm>
            <a:off x="-6494187" y="10221641"/>
            <a:ext cx="6281539" cy="382505"/>
          </a:xfrm>
          <a:prstGeom prst="rect">
            <a:avLst/>
          </a:prstGeom>
          <a:solidFill>
            <a:srgbClr val="002855"/>
          </a:solidFill>
        </p:spPr>
        <p:txBody>
          <a:bodyPr wrap="square" lIns="52243" tIns="52243" rIns="52243" bIns="52243"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19" name="Text Placeholder 5"/>
          <p:cNvSpPr>
            <a:spLocks noGrp="1"/>
          </p:cNvSpPr>
          <p:nvPr>
            <p:ph type="body" sz="quarter" idx="138" hasCustomPrompt="1"/>
          </p:nvPr>
        </p:nvSpPr>
        <p:spPr>
          <a:xfrm>
            <a:off x="-6494187" y="10221641"/>
            <a:ext cx="6281539" cy="382505"/>
          </a:xfrm>
          <a:prstGeom prst="rect">
            <a:avLst/>
          </a:prstGeom>
          <a:solidFill>
            <a:srgbClr val="002855"/>
          </a:solidFill>
        </p:spPr>
        <p:txBody>
          <a:bodyPr wrap="square" lIns="52243" tIns="52243" rIns="52243" bIns="52243"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26" name="Text Placeholder 5"/>
          <p:cNvSpPr>
            <a:spLocks noGrp="1"/>
          </p:cNvSpPr>
          <p:nvPr>
            <p:ph type="body" sz="quarter" idx="139" hasCustomPrompt="1"/>
          </p:nvPr>
        </p:nvSpPr>
        <p:spPr>
          <a:xfrm>
            <a:off x="-6494187" y="10221641"/>
            <a:ext cx="6281539" cy="382505"/>
          </a:xfrm>
          <a:prstGeom prst="rect">
            <a:avLst/>
          </a:prstGeom>
          <a:solidFill>
            <a:srgbClr val="002855"/>
          </a:solidFill>
        </p:spPr>
        <p:txBody>
          <a:bodyPr wrap="square" lIns="52243" tIns="52243" rIns="52243" bIns="52243"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27" name="Text Placeholder 5"/>
          <p:cNvSpPr>
            <a:spLocks noGrp="1"/>
          </p:cNvSpPr>
          <p:nvPr>
            <p:ph type="body" sz="quarter" idx="140" hasCustomPrompt="1"/>
          </p:nvPr>
        </p:nvSpPr>
        <p:spPr>
          <a:xfrm>
            <a:off x="-6494187" y="10221641"/>
            <a:ext cx="6281539" cy="382505"/>
          </a:xfrm>
          <a:prstGeom prst="rect">
            <a:avLst/>
          </a:prstGeom>
          <a:solidFill>
            <a:srgbClr val="002855"/>
          </a:solidFill>
        </p:spPr>
        <p:txBody>
          <a:bodyPr wrap="square" lIns="52243" tIns="52243" rIns="52243" bIns="52243"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28" name="Text Placeholder 5"/>
          <p:cNvSpPr>
            <a:spLocks noGrp="1"/>
          </p:cNvSpPr>
          <p:nvPr>
            <p:ph type="body" sz="quarter" idx="141" hasCustomPrompt="1"/>
          </p:nvPr>
        </p:nvSpPr>
        <p:spPr>
          <a:xfrm>
            <a:off x="-6494187" y="10221641"/>
            <a:ext cx="6281539" cy="382505"/>
          </a:xfrm>
          <a:prstGeom prst="rect">
            <a:avLst/>
          </a:prstGeom>
          <a:solidFill>
            <a:srgbClr val="002855"/>
          </a:solidFill>
        </p:spPr>
        <p:txBody>
          <a:bodyPr wrap="square" lIns="52243" tIns="52243" rIns="52243" bIns="52243"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29" name="Text Placeholder 5"/>
          <p:cNvSpPr>
            <a:spLocks noGrp="1"/>
          </p:cNvSpPr>
          <p:nvPr>
            <p:ph type="body" sz="quarter" idx="142" hasCustomPrompt="1"/>
          </p:nvPr>
        </p:nvSpPr>
        <p:spPr>
          <a:xfrm>
            <a:off x="-6494187" y="10221641"/>
            <a:ext cx="6281539" cy="382505"/>
          </a:xfrm>
          <a:prstGeom prst="rect">
            <a:avLst/>
          </a:prstGeom>
          <a:solidFill>
            <a:srgbClr val="002855"/>
          </a:solidFill>
        </p:spPr>
        <p:txBody>
          <a:bodyPr wrap="square" lIns="52243" tIns="52243" rIns="52243" bIns="52243"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0" name="Text Placeholder 5"/>
          <p:cNvSpPr>
            <a:spLocks noGrp="1"/>
          </p:cNvSpPr>
          <p:nvPr>
            <p:ph type="body" sz="quarter" idx="143" hasCustomPrompt="1"/>
          </p:nvPr>
        </p:nvSpPr>
        <p:spPr>
          <a:xfrm>
            <a:off x="-6494187" y="10221641"/>
            <a:ext cx="6281539" cy="382505"/>
          </a:xfrm>
          <a:prstGeom prst="rect">
            <a:avLst/>
          </a:prstGeom>
          <a:solidFill>
            <a:srgbClr val="002855"/>
          </a:solidFill>
        </p:spPr>
        <p:txBody>
          <a:bodyPr wrap="square" lIns="52243" tIns="52243" rIns="52243" bIns="52243"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1" name="Text Placeholder 5"/>
          <p:cNvSpPr>
            <a:spLocks noGrp="1"/>
          </p:cNvSpPr>
          <p:nvPr>
            <p:ph type="body" sz="quarter" idx="144" hasCustomPrompt="1"/>
          </p:nvPr>
        </p:nvSpPr>
        <p:spPr>
          <a:xfrm>
            <a:off x="-6494187" y="10221641"/>
            <a:ext cx="6281539" cy="382505"/>
          </a:xfrm>
          <a:prstGeom prst="rect">
            <a:avLst/>
          </a:prstGeom>
          <a:solidFill>
            <a:srgbClr val="002855"/>
          </a:solidFill>
        </p:spPr>
        <p:txBody>
          <a:bodyPr wrap="square" lIns="52243" tIns="52243" rIns="52243" bIns="52243"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2" name="Text Placeholder 5"/>
          <p:cNvSpPr>
            <a:spLocks noGrp="1"/>
          </p:cNvSpPr>
          <p:nvPr>
            <p:ph type="body" sz="quarter" idx="145" hasCustomPrompt="1"/>
          </p:nvPr>
        </p:nvSpPr>
        <p:spPr>
          <a:xfrm>
            <a:off x="-6494187" y="10221641"/>
            <a:ext cx="6281539" cy="382505"/>
          </a:xfrm>
          <a:prstGeom prst="rect">
            <a:avLst/>
          </a:prstGeom>
          <a:solidFill>
            <a:srgbClr val="002855"/>
          </a:solidFill>
        </p:spPr>
        <p:txBody>
          <a:bodyPr wrap="square" lIns="52243" tIns="52243" rIns="52243" bIns="52243"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3" name="Text Placeholder 5"/>
          <p:cNvSpPr>
            <a:spLocks noGrp="1"/>
          </p:cNvSpPr>
          <p:nvPr>
            <p:ph type="body" sz="quarter" idx="146" hasCustomPrompt="1"/>
          </p:nvPr>
        </p:nvSpPr>
        <p:spPr>
          <a:xfrm>
            <a:off x="-6494187" y="10221641"/>
            <a:ext cx="6281539" cy="382505"/>
          </a:xfrm>
          <a:prstGeom prst="rect">
            <a:avLst/>
          </a:prstGeom>
          <a:solidFill>
            <a:srgbClr val="002855"/>
          </a:solidFill>
        </p:spPr>
        <p:txBody>
          <a:bodyPr wrap="square" lIns="52243" tIns="52243" rIns="52243" bIns="52243"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4" name="Text Placeholder 5"/>
          <p:cNvSpPr>
            <a:spLocks noGrp="1"/>
          </p:cNvSpPr>
          <p:nvPr>
            <p:ph type="body" sz="quarter" idx="147" hasCustomPrompt="1"/>
          </p:nvPr>
        </p:nvSpPr>
        <p:spPr>
          <a:xfrm>
            <a:off x="-6494187" y="10221641"/>
            <a:ext cx="6281539" cy="382505"/>
          </a:xfrm>
          <a:prstGeom prst="rect">
            <a:avLst/>
          </a:prstGeom>
          <a:solidFill>
            <a:srgbClr val="002855"/>
          </a:solidFill>
        </p:spPr>
        <p:txBody>
          <a:bodyPr wrap="square" lIns="52243" tIns="52243" rIns="52243" bIns="52243"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5" name="Text Placeholder 5"/>
          <p:cNvSpPr>
            <a:spLocks noGrp="1"/>
          </p:cNvSpPr>
          <p:nvPr>
            <p:ph type="body" sz="quarter" idx="148" hasCustomPrompt="1"/>
          </p:nvPr>
        </p:nvSpPr>
        <p:spPr>
          <a:xfrm>
            <a:off x="-6494187" y="10221641"/>
            <a:ext cx="6281539" cy="382505"/>
          </a:xfrm>
          <a:prstGeom prst="rect">
            <a:avLst/>
          </a:prstGeom>
          <a:solidFill>
            <a:srgbClr val="002855"/>
          </a:solidFill>
        </p:spPr>
        <p:txBody>
          <a:bodyPr wrap="square" lIns="52243" tIns="52243" rIns="52243" bIns="52243"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6" name="Text Placeholder 5"/>
          <p:cNvSpPr>
            <a:spLocks noGrp="1"/>
          </p:cNvSpPr>
          <p:nvPr>
            <p:ph type="body" sz="quarter" idx="149" hasCustomPrompt="1"/>
          </p:nvPr>
        </p:nvSpPr>
        <p:spPr>
          <a:xfrm>
            <a:off x="-6494187" y="10221641"/>
            <a:ext cx="6281539" cy="382505"/>
          </a:xfrm>
          <a:prstGeom prst="rect">
            <a:avLst/>
          </a:prstGeom>
          <a:solidFill>
            <a:srgbClr val="002855"/>
          </a:solidFill>
        </p:spPr>
        <p:txBody>
          <a:bodyPr wrap="square" lIns="52243" tIns="52243" rIns="52243" bIns="52243"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www.facebook.com/pages/PosterPresentationscom/217914411419?v=app_4949752878&amp;ref=ts" TargetMode="External"/><Relationship Id="rId6" Type="http://schemas.openxmlformats.org/officeDocument/2006/relationships/image" Target="../media/image3.jpeg"/><Relationship Id="rId7"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www.facebook.com/pages/PosterPresentationscom/217914411419?v=app_4949752878&amp;ref=ts" TargetMode="External"/><Relationship Id="rId5" Type="http://schemas.openxmlformats.org/officeDocument/2006/relationships/image" Target="../media/image3.jpeg"/><Relationship Id="rId6" Type="http://schemas.openxmlformats.org/officeDocument/2006/relationships/image" Target="../media/image1.png"/><Relationship Id="rId7"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www.facebook.com/pages/PosterPresentationscom/217914411419?v=app_4949752878&amp;ref=ts" TargetMode="External"/><Relationship Id="rId5" Type="http://schemas.openxmlformats.org/officeDocument/2006/relationships/image" Target="../media/image3.jpeg"/><Relationship Id="rId6" Type="http://schemas.openxmlformats.org/officeDocument/2006/relationships/image" Target="../media/image1.png"/><Relationship Id="rId7" Type="http://schemas.openxmlformats.org/officeDocument/2006/relationships/image" Target="../media/image4.png"/><Relationship Id="rId1" Type="http://schemas.openxmlformats.org/officeDocument/2006/relationships/slideLayout" Target="../slideLayouts/slideLayout3.xml"/><Relationship Id="rId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9" name="Rectangle 28"/>
          <p:cNvSpPr/>
          <p:nvPr/>
        </p:nvSpPr>
        <p:spPr>
          <a:xfrm>
            <a:off x="-6501491"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87" tIns="208972" rIns="104487" bIns="104487" rtlCol="0" anchor="t" anchorCtr="0"/>
          <a:lstStyle/>
          <a:p>
            <a:pPr algn="ctr"/>
            <a:r>
              <a:rPr lang="en-US" sz="2500" b="1" dirty="0">
                <a:solidFill>
                  <a:schemeClr val="bg1"/>
                </a:solidFill>
                <a:latin typeface="Trebuchet MS" pitchFamily="34" charset="0"/>
              </a:rPr>
              <a:t>QUICK DESIGN</a:t>
            </a:r>
            <a:r>
              <a:rPr lang="en-US" sz="2500" b="1" baseline="0" dirty="0">
                <a:solidFill>
                  <a:schemeClr val="bg1"/>
                </a:solidFill>
                <a:latin typeface="Trebuchet MS" pitchFamily="34" charset="0"/>
              </a:rPr>
              <a:t> </a:t>
            </a:r>
            <a:r>
              <a:rPr lang="en-US" sz="2500" b="1" dirty="0">
                <a:solidFill>
                  <a:schemeClr val="bg1"/>
                </a:solidFill>
                <a:latin typeface="Trebuchet MS" pitchFamily="34" charset="0"/>
              </a:rPr>
              <a:t>GUIDE</a:t>
            </a:r>
          </a:p>
          <a:p>
            <a:pPr algn="ctr"/>
            <a:r>
              <a:rPr lang="en-US" sz="2300" b="1" dirty="0">
                <a:solidFill>
                  <a:srgbClr val="FFFF00"/>
                </a:solidFill>
                <a:latin typeface="Trebuchet MS" pitchFamily="34" charset="0"/>
              </a:rPr>
              <a:t>(--THIS SECTION DOES NOT PRINT--)</a:t>
            </a:r>
          </a:p>
          <a:p>
            <a:pPr algn="ctr"/>
            <a:endParaRPr lang="en-US" sz="1800" b="1" dirty="0">
              <a:latin typeface="Trebuchet MS" pitchFamily="34" charset="0"/>
            </a:endParaRPr>
          </a:p>
          <a:p>
            <a:pPr defTabSz="3765226"/>
            <a:r>
              <a:rPr lang="en-US" sz="1800" dirty="0">
                <a:latin typeface="Trebuchet MS" pitchFamily="34" charset="0"/>
              </a:rPr>
              <a:t>This PowerPoint</a:t>
            </a:r>
            <a:r>
              <a:rPr lang="en-US" sz="1800" baseline="0" dirty="0">
                <a:latin typeface="Trebuchet MS" pitchFamily="34" charset="0"/>
              </a:rPr>
              <a:t> </a:t>
            </a:r>
            <a:r>
              <a:rPr lang="en-US" sz="1800" dirty="0">
                <a:latin typeface="Trebuchet MS" pitchFamily="34" charset="0"/>
              </a:rPr>
              <a:t>2007 template produces</a:t>
            </a:r>
            <a:r>
              <a:rPr lang="en-US" sz="1800" baseline="0" dirty="0">
                <a:latin typeface="Trebuchet MS" pitchFamily="34" charset="0"/>
              </a:rPr>
              <a:t> </a:t>
            </a:r>
            <a:r>
              <a:rPr lang="en-US" sz="1800" dirty="0">
                <a:latin typeface="Trebuchet MS" pitchFamily="34" charset="0"/>
              </a:rPr>
              <a:t>a 36”x60” professional  poster</a:t>
            </a:r>
            <a:r>
              <a:rPr lang="en-US" sz="1800">
                <a:latin typeface="Trebuchet MS" pitchFamily="34" charset="0"/>
              </a:rPr>
              <a:t>. You</a:t>
            </a:r>
            <a:r>
              <a:rPr lang="en-US" sz="1800" baseline="0">
                <a:latin typeface="Trebuchet MS" pitchFamily="34" charset="0"/>
              </a:rPr>
              <a:t> can u</a:t>
            </a:r>
            <a:r>
              <a:rPr lang="en-US" sz="1800">
                <a:latin typeface="Trebuchet MS" pitchFamily="34" charset="0"/>
              </a:rPr>
              <a:t>se</a:t>
            </a:r>
            <a:r>
              <a:rPr lang="en-US" sz="1800" baseline="0">
                <a:latin typeface="Trebuchet MS" pitchFamily="34" charset="0"/>
              </a:rPr>
              <a:t> it to create your research poster and </a:t>
            </a:r>
            <a:r>
              <a:rPr lang="en-US" sz="1800">
                <a:latin typeface="Trebuchet MS" pitchFamily="34" charset="0"/>
              </a:rPr>
              <a:t>save valuable time placing titles, subtitles,</a:t>
            </a:r>
            <a:r>
              <a:rPr lang="en-US" sz="1800" baseline="0">
                <a:latin typeface="Trebuchet MS" pitchFamily="34" charset="0"/>
              </a:rPr>
              <a:t> text, and graphics</a:t>
            </a:r>
            <a:r>
              <a:rPr lang="en-US" sz="1800">
                <a:latin typeface="Trebuchet MS" pitchFamily="34" charset="0"/>
              </a:rPr>
              <a:t>. </a:t>
            </a:r>
            <a:endParaRPr lang="en-US" sz="1800" dirty="0">
              <a:latin typeface="Trebuchet MS" pitchFamily="34" charset="0"/>
            </a:endParaRPr>
          </a:p>
          <a:p>
            <a:pPr defTabSz="4388737"/>
            <a:endParaRPr lang="en-US" sz="1800" dirty="0">
              <a:latin typeface="Trebuchet MS" pitchFamily="34" charset="0"/>
            </a:endParaRPr>
          </a:p>
          <a:p>
            <a:pPr defTabSz="4388737"/>
            <a:r>
              <a:rPr lang="en-US" sz="1800" dirty="0">
                <a:latin typeface="Trebuchet MS" pitchFamily="34" charset="0"/>
              </a:rPr>
              <a:t>We provide a series of online tutorials that will guide you through the poster design process and answer your poster production questions. </a:t>
            </a:r>
          </a:p>
          <a:p>
            <a:pPr defTabSz="4388737"/>
            <a:endParaRPr lang="en-US" sz="1800" dirty="0">
              <a:latin typeface="Trebuchet MS" pitchFamily="34" charset="0"/>
            </a:endParaRPr>
          </a:p>
          <a:p>
            <a:pPr defTabSz="4388737"/>
            <a:r>
              <a:rPr lang="en-US" sz="1800" dirty="0">
                <a:latin typeface="Trebuchet MS" pitchFamily="34" charset="0"/>
              </a:rPr>
              <a:t>To view our template tutorials, go online to </a:t>
            </a:r>
            <a:r>
              <a:rPr lang="en-US" sz="1800" b="1" dirty="0">
                <a:solidFill>
                  <a:srgbClr val="FFFF00"/>
                </a:solidFill>
                <a:latin typeface="Trebuchet MS" pitchFamily="34" charset="0"/>
              </a:rPr>
              <a:t>PosterPresentations.com </a:t>
            </a:r>
            <a:r>
              <a:rPr lang="en-US" sz="1800" dirty="0">
                <a:latin typeface="Trebuchet MS" pitchFamily="34" charset="0"/>
              </a:rPr>
              <a:t>and click on </a:t>
            </a:r>
            <a:r>
              <a:rPr lang="en-US" sz="1800" dirty="0">
                <a:solidFill>
                  <a:srgbClr val="FFFF00"/>
                </a:solidFill>
                <a:latin typeface="Trebuchet MS" pitchFamily="34" charset="0"/>
              </a:rPr>
              <a:t>HELP DESK.</a:t>
            </a:r>
          </a:p>
          <a:p>
            <a:pPr defTabSz="4388737"/>
            <a:endParaRPr lang="en-US" sz="1800" dirty="0">
              <a:latin typeface="Trebuchet MS" pitchFamily="34" charset="0"/>
            </a:endParaRPr>
          </a:p>
          <a:p>
            <a:pPr defTabSz="4388737"/>
            <a:r>
              <a:rPr lang="en-US" sz="1800" dirty="0">
                <a:latin typeface="Trebuchet MS" pitchFamily="34" charset="0"/>
              </a:rPr>
              <a:t>When</a:t>
            </a:r>
            <a:r>
              <a:rPr lang="en-US" sz="1800" baseline="0" dirty="0">
                <a:latin typeface="Trebuchet MS" pitchFamily="34" charset="0"/>
              </a:rPr>
              <a:t> you are ready to</a:t>
            </a:r>
            <a:r>
              <a:rPr lang="en-US" sz="1800" dirty="0">
                <a:latin typeface="Trebuchet MS" pitchFamily="34" charset="0"/>
              </a:rPr>
              <a:t> </a:t>
            </a:r>
            <a:r>
              <a:rPr lang="en-US" sz="1800" baseline="0" dirty="0">
                <a:latin typeface="Trebuchet MS" pitchFamily="34" charset="0"/>
              </a:rPr>
              <a:t> print your poster</a:t>
            </a:r>
            <a:r>
              <a:rPr lang="en-US" sz="1800" dirty="0">
                <a:latin typeface="Trebuchet MS" pitchFamily="34" charset="0"/>
              </a:rPr>
              <a:t>,</a:t>
            </a:r>
            <a:r>
              <a:rPr lang="en-US" sz="1800" baseline="0" dirty="0">
                <a:latin typeface="Trebuchet MS" pitchFamily="34" charset="0"/>
              </a:rPr>
              <a:t> go online to</a:t>
            </a:r>
            <a:r>
              <a:rPr lang="en-US" sz="2000" baseline="0" dirty="0">
                <a:latin typeface="Trebuchet MS" pitchFamily="34" charset="0"/>
              </a:rPr>
              <a:t> </a:t>
            </a:r>
            <a:r>
              <a:rPr lang="en-US" sz="2400" b="1" dirty="0">
                <a:solidFill>
                  <a:srgbClr val="FFFF00"/>
                </a:solidFill>
                <a:latin typeface="Trebuchet MS" pitchFamily="34" charset="0"/>
              </a:rPr>
              <a:t>PosterPresentations.com</a:t>
            </a:r>
            <a:r>
              <a:rPr lang="en-US" sz="2400" b="1" dirty="0">
                <a:solidFill>
                  <a:schemeClr val="bg1"/>
                </a:solidFill>
                <a:latin typeface="Trebuchet MS" pitchFamily="34" charset="0"/>
              </a:rPr>
              <a:t>.</a:t>
            </a:r>
            <a:r>
              <a:rPr lang="en-US" sz="1800" dirty="0">
                <a:latin typeface="Trebuchet MS" pitchFamily="34" charset="0"/>
              </a:rPr>
              <a:t/>
            </a:r>
            <a:br>
              <a:rPr lang="en-US" sz="1800" dirty="0">
                <a:latin typeface="Trebuchet MS" pitchFamily="34" charset="0"/>
              </a:rPr>
            </a:br>
            <a:endParaRPr lang="en-US" sz="1800" dirty="0">
              <a:latin typeface="Trebuchet MS" pitchFamily="34" charset="0"/>
            </a:endParaRPr>
          </a:p>
          <a:p>
            <a:pPr algn="l" defTabSz="3765226"/>
            <a:r>
              <a:rPr lang="en-US" sz="1800" b="1" dirty="0">
                <a:solidFill>
                  <a:schemeClr val="bg1"/>
                </a:solidFill>
                <a:latin typeface="Trebuchet MS" pitchFamily="34" charset="0"/>
              </a:rPr>
              <a:t>Need</a:t>
            </a:r>
            <a:r>
              <a:rPr lang="en-US" sz="1800" b="1" baseline="0" dirty="0">
                <a:solidFill>
                  <a:schemeClr val="bg1"/>
                </a:solidFill>
                <a:latin typeface="Trebuchet MS" pitchFamily="34" charset="0"/>
              </a:rPr>
              <a:t> Assistance?  </a:t>
            </a:r>
            <a:r>
              <a:rPr lang="en-US" sz="2400" b="1" baseline="0" dirty="0">
                <a:solidFill>
                  <a:srgbClr val="FFFF00"/>
                </a:solidFill>
                <a:latin typeface="Trebuchet MS" pitchFamily="34" charset="0"/>
              </a:rPr>
              <a:t>Call  us at </a:t>
            </a:r>
            <a:r>
              <a:rPr lang="en-US" sz="2400" b="1" dirty="0">
                <a:solidFill>
                  <a:srgbClr val="FFFF00"/>
                </a:solidFill>
                <a:latin typeface="Trebuchet MS" pitchFamily="34" charset="0"/>
              </a:rPr>
              <a:t>1.866.649.3004</a:t>
            </a:r>
          </a:p>
          <a:p>
            <a:pPr defTabSz="2507849"/>
            <a:r>
              <a:rPr lang="en-US" sz="1800" dirty="0">
                <a:latin typeface="Trebuchet MS" pitchFamily="34" charset="0"/>
              </a:rPr>
              <a:t> </a:t>
            </a:r>
            <a:endParaRPr lang="en-US" sz="2300" b="1" dirty="0">
              <a:solidFill>
                <a:srgbClr val="FFFF00"/>
              </a:solidFill>
              <a:latin typeface="Trebuchet MS" pitchFamily="34" charset="0"/>
            </a:endParaRPr>
          </a:p>
          <a:p>
            <a:pPr algn="ctr"/>
            <a:r>
              <a:rPr lang="en-US" sz="2500" b="1" dirty="0">
                <a:solidFill>
                  <a:schemeClr val="bg1"/>
                </a:solidFill>
                <a:latin typeface="Trebuchet MS" pitchFamily="34" charset="0"/>
              </a:rPr>
              <a:t>Object Placeholders</a:t>
            </a:r>
          </a:p>
          <a:p>
            <a:pPr algn="ctr"/>
            <a:endParaRPr lang="en-US" sz="2500" b="1" dirty="0">
              <a:solidFill>
                <a:schemeClr val="bg1"/>
              </a:solidFill>
              <a:latin typeface="Trebuchet MS" pitchFamily="34" charset="0"/>
            </a:endParaRPr>
          </a:p>
          <a:p>
            <a:pPr marL="0" marR="0" indent="0" algn="l" defTabSz="3765226" rtl="0" eaLnBrk="1" fontAlgn="auto" latinLnBrk="0" hangingPunct="1">
              <a:lnSpc>
                <a:spcPct val="100000"/>
              </a:lnSpc>
              <a:spcBef>
                <a:spcPts val="0"/>
              </a:spcBef>
              <a:spcAft>
                <a:spcPts val="0"/>
              </a:spcAft>
              <a:buClrTx/>
              <a:buSzTx/>
              <a:buFontTx/>
              <a:buNone/>
              <a:tabLst/>
              <a:defRPr/>
            </a:pPr>
            <a:r>
              <a:rPr lang="en-US" sz="1800" dirty="0">
                <a:solidFill>
                  <a:srgbClr val="FFFF00"/>
                </a:solidFill>
                <a:latin typeface="Trebuchet MS" pitchFamily="34" charset="0"/>
              </a:rPr>
              <a:t>Using the placeholders</a:t>
            </a:r>
          </a:p>
          <a:p>
            <a:pPr marL="0" marR="0" indent="0" algn="l" defTabSz="3765226" rtl="0" eaLnBrk="1" fontAlgn="auto" latinLnBrk="0" hangingPunct="1">
              <a:lnSpc>
                <a:spcPct val="100000"/>
              </a:lnSpc>
              <a:spcBef>
                <a:spcPts val="0"/>
              </a:spcBef>
              <a:spcAft>
                <a:spcPts val="0"/>
              </a:spcAft>
              <a:buClrTx/>
              <a:buSzTx/>
              <a:buFontTx/>
              <a:buNone/>
              <a:tabLst/>
              <a:defRPr/>
            </a:pPr>
            <a:r>
              <a:rPr lang="en-US" sz="1800" dirty="0">
                <a:latin typeface="Trebuchet MS" pitchFamily="34" charset="0"/>
              </a:rPr>
              <a:t>To</a:t>
            </a:r>
            <a:r>
              <a:rPr lang="en-US" sz="1800" baseline="0" dirty="0">
                <a:latin typeface="Trebuchet MS" pitchFamily="34" charset="0"/>
              </a:rPr>
              <a:t> add text, c</a:t>
            </a:r>
            <a:r>
              <a:rPr lang="en-US" sz="1800" dirty="0">
                <a:latin typeface="Trebuchet MS" pitchFamily="34" charset="0"/>
              </a:rPr>
              <a:t>lick inside</a:t>
            </a:r>
            <a:r>
              <a:rPr lang="en-US" sz="1800" baseline="0" dirty="0">
                <a:latin typeface="Trebuchet MS" pitchFamily="34" charset="0"/>
              </a:rPr>
              <a:t> a placeholder on the poster and type or paste your text.  To move a placeholder, click it </a:t>
            </a:r>
            <a:r>
              <a:rPr lang="en-US" sz="1800" u="sng" baseline="0" dirty="0">
                <a:latin typeface="Trebuchet MS" pitchFamily="34" charset="0"/>
              </a:rPr>
              <a:t>once</a:t>
            </a:r>
            <a:r>
              <a:rPr lang="en-US" sz="1800" baseline="0" dirty="0">
                <a:latin typeface="Trebuchet MS" pitchFamily="34" charset="0"/>
              </a:rPr>
              <a:t> (to select it).  Place your cursor on its frame, and your cursor will change to this symbol       .  Click </a:t>
            </a:r>
            <a:r>
              <a:rPr lang="en-US" sz="1800" u="sng" baseline="0" dirty="0">
                <a:latin typeface="Trebuchet MS" pitchFamily="34" charset="0"/>
              </a:rPr>
              <a:t>once</a:t>
            </a:r>
            <a:r>
              <a:rPr lang="en-US" sz="1800" baseline="0" dirty="0">
                <a:latin typeface="Trebuchet MS" pitchFamily="34" charset="0"/>
              </a:rPr>
              <a:t> and drag it to a new location where you can resize it. </a:t>
            </a:r>
          </a:p>
          <a:p>
            <a:pPr defTabSz="3765226"/>
            <a:endParaRPr lang="en-US" sz="1800" dirty="0">
              <a:latin typeface="Trebuchet MS" pitchFamily="34" charset="0"/>
            </a:endParaRPr>
          </a:p>
          <a:p>
            <a:pPr defTabSz="3765226"/>
            <a:r>
              <a:rPr lang="en-US" sz="1800" b="1" dirty="0">
                <a:solidFill>
                  <a:srgbClr val="FFFF00"/>
                </a:solidFill>
                <a:latin typeface="Trebuchet MS" pitchFamily="34" charset="0"/>
              </a:rPr>
              <a:t>Section Header placeholder</a:t>
            </a:r>
          </a:p>
          <a:p>
            <a:pPr defTabSz="3765226"/>
            <a:r>
              <a:rPr lang="en-US" sz="1800" baseline="0" dirty="0">
                <a:latin typeface="Trebuchet MS" pitchFamily="34" charset="0"/>
              </a:rPr>
              <a:t>Click and drag this preformatted section header placeholder to the poster area to add another section header. Use section headers to separate topics or concepts within your presentation. </a:t>
            </a:r>
          </a:p>
          <a:p>
            <a:pPr defTabSz="4388737"/>
            <a:endParaRPr lang="en-US" sz="1800" baseline="0" dirty="0">
              <a:latin typeface="Trebuchet MS" pitchFamily="34" charset="0"/>
            </a:endParaRPr>
          </a:p>
          <a:p>
            <a:pPr defTabSz="4388737"/>
            <a:endParaRPr lang="en-US" sz="1800" dirty="0">
              <a:latin typeface="Trebuchet MS" pitchFamily="34" charset="0"/>
            </a:endParaRPr>
          </a:p>
          <a:p>
            <a:pPr defTabSz="4388737"/>
            <a:endParaRPr lang="en-US" sz="1800" b="1" dirty="0">
              <a:solidFill>
                <a:srgbClr val="FFFF00"/>
              </a:solidFill>
              <a:latin typeface="Trebuchet MS" pitchFamily="34" charset="0"/>
            </a:endParaRPr>
          </a:p>
          <a:p>
            <a:pPr defTabSz="4388737"/>
            <a:r>
              <a:rPr lang="en-US" sz="1800" b="1" dirty="0">
                <a:solidFill>
                  <a:srgbClr val="FFFF00"/>
                </a:solidFill>
                <a:latin typeface="Trebuchet MS" pitchFamily="34" charset="0"/>
              </a:rPr>
              <a:t>Text placeholder</a:t>
            </a:r>
          </a:p>
          <a:p>
            <a:pPr defTabSz="4388737"/>
            <a:r>
              <a:rPr lang="en-US" sz="1800" baseline="0" dirty="0">
                <a:latin typeface="Trebuchet MS" pitchFamily="34" charset="0"/>
              </a:rPr>
              <a:t>Move this preformatted text placeholder to the poster to add a new body of text.</a:t>
            </a:r>
          </a:p>
          <a:p>
            <a:pPr defTabSz="4388737"/>
            <a:endParaRPr lang="en-US" sz="1800" baseline="0" dirty="0">
              <a:latin typeface="Trebuchet MS" pitchFamily="34" charset="0"/>
            </a:endParaRPr>
          </a:p>
          <a:p>
            <a:pPr defTabSz="4388737"/>
            <a:endParaRPr lang="en-US" sz="1800" baseline="0" dirty="0">
              <a:latin typeface="Trebuchet MS" pitchFamily="34" charset="0"/>
            </a:endParaRPr>
          </a:p>
          <a:p>
            <a:pPr defTabSz="4388737"/>
            <a:endParaRPr lang="en-US" sz="1800" baseline="0" dirty="0">
              <a:latin typeface="Trebuchet MS" pitchFamily="34" charset="0"/>
            </a:endParaRPr>
          </a:p>
          <a:p>
            <a:pPr defTabSz="4388737"/>
            <a:endParaRPr lang="en-US" sz="1800" b="1" baseline="0" dirty="0">
              <a:solidFill>
                <a:srgbClr val="FFFF00"/>
              </a:solidFill>
              <a:latin typeface="Trebuchet MS" pitchFamily="34" charset="0"/>
            </a:endParaRPr>
          </a:p>
          <a:p>
            <a:pPr defTabSz="4388737"/>
            <a:r>
              <a:rPr lang="en-US" sz="1800" b="1" baseline="0" dirty="0">
                <a:solidFill>
                  <a:srgbClr val="FFFF00"/>
                </a:solidFill>
                <a:latin typeface="Trebuchet MS" pitchFamily="34" charset="0"/>
              </a:rPr>
              <a:t>Picture placeholder</a:t>
            </a:r>
          </a:p>
          <a:p>
            <a:pPr defTabSz="4388737"/>
            <a:r>
              <a:rPr lang="en-US" sz="1800" baseline="0" dirty="0">
                <a:latin typeface="Trebuchet MS" pitchFamily="34" charset="0"/>
              </a:rPr>
              <a:t>Move this graphic placeholder onto your poster, size it first, and then click it to add a picture to the poster.</a:t>
            </a:r>
          </a:p>
          <a:p>
            <a:pPr defTabSz="4388737"/>
            <a:endParaRPr lang="en-US" sz="1800" baseline="0" dirty="0">
              <a:latin typeface="Trebuchet MS" pitchFamily="34" charset="0"/>
            </a:endParaRPr>
          </a:p>
          <a:p>
            <a:pPr defTabSz="4388737"/>
            <a:endParaRPr lang="en-US" sz="1800" baseline="0" dirty="0">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defTabSz="2507849"/>
            <a:endParaRPr lang="en-US" sz="1800" dirty="0">
              <a:latin typeface="Trebuchet MS" pitchFamily="34" charset="0"/>
            </a:endParaRPr>
          </a:p>
          <a:p>
            <a:pPr algn="ctr"/>
            <a:endParaRPr lang="en-US" sz="1800" b="1" dirty="0">
              <a:solidFill>
                <a:schemeClr val="bg1"/>
              </a:solidFill>
              <a:latin typeface="Trebuchet MS" pitchFamily="34" charset="0"/>
            </a:endParaRPr>
          </a:p>
          <a:p>
            <a:pPr defTabSz="2507849"/>
            <a:endParaRPr lang="en-US" sz="1800" b="1" dirty="0">
              <a:solidFill>
                <a:srgbClr val="FFFF00"/>
              </a:solidFill>
              <a:latin typeface="Trebuchet MS" pitchFamily="34" charset="0"/>
            </a:endParaRPr>
          </a:p>
          <a:p>
            <a:pPr algn="ctr"/>
            <a:endParaRPr lang="en-US" sz="1800" b="1" dirty="0">
              <a:latin typeface="Trebuchet MS" pitchFamily="34" charset="0"/>
            </a:endParaRPr>
          </a:p>
        </p:txBody>
      </p:sp>
      <p:sp>
        <p:nvSpPr>
          <p:cNvPr id="7"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3" tIns="26121" rIns="52243" bIns="26121" anchor="ctr"/>
          <a:lstStyle/>
          <a:p>
            <a:pPr lvl="0"/>
            <a:endParaRPr lang="en-US" dirty="0"/>
          </a:p>
        </p:txBody>
      </p:sp>
      <p:sp>
        <p:nvSpPr>
          <p:cNvPr id="10" name="Text Box 14"/>
          <p:cNvSpPr txBox="1">
            <a:spLocks noChangeArrowheads="1"/>
          </p:cNvSpPr>
          <p:nvPr/>
        </p:nvSpPr>
        <p:spPr bwMode="auto">
          <a:xfrm>
            <a:off x="918371" y="16156941"/>
            <a:ext cx="1571625" cy="194220"/>
          </a:xfrm>
          <a:prstGeom prst="rect">
            <a:avLst/>
          </a:prstGeom>
          <a:noFill/>
          <a:ln w="9525">
            <a:noFill/>
            <a:miter lim="800000"/>
            <a:headEnd/>
            <a:tailEnd/>
          </a:ln>
          <a:effectLst/>
        </p:spPr>
        <p:txBody>
          <a:bodyPr lIns="52144" tIns="26067" rIns="52144" bIns="26067">
            <a:spAutoFit/>
          </a:bodyPr>
          <a:lstStyle/>
          <a:p>
            <a:pPr eaLnBrk="0" hangingPunct="0">
              <a:lnSpc>
                <a:spcPct val="65000"/>
              </a:lnSpc>
              <a:spcBef>
                <a:spcPct val="50000"/>
              </a:spcBef>
              <a:defRPr/>
            </a:pPr>
            <a:r>
              <a:rPr lang="en-US" sz="30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5" name="Rectangle 33"/>
          <p:cNvSpPr>
            <a:spLocks noChangeArrowheads="1"/>
          </p:cNvSpPr>
          <p:nvPr/>
        </p:nvSpPr>
        <p:spPr bwMode="auto">
          <a:xfrm>
            <a:off x="576461" y="2649219"/>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3" tIns="26121" rIns="52243" bIns="26121" anchor="ctr"/>
          <a:lstStyle/>
          <a:p>
            <a:pPr>
              <a:defRPr/>
            </a:pPr>
            <a:endParaRPr lang="en-US" dirty="0"/>
          </a:p>
        </p:txBody>
      </p:sp>
      <p:sp>
        <p:nvSpPr>
          <p:cNvPr id="20" name="Rectangle 19"/>
          <p:cNvSpPr/>
          <p:nvPr/>
        </p:nvSpPr>
        <p:spPr>
          <a:xfrm>
            <a:off x="27638830"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87" tIns="208972" rIns="104487" bIns="104487" rtlCol="0" anchor="t" anchorCtr="0"/>
          <a:lstStyle/>
          <a:p>
            <a:pPr algn="ctr">
              <a:lnSpc>
                <a:spcPts val="2400"/>
              </a:lnSpc>
            </a:pPr>
            <a:r>
              <a:rPr lang="en-US" sz="2400" b="1" dirty="0">
                <a:solidFill>
                  <a:schemeClr val="bg1"/>
                </a:solidFill>
                <a:latin typeface="Trebuchet MS" pitchFamily="34" charset="0"/>
              </a:rPr>
              <a:t>QUICK</a:t>
            </a:r>
            <a:r>
              <a:rPr lang="en-US" sz="2400" b="1" baseline="0" dirty="0">
                <a:solidFill>
                  <a:schemeClr val="bg1"/>
                </a:solidFill>
                <a:latin typeface="Trebuchet MS" pitchFamily="34" charset="0"/>
              </a:rPr>
              <a:t> TIPS</a:t>
            </a:r>
            <a:endParaRPr lang="en-US" sz="2400" b="1" dirty="0">
              <a:solidFill>
                <a:schemeClr val="bg1"/>
              </a:solidFill>
              <a:latin typeface="Trebuchet MS" pitchFamily="34" charset="0"/>
            </a:endParaRPr>
          </a:p>
          <a:p>
            <a:pPr algn="ctr">
              <a:lnSpc>
                <a:spcPts val="2400"/>
              </a:lnSpc>
            </a:pPr>
            <a:r>
              <a:rPr lang="en-US" sz="2400" b="1" dirty="0">
                <a:solidFill>
                  <a:srgbClr val="FFFF00"/>
                </a:solidFill>
                <a:latin typeface="Trebuchet MS" pitchFamily="34" charset="0"/>
              </a:rPr>
              <a:t>(--THIS SECTION DOES NOT PRINT--)</a:t>
            </a:r>
          </a:p>
          <a:p>
            <a:pPr defTabSz="3134436">
              <a:lnSpc>
                <a:spcPts val="2100"/>
              </a:lnSpc>
            </a:pPr>
            <a:endParaRPr lang="en-US" sz="1800" dirty="0">
              <a:latin typeface="Trebuchet MS" pitchFamily="34" charset="0"/>
            </a:endParaRPr>
          </a:p>
          <a:p>
            <a:pPr defTabSz="3134436">
              <a:lnSpc>
                <a:spcPts val="2100"/>
              </a:lnSpc>
            </a:pPr>
            <a:r>
              <a:rPr lang="en-US" sz="1800" dirty="0">
                <a:latin typeface="Trebuchet MS" pitchFamily="34" charset="0"/>
              </a:rPr>
              <a:t>This PowerPoint</a:t>
            </a:r>
            <a:r>
              <a:rPr lang="en-US" sz="1800" baseline="0" dirty="0">
                <a:latin typeface="Trebuchet MS" pitchFamily="34" charset="0"/>
              </a:rPr>
              <a:t> template requires basic PowerPoint (version 2007 or newer) skills. Below is a list of commonly asked questions specific to this template. </a:t>
            </a:r>
            <a:br>
              <a:rPr lang="en-US" sz="1800" baseline="0" dirty="0">
                <a:latin typeface="Trebuchet MS" pitchFamily="34" charset="0"/>
              </a:rPr>
            </a:br>
            <a:r>
              <a:rPr lang="en-US" sz="1800" baseline="0" dirty="0">
                <a:latin typeface="Trebuchet MS" pitchFamily="34" charset="0"/>
              </a:rPr>
              <a:t>If you are using an older version of PowerPoint some template features may not work properly.</a:t>
            </a:r>
            <a:endParaRPr lang="en-US" sz="2400" b="1" dirty="0">
              <a:solidFill>
                <a:srgbClr val="FFFF00"/>
              </a:solidFill>
              <a:latin typeface="Trebuchet MS" pitchFamily="34" charset="0"/>
            </a:endParaRPr>
          </a:p>
          <a:p>
            <a:pPr defTabSz="3134436">
              <a:lnSpc>
                <a:spcPts val="2100"/>
              </a:lnSpc>
            </a:pPr>
            <a:endParaRPr lang="en-US" sz="2400" b="1" dirty="0">
              <a:solidFill>
                <a:srgbClr val="FFFF00"/>
              </a:solidFill>
              <a:latin typeface="Trebuchet MS" pitchFamily="34" charset="0"/>
            </a:endParaRPr>
          </a:p>
          <a:p>
            <a:pPr algn="ctr">
              <a:lnSpc>
                <a:spcPts val="2100"/>
              </a:lnSpc>
            </a:pPr>
            <a:r>
              <a:rPr lang="en-US" sz="2400" b="1" baseline="0">
                <a:solidFill>
                  <a:schemeClr val="bg1"/>
                </a:solidFill>
                <a:latin typeface="Trebuchet MS" pitchFamily="34" charset="0"/>
              </a:rPr>
              <a:t>Template </a:t>
            </a:r>
            <a:r>
              <a:rPr lang="en-US" sz="2400" b="1" baseline="0" dirty="0">
                <a:solidFill>
                  <a:schemeClr val="bg1"/>
                </a:solidFill>
                <a:latin typeface="Trebuchet MS" pitchFamily="34" charset="0"/>
              </a:rPr>
              <a:t>FAQs</a:t>
            </a:r>
            <a:endParaRPr lang="en-US" sz="1800" baseline="0" dirty="0">
              <a:latin typeface="Trebuchet MS" pitchFamily="34" charset="0"/>
            </a:endParaRPr>
          </a:p>
          <a:p>
            <a:pPr algn="ctr"/>
            <a:endParaRPr lang="en-US" sz="1800" b="1" dirty="0">
              <a:solidFill>
                <a:srgbClr val="FFFF00"/>
              </a:solidFill>
              <a:latin typeface="Trebuchet MS" pitchFamily="34" charset="0"/>
            </a:endParaRPr>
          </a:p>
          <a:p>
            <a:pPr marL="0" marR="0" indent="0" algn="l" defTabSz="2689125" rtl="0" eaLnBrk="1" fontAlgn="auto" latinLnBrk="0" hangingPunct="1">
              <a:lnSpc>
                <a:spcPct val="100000"/>
              </a:lnSpc>
              <a:spcBef>
                <a:spcPts val="0"/>
              </a:spcBef>
              <a:spcAft>
                <a:spcPts val="0"/>
              </a:spcAft>
              <a:buClrTx/>
              <a:buSzTx/>
              <a:buFontTx/>
              <a:buNone/>
              <a:tabLst/>
              <a:defRPr/>
            </a:pPr>
            <a:r>
              <a:rPr lang="en-US" sz="1800" b="1" dirty="0">
                <a:solidFill>
                  <a:srgbClr val="FFFF00"/>
                </a:solidFill>
                <a:latin typeface="Trebuchet MS" pitchFamily="34" charset="0"/>
              </a:rPr>
              <a:t>Verifying the quality of your graphics</a:t>
            </a:r>
          </a:p>
          <a:p>
            <a:pPr defTabSz="2689125"/>
            <a:r>
              <a:rPr lang="en-US" sz="1800" dirty="0">
                <a:latin typeface="Trebuchet MS" pitchFamily="34" charset="0"/>
              </a:rPr>
              <a:t>Go to the </a:t>
            </a:r>
            <a:r>
              <a:rPr lang="en-US" sz="1800" baseline="0" dirty="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a:latin typeface="Trebuchet MS" pitchFamily="34" charset="0"/>
              </a:rPr>
            </a:br>
            <a:endParaRPr lang="en-US" sz="1800" baseline="0" dirty="0">
              <a:latin typeface="Trebuchet MS" pitchFamily="34" charset="0"/>
            </a:endParaRPr>
          </a:p>
          <a:p>
            <a:pPr defTabSz="2689125"/>
            <a:endParaRPr lang="en-US" sz="1800" b="1" baseline="0" dirty="0">
              <a:solidFill>
                <a:srgbClr val="FFFF00"/>
              </a:solidFill>
              <a:latin typeface="Trebuchet MS" pitchFamily="34" charset="0"/>
            </a:endParaRPr>
          </a:p>
          <a:p>
            <a:pPr defTabSz="2689125"/>
            <a:r>
              <a:rPr lang="en-US" sz="1800" b="1" baseline="0" dirty="0">
                <a:solidFill>
                  <a:srgbClr val="FFFF00"/>
                </a:solidFill>
                <a:latin typeface="Trebuchet MS" pitchFamily="34" charset="0"/>
              </a:rPr>
              <a:t>Modifying the layout</a:t>
            </a:r>
          </a:p>
          <a:p>
            <a:pPr defTabSz="2689125"/>
            <a:r>
              <a:rPr lang="en-US" sz="1800" dirty="0">
                <a:latin typeface="Trebuchet MS" pitchFamily="34" charset="0"/>
              </a:rPr>
              <a:t>This template has four </a:t>
            </a:r>
            <a:r>
              <a:rPr lang="en-US" sz="1800" baseline="0" dirty="0">
                <a:latin typeface="Trebuchet MS" pitchFamily="34" charset="0"/>
              </a:rPr>
              <a:t>different </a:t>
            </a:r>
          </a:p>
          <a:p>
            <a:pPr defTabSz="2689125"/>
            <a:r>
              <a:rPr lang="en-US" sz="1800" baseline="0" dirty="0">
                <a:latin typeface="Trebuchet MS" pitchFamily="34" charset="0"/>
              </a:rPr>
              <a:t>column layouts.   </a:t>
            </a:r>
            <a:r>
              <a:rPr lang="en-US" sz="1800" u="sng" baseline="0" dirty="0">
                <a:latin typeface="Trebuchet MS" pitchFamily="34" charset="0"/>
              </a:rPr>
              <a:t>Right-click</a:t>
            </a:r>
            <a:r>
              <a:rPr lang="en-US" sz="1800" baseline="0" dirty="0">
                <a:latin typeface="Trebuchet MS" pitchFamily="34" charset="0"/>
              </a:rPr>
              <a:t> </a:t>
            </a:r>
          </a:p>
          <a:p>
            <a:pPr defTabSz="2689125"/>
            <a:r>
              <a:rPr lang="en-US" sz="1800" baseline="0" dirty="0">
                <a:latin typeface="Trebuchet MS" pitchFamily="34" charset="0"/>
              </a:rPr>
              <a:t>your mouse on the background </a:t>
            </a:r>
          </a:p>
          <a:p>
            <a:pPr defTabSz="2689125"/>
            <a:r>
              <a:rPr lang="en-US" sz="1800" baseline="0" dirty="0">
                <a:latin typeface="Trebuchet MS" pitchFamily="34" charset="0"/>
              </a:rPr>
              <a:t>and click on LAYOUT to see the</a:t>
            </a:r>
          </a:p>
          <a:p>
            <a:pPr defTabSz="2689125"/>
            <a:r>
              <a:rPr lang="en-US" sz="1800" baseline="0" dirty="0">
                <a:latin typeface="Trebuchet MS" pitchFamily="34" charset="0"/>
              </a:rPr>
              <a:t> layout options.  The columns in </a:t>
            </a:r>
          </a:p>
          <a:p>
            <a:pPr defTabSz="2689125"/>
            <a:r>
              <a:rPr lang="en-US" sz="1800" baseline="0" dirty="0">
                <a:latin typeface="Trebuchet MS" pitchFamily="34" charset="0"/>
              </a:rPr>
              <a:t>the provided layouts are fixed and cannot be moved but advanced users can modify any layout by going to VIEW and then SLIDE MASTER.</a:t>
            </a:r>
          </a:p>
          <a:p>
            <a:pPr marL="0" marR="0" indent="0" algn="l" defTabSz="2689125"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marL="0" marR="0" indent="0" algn="l" defTabSz="2689125"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defTabSz="2689125"/>
            <a:r>
              <a:rPr lang="en-US" sz="1800" b="1" baseline="0" dirty="0">
                <a:solidFill>
                  <a:srgbClr val="FFFF00"/>
                </a:solidFill>
                <a:latin typeface="Trebuchet MS" pitchFamily="34" charset="0"/>
              </a:rPr>
              <a:t>Importing text and graphics from external sources</a:t>
            </a:r>
          </a:p>
          <a:p>
            <a:pPr defTabSz="2689125"/>
            <a:r>
              <a:rPr lang="en-US" sz="1800" b="1" u="sng" baseline="0" dirty="0">
                <a:latin typeface="Trebuchet MS" pitchFamily="34" charset="0"/>
              </a:rPr>
              <a:t>TEXT: </a:t>
            </a:r>
            <a:r>
              <a:rPr lang="en-US" sz="1800" baseline="0" dirty="0">
                <a:latin typeface="Trebuchet MS" pitchFamily="34" charset="0"/>
              </a:rPr>
              <a:t>Paste or type your text into a pre-existing placeholder or drag in a new placeholder from the left side of the template. Move it anywhere as needed.</a:t>
            </a:r>
          </a:p>
          <a:p>
            <a:pPr defTabSz="2689125"/>
            <a:endParaRPr lang="en-US" sz="1800" baseline="0" dirty="0">
              <a:latin typeface="Trebuchet MS" pitchFamily="34" charset="0"/>
            </a:endParaRPr>
          </a:p>
          <a:p>
            <a:pPr defTabSz="2689125"/>
            <a:r>
              <a:rPr lang="en-US" sz="1800" b="1" u="sng" baseline="0" dirty="0">
                <a:latin typeface="Trebuchet MS" pitchFamily="34" charset="0"/>
              </a:rPr>
              <a:t>PHOTOS: </a:t>
            </a:r>
            <a:r>
              <a:rPr lang="en-US" sz="1800" baseline="0" dirty="0">
                <a:latin typeface="Trebuchet MS" pitchFamily="34" charset="0"/>
              </a:rPr>
              <a:t>Drag in a picture placeholder, size it </a:t>
            </a:r>
            <a:r>
              <a:rPr lang="en-US" sz="1800" u="sng" baseline="0" dirty="0">
                <a:latin typeface="Trebuchet MS" pitchFamily="34" charset="0"/>
              </a:rPr>
              <a:t>first</a:t>
            </a:r>
            <a:r>
              <a:rPr lang="en-US" sz="1800" baseline="0" dirty="0">
                <a:latin typeface="Trebuchet MS" pitchFamily="34" charset="0"/>
              </a:rPr>
              <a:t>, click in it and insert a photo from the menu.</a:t>
            </a:r>
          </a:p>
          <a:p>
            <a:pPr defTabSz="2689125"/>
            <a:endParaRPr lang="en-US" sz="1800" baseline="0" dirty="0">
              <a:latin typeface="Trebuchet MS" pitchFamily="34" charset="0"/>
            </a:endParaRPr>
          </a:p>
          <a:p>
            <a:pPr defTabSz="2689125"/>
            <a:r>
              <a:rPr lang="en-US" sz="1800" b="1" u="sng" baseline="0" dirty="0">
                <a:latin typeface="Trebuchet MS" pitchFamily="34" charset="0"/>
              </a:rPr>
              <a:t>TABLES: </a:t>
            </a:r>
            <a:r>
              <a:rPr lang="en-US" sz="1800" baseline="0" dirty="0">
                <a:latin typeface="Trebuchet MS" pitchFamily="34" charset="0"/>
              </a:rPr>
              <a:t>You can copy and paste a table from an external document onto this poster template. To adjust the way the text fits within the cells of a table that has been pasted, </a:t>
            </a:r>
            <a:r>
              <a:rPr lang="en-US" sz="1800" u="sng" baseline="0" dirty="0">
                <a:latin typeface="Trebuchet MS" pitchFamily="34" charset="0"/>
              </a:rPr>
              <a:t>right-click</a:t>
            </a:r>
            <a:r>
              <a:rPr lang="en-US" sz="1800" baseline="0" dirty="0">
                <a:latin typeface="Trebuchet MS" pitchFamily="34" charset="0"/>
              </a:rPr>
              <a:t> on the table, click FORMAT SHAPE  then click on TEXT BOX and change the INTERNAL MARGIN values to 0.25.</a:t>
            </a:r>
          </a:p>
          <a:p>
            <a:pPr defTabSz="2689125"/>
            <a:endParaRPr lang="en-US" sz="1800" baseline="0" dirty="0">
              <a:latin typeface="Trebuchet MS" pitchFamily="34" charset="0"/>
            </a:endParaRPr>
          </a:p>
          <a:p>
            <a:pPr defTabSz="2689125"/>
            <a:endParaRPr lang="en-US" sz="1800" baseline="0" dirty="0">
              <a:latin typeface="Trebuchet MS" pitchFamily="34" charset="0"/>
            </a:endParaRPr>
          </a:p>
          <a:p>
            <a:pPr defTabSz="2689125"/>
            <a:r>
              <a:rPr lang="en-US" sz="1800" b="1" baseline="0" dirty="0">
                <a:solidFill>
                  <a:srgbClr val="FFFF00"/>
                </a:solidFill>
                <a:latin typeface="Trebuchet MS" pitchFamily="34" charset="0"/>
              </a:rPr>
              <a:t>Modifying the color scheme</a:t>
            </a:r>
          </a:p>
          <a:p>
            <a:pPr defTabSz="2689125"/>
            <a:r>
              <a:rPr lang="en-US" sz="1800" baseline="0" dirty="0">
                <a:latin typeface="Trebuchet MS" pitchFamily="34" charset="0"/>
              </a:rPr>
              <a:t>To change the color scheme of this template go to the DESIGN menu and click on COLORS. You can choose from the provided color combinations or create your own.</a:t>
            </a:r>
          </a:p>
          <a:p>
            <a:pPr defTabSz="3134436"/>
            <a:endParaRPr lang="en-US" sz="1800" baseline="0" dirty="0">
              <a:latin typeface="Trebuchet MS" pitchFamily="34" charset="0"/>
            </a:endParaRPr>
          </a:p>
          <a:p>
            <a:pPr defTabSz="3134436">
              <a:lnSpc>
                <a:spcPts val="2100"/>
              </a:lnSpc>
            </a:pPr>
            <a:endParaRPr lang="en-US" sz="1800" baseline="0" dirty="0">
              <a:latin typeface="Trebuchet MS" pitchFamily="34" charset="0"/>
            </a:endParaRPr>
          </a:p>
          <a:p>
            <a:pPr defTabSz="3134436">
              <a:lnSpc>
                <a:spcPts val="2100"/>
              </a:lnSpc>
            </a:pPr>
            <a:endParaRPr lang="en-US" sz="1800" baseline="0" dirty="0">
              <a:latin typeface="Trebuchet MS" pitchFamily="34" charset="0"/>
            </a:endParaRPr>
          </a:p>
          <a:p>
            <a:pPr defTabSz="3134436">
              <a:lnSpc>
                <a:spcPts val="2100"/>
              </a:lnSpc>
            </a:pPr>
            <a:endParaRPr lang="en-US" sz="1800" baseline="0" dirty="0">
              <a:latin typeface="Trebuchet MS" pitchFamily="34" charset="0"/>
            </a:endParaRPr>
          </a:p>
          <a:p>
            <a:pPr defTabSz="2507849">
              <a:lnSpc>
                <a:spcPts val="2100"/>
              </a:lnSpc>
            </a:pPr>
            <a:endParaRPr lang="en-US" sz="1200" baseline="0" dirty="0">
              <a:latin typeface="Trebuchet MS" pitchFamily="34" charset="0"/>
            </a:endParaRPr>
          </a:p>
          <a:p>
            <a:pPr defTabSz="2507849">
              <a:lnSpc>
                <a:spcPts val="2100"/>
              </a:lnSpc>
            </a:pPr>
            <a:endParaRPr lang="en-US" sz="1200" dirty="0">
              <a:latin typeface="Trebuchet MS" pitchFamily="34" charset="0"/>
            </a:endParaRPr>
          </a:p>
          <a:p>
            <a:pPr algn="ctr">
              <a:lnSpc>
                <a:spcPts val="2100"/>
              </a:lnSpc>
            </a:pPr>
            <a:endParaRPr lang="en-US" sz="1200" b="1" dirty="0">
              <a:solidFill>
                <a:schemeClr val="bg1"/>
              </a:solidFill>
              <a:latin typeface="Trebuchet MS" pitchFamily="34" charset="0"/>
            </a:endParaRPr>
          </a:p>
          <a:p>
            <a:pPr defTabSz="2507849">
              <a:lnSpc>
                <a:spcPts val="2100"/>
              </a:lnSpc>
            </a:pPr>
            <a:endParaRPr lang="en-US" sz="1200" b="1" dirty="0">
              <a:solidFill>
                <a:srgbClr val="FFFF00"/>
              </a:solidFill>
              <a:latin typeface="Trebuchet MS" pitchFamily="34" charset="0"/>
            </a:endParaRPr>
          </a:p>
          <a:p>
            <a:pPr algn="ctr">
              <a:lnSpc>
                <a:spcPts val="2100"/>
              </a:lnSpc>
            </a:pPr>
            <a:endParaRPr lang="en-US" sz="1800" b="1" dirty="0">
              <a:latin typeface="Trebuchet MS" pitchFamily="34" charset="0"/>
            </a:endParaRPr>
          </a:p>
        </p:txBody>
      </p:sp>
      <p:sp>
        <p:nvSpPr>
          <p:cNvPr id="34" name="Rectangle 33"/>
          <p:cNvSpPr/>
          <p:nvPr/>
        </p:nvSpPr>
        <p:spPr>
          <a:xfrm>
            <a:off x="-6481554" y="11860086"/>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3" tIns="26121" rIns="52243" bIns="26121" rtlCol="0" anchor="ctr"/>
          <a:lstStyle/>
          <a:p>
            <a:pPr algn="ctr"/>
            <a:endParaRPr lang="en-US"/>
          </a:p>
        </p:txBody>
      </p:sp>
      <p:pic>
        <p:nvPicPr>
          <p:cNvPr id="36" name="Picture 2"/>
          <p:cNvPicPr>
            <a:picLocks noChangeAspect="1" noChangeArrowheads="1"/>
          </p:cNvPicPr>
          <p:nvPr/>
        </p:nvPicPr>
        <p:blipFill>
          <a:blip r:embed="rId3" cstate="print"/>
          <a:srcRect/>
          <a:stretch>
            <a:fillRect/>
          </a:stretch>
        </p:blipFill>
        <p:spPr bwMode="auto">
          <a:xfrm>
            <a:off x="31307318" y="6276069"/>
            <a:ext cx="2438880" cy="1258464"/>
          </a:xfrm>
          <a:prstGeom prst="rect">
            <a:avLst/>
          </a:prstGeom>
          <a:noFill/>
          <a:ln w="9525">
            <a:noFill/>
            <a:miter lim="800000"/>
            <a:headEnd/>
            <a:tailEnd/>
          </a:ln>
          <a:effectLst/>
        </p:spPr>
      </p:pic>
      <p:pic>
        <p:nvPicPr>
          <p:cNvPr id="42" name="Picture 2"/>
          <p:cNvPicPr>
            <a:picLocks noChangeAspect="1" noChangeArrowheads="1"/>
          </p:cNvPicPr>
          <p:nvPr/>
        </p:nvPicPr>
        <p:blipFill>
          <a:blip r:embed="rId4" cstate="print"/>
          <a:srcRect/>
          <a:stretch>
            <a:fillRect/>
          </a:stretch>
        </p:blipFill>
        <p:spPr bwMode="auto">
          <a:xfrm>
            <a:off x="-2432958" y="7952475"/>
            <a:ext cx="369094" cy="219075"/>
          </a:xfrm>
          <a:prstGeom prst="rect">
            <a:avLst/>
          </a:prstGeom>
          <a:noFill/>
          <a:ln w="9525">
            <a:solidFill>
              <a:schemeClr val="tx1"/>
            </a:solidFill>
            <a:miter lim="800000"/>
            <a:headEnd/>
            <a:tailEnd/>
          </a:ln>
          <a:effectLst/>
        </p:spPr>
      </p:pic>
      <p:sp>
        <p:nvSpPr>
          <p:cNvPr id="44" name="TextBox 43"/>
          <p:cNvSpPr txBox="1"/>
          <p:nvPr/>
        </p:nvSpPr>
        <p:spPr>
          <a:xfrm>
            <a:off x="27877006" y="15329052"/>
            <a:ext cx="5725179" cy="983776"/>
          </a:xfrm>
          <a:prstGeom prst="rect">
            <a:avLst/>
          </a:prstGeom>
          <a:noFill/>
        </p:spPr>
        <p:txBody>
          <a:bodyPr wrap="square" lIns="52243" tIns="26121" rIns="52243" bIns="26121" rtlCol="0">
            <a:spAutoFit/>
          </a:bodyPr>
          <a:lstStyle/>
          <a:p>
            <a:pPr>
              <a:lnSpc>
                <a:spcPts val="1800"/>
              </a:lnSpc>
            </a:pPr>
            <a:r>
              <a:rPr lang="en-US" sz="2000" dirty="0">
                <a:solidFill>
                  <a:schemeClr val="bg1"/>
                </a:solidFill>
              </a:rPr>
              <a:t>© 2013 PosterPresentations.com</a:t>
            </a:r>
            <a:br>
              <a:rPr lang="en-US" sz="2000" dirty="0">
                <a:solidFill>
                  <a:schemeClr val="bg1"/>
                </a:solidFill>
              </a:rPr>
            </a:br>
            <a:r>
              <a:rPr lang="en-US" sz="2000" dirty="0">
                <a:solidFill>
                  <a:schemeClr val="bg1"/>
                </a:solidFill>
              </a:rPr>
              <a:t>    </a:t>
            </a:r>
            <a:r>
              <a:rPr lang="en-US" sz="1800" dirty="0">
                <a:solidFill>
                  <a:schemeClr val="bg1"/>
                </a:solidFill>
              </a:rPr>
              <a:t>2117 Fourth Street ,</a:t>
            </a:r>
            <a:r>
              <a:rPr lang="en-US" sz="1800" baseline="0" dirty="0">
                <a:solidFill>
                  <a:schemeClr val="bg1"/>
                </a:solidFill>
              </a:rPr>
              <a:t> Unit C</a:t>
            </a:r>
            <a:br>
              <a:rPr lang="en-US" sz="1800" baseline="0" dirty="0">
                <a:solidFill>
                  <a:schemeClr val="bg1"/>
                </a:solidFill>
              </a:rPr>
            </a:br>
            <a:r>
              <a:rPr lang="en-US" sz="1800" baseline="0" dirty="0">
                <a:solidFill>
                  <a:schemeClr val="bg1"/>
                </a:solidFill>
              </a:rPr>
              <a:t>    Berkeley  CA  94710</a:t>
            </a:r>
            <a:br>
              <a:rPr lang="en-US" sz="1800" baseline="0" dirty="0">
                <a:solidFill>
                  <a:schemeClr val="bg1"/>
                </a:solidFill>
              </a:rPr>
            </a:br>
            <a:r>
              <a:rPr lang="en-US" sz="1800" baseline="0" dirty="0">
                <a:solidFill>
                  <a:schemeClr val="bg1"/>
                </a:solidFill>
              </a:rPr>
              <a:t>    </a:t>
            </a:r>
            <a:r>
              <a:rPr lang="en-US" sz="1800" b="1" baseline="0" dirty="0">
                <a:solidFill>
                  <a:srgbClr val="FFFF00"/>
                </a:solidFill>
              </a:rPr>
              <a:t>posterpresenter@gmail.com</a:t>
            </a:r>
            <a:endParaRPr lang="en-US" sz="2000" b="1" dirty="0">
              <a:solidFill>
                <a:srgbClr val="FFFF00"/>
              </a:solidFill>
            </a:endParaRPr>
          </a:p>
        </p:txBody>
      </p:sp>
      <p:grpSp>
        <p:nvGrpSpPr>
          <p:cNvPr id="27" name="Group 26"/>
          <p:cNvGrpSpPr/>
          <p:nvPr/>
        </p:nvGrpSpPr>
        <p:grpSpPr>
          <a:xfrm>
            <a:off x="-6223788" y="15575239"/>
            <a:ext cx="5771525" cy="644181"/>
            <a:chOff x="44242388" y="28054064"/>
            <a:chExt cx="9771400" cy="1090621"/>
          </a:xfrm>
        </p:grpSpPr>
        <p:sp>
          <p:nvSpPr>
            <p:cNvPr id="28" name="Rounded Rectangle 27"/>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3" name="Picture 32" descr="http://t2.gstatic.com/images?q=tbn:ANd9GcR4APHC6TT9w54M2zn_pvCiBxUNcspYPoVxirLRphBoJabfSvu7zw">
              <a:hlinkClick r:id="rId5"/>
            </p:cNvPr>
            <p:cNvPicPr>
              <a:picLocks noChangeAspect="1" noChangeArrowheads="1"/>
            </p:cNvPicPr>
            <p:nvPr userDrawn="1"/>
          </p:nvPicPr>
          <p:blipFill>
            <a:blip r:embed="rId6"/>
            <a:srcRect/>
            <a:stretch>
              <a:fillRect/>
            </a:stretch>
          </p:blipFill>
          <p:spPr bwMode="auto">
            <a:xfrm>
              <a:off x="44341112" y="28126638"/>
              <a:ext cx="914400" cy="914400"/>
            </a:xfrm>
            <a:prstGeom prst="rect">
              <a:avLst/>
            </a:prstGeom>
            <a:noFill/>
          </p:spPr>
        </p:pic>
        <p:sp>
          <p:nvSpPr>
            <p:cNvPr id="35" name="TextBox 32"/>
            <p:cNvSpPr txBox="1"/>
            <p:nvPr userDrawn="1"/>
          </p:nvSpPr>
          <p:spPr>
            <a:xfrm>
              <a:off x="45342599" y="28154097"/>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 </a:t>
              </a:r>
            </a:p>
            <a:p>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1" name="Straight Connector 40"/>
          <p:cNvCxnSpPr/>
          <p:nvPr/>
        </p:nvCxnSpPr>
        <p:spPr>
          <a:xfrm>
            <a:off x="27638830" y="2544201"/>
            <a:ext cx="6281539" cy="1587"/>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7638830" y="15144753"/>
            <a:ext cx="6281539" cy="1587"/>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472916" y="5874675"/>
            <a:ext cx="6281539" cy="1587"/>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6491524" y="10199649"/>
            <a:ext cx="6261600" cy="388620"/>
          </a:xfrm>
          <a:prstGeom prst="rect">
            <a:avLst/>
          </a:prstGeom>
          <a:solidFill>
            <a:srgbClr val="002855"/>
          </a:solidFill>
          <a:ln>
            <a:noFill/>
          </a:ln>
        </p:spPr>
        <p:style>
          <a:lnRef idx="2">
            <a:schemeClr val="accent1">
              <a:shade val="50000"/>
            </a:schemeClr>
          </a:lnRef>
          <a:fillRef idx="1">
            <a:schemeClr val="accent1"/>
          </a:fillRef>
          <a:effectRef idx="0">
            <a:schemeClr val="accent1"/>
          </a:effectRef>
          <a:fontRef idx="minor">
            <a:schemeClr val="lt1"/>
          </a:fontRef>
        </p:style>
        <p:txBody>
          <a:bodyPr lIns="52243" tIns="26121" rIns="52243" bIns="26121" rtlCol="0" anchor="ctr"/>
          <a:lstStyle/>
          <a:p>
            <a:pPr algn="ctr"/>
            <a:endParaRPr lang="en-US">
              <a:solidFill>
                <a:schemeClr val="bg1"/>
              </a:solidFill>
            </a:endParaRPr>
          </a:p>
        </p:txBody>
      </p:sp>
      <p:pic>
        <p:nvPicPr>
          <p:cNvPr id="2" name="Picture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65081" y="615975"/>
            <a:ext cx="2761491" cy="1261875"/>
          </a:xfrm>
          <a:prstGeom prst="rect">
            <a:avLst/>
          </a:prstGeom>
        </p:spPr>
      </p:pic>
      <p:sp>
        <p:nvSpPr>
          <p:cNvPr id="37" name="Rectangle 33"/>
          <p:cNvSpPr>
            <a:spLocks noChangeArrowheads="1"/>
          </p:cNvSpPr>
          <p:nvPr userDrawn="1"/>
        </p:nvSpPr>
        <p:spPr bwMode="auto">
          <a:xfrm>
            <a:off x="7241249" y="2649219"/>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3" tIns="26121" rIns="52243" bIns="26121" anchor="ctr"/>
          <a:lstStyle/>
          <a:p>
            <a:pPr>
              <a:defRPr/>
            </a:pPr>
            <a:endParaRPr lang="en-US" dirty="0"/>
          </a:p>
        </p:txBody>
      </p:sp>
      <p:sp>
        <p:nvSpPr>
          <p:cNvPr id="38" name="Rectangle 33"/>
          <p:cNvSpPr>
            <a:spLocks noChangeArrowheads="1"/>
          </p:cNvSpPr>
          <p:nvPr userDrawn="1"/>
        </p:nvSpPr>
        <p:spPr bwMode="auto">
          <a:xfrm>
            <a:off x="13906037" y="2649219"/>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3" tIns="26121" rIns="52243" bIns="26121" anchor="ctr"/>
          <a:lstStyle/>
          <a:p>
            <a:pPr>
              <a:defRPr/>
            </a:pPr>
            <a:endParaRPr lang="en-US" dirty="0"/>
          </a:p>
        </p:txBody>
      </p:sp>
      <p:sp>
        <p:nvSpPr>
          <p:cNvPr id="39" name="Rectangle 33"/>
          <p:cNvSpPr>
            <a:spLocks noChangeArrowheads="1"/>
          </p:cNvSpPr>
          <p:nvPr userDrawn="1"/>
        </p:nvSpPr>
        <p:spPr bwMode="auto">
          <a:xfrm>
            <a:off x="20570825" y="2649219"/>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3" tIns="26121" rIns="52243" bIns="26121"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52" r:id="rId1"/>
  </p:sldLayoutIdLst>
  <p:txStyles>
    <p:titleStyle>
      <a:lvl1pPr algn="ctr" defTabSz="2507668"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376" indent="-940376" algn="l" defTabSz="2507668"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480" indent="-783646" algn="l" defTabSz="2507668"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585" indent="-626917" algn="l" defTabSz="2507668"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419" indent="-626917" algn="l" defTabSz="2507668"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252" indent="-626917" algn="l" defTabSz="2507668"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087" indent="-626917" algn="l" defTabSz="2507668"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49920" indent="-626917" algn="l" defTabSz="2507668"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3755" indent="-626917" algn="l" defTabSz="2507668"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7588" indent="-626917" algn="l" defTabSz="2507668"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668" rtl="0" eaLnBrk="1" latinLnBrk="0" hangingPunct="1">
        <a:defRPr sz="4900" kern="1200">
          <a:solidFill>
            <a:schemeClr val="tx1"/>
          </a:solidFill>
          <a:latin typeface="+mn-lt"/>
          <a:ea typeface="+mn-ea"/>
          <a:cs typeface="+mn-cs"/>
        </a:defRPr>
      </a:lvl1pPr>
      <a:lvl2pPr marL="1253834" algn="l" defTabSz="2507668" rtl="0" eaLnBrk="1" latinLnBrk="0" hangingPunct="1">
        <a:defRPr sz="4900" kern="1200">
          <a:solidFill>
            <a:schemeClr val="tx1"/>
          </a:solidFill>
          <a:latin typeface="+mn-lt"/>
          <a:ea typeface="+mn-ea"/>
          <a:cs typeface="+mn-cs"/>
        </a:defRPr>
      </a:lvl2pPr>
      <a:lvl3pPr marL="2507668" algn="l" defTabSz="2507668" rtl="0" eaLnBrk="1" latinLnBrk="0" hangingPunct="1">
        <a:defRPr sz="4900" kern="1200">
          <a:solidFill>
            <a:schemeClr val="tx1"/>
          </a:solidFill>
          <a:latin typeface="+mn-lt"/>
          <a:ea typeface="+mn-ea"/>
          <a:cs typeface="+mn-cs"/>
        </a:defRPr>
      </a:lvl3pPr>
      <a:lvl4pPr marL="3761502" algn="l" defTabSz="2507668" rtl="0" eaLnBrk="1" latinLnBrk="0" hangingPunct="1">
        <a:defRPr sz="4900" kern="1200">
          <a:solidFill>
            <a:schemeClr val="tx1"/>
          </a:solidFill>
          <a:latin typeface="+mn-lt"/>
          <a:ea typeface="+mn-ea"/>
          <a:cs typeface="+mn-cs"/>
        </a:defRPr>
      </a:lvl4pPr>
      <a:lvl5pPr marL="5015335" algn="l" defTabSz="2507668" rtl="0" eaLnBrk="1" latinLnBrk="0" hangingPunct="1">
        <a:defRPr sz="4900" kern="1200">
          <a:solidFill>
            <a:schemeClr val="tx1"/>
          </a:solidFill>
          <a:latin typeface="+mn-lt"/>
          <a:ea typeface="+mn-ea"/>
          <a:cs typeface="+mn-cs"/>
        </a:defRPr>
      </a:lvl5pPr>
      <a:lvl6pPr marL="6269170" algn="l" defTabSz="2507668" rtl="0" eaLnBrk="1" latinLnBrk="0" hangingPunct="1">
        <a:defRPr sz="4900" kern="1200">
          <a:solidFill>
            <a:schemeClr val="tx1"/>
          </a:solidFill>
          <a:latin typeface="+mn-lt"/>
          <a:ea typeface="+mn-ea"/>
          <a:cs typeface="+mn-cs"/>
        </a:defRPr>
      </a:lvl6pPr>
      <a:lvl7pPr marL="7523004" algn="l" defTabSz="2507668" rtl="0" eaLnBrk="1" latinLnBrk="0" hangingPunct="1">
        <a:defRPr sz="4900" kern="1200">
          <a:solidFill>
            <a:schemeClr val="tx1"/>
          </a:solidFill>
          <a:latin typeface="+mn-lt"/>
          <a:ea typeface="+mn-ea"/>
          <a:cs typeface="+mn-cs"/>
        </a:defRPr>
      </a:lvl7pPr>
      <a:lvl8pPr marL="8776837" algn="l" defTabSz="2507668" rtl="0" eaLnBrk="1" latinLnBrk="0" hangingPunct="1">
        <a:defRPr sz="4900" kern="1200">
          <a:solidFill>
            <a:schemeClr val="tx1"/>
          </a:solidFill>
          <a:latin typeface="+mn-lt"/>
          <a:ea typeface="+mn-ea"/>
          <a:cs typeface="+mn-cs"/>
        </a:defRPr>
      </a:lvl8pPr>
      <a:lvl9pPr marL="10030672" algn="l" defTabSz="2507668" rtl="0" eaLnBrk="1" latinLnBrk="0" hangingPunct="1">
        <a:defRPr sz="4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 name="Text Box 14"/>
          <p:cNvSpPr txBox="1">
            <a:spLocks noChangeArrowheads="1"/>
          </p:cNvSpPr>
          <p:nvPr/>
        </p:nvSpPr>
        <p:spPr bwMode="auto">
          <a:xfrm>
            <a:off x="938691" y="16116300"/>
            <a:ext cx="1571625" cy="194220"/>
          </a:xfrm>
          <a:prstGeom prst="rect">
            <a:avLst/>
          </a:prstGeom>
          <a:noFill/>
          <a:ln w="9525">
            <a:noFill/>
            <a:miter lim="800000"/>
            <a:headEnd/>
            <a:tailEnd/>
          </a:ln>
          <a:effectLst/>
        </p:spPr>
        <p:txBody>
          <a:bodyPr lIns="52144" tIns="26067" rIns="52144" bIns="26067">
            <a:spAutoFit/>
          </a:bodyPr>
          <a:lstStyle/>
          <a:p>
            <a:pPr eaLnBrk="0" hangingPunct="0">
              <a:lnSpc>
                <a:spcPct val="65000"/>
              </a:lnSpc>
              <a:spcBef>
                <a:spcPct val="50000"/>
              </a:spcBef>
              <a:defRPr/>
            </a:pPr>
            <a:r>
              <a:rPr lang="en-US" sz="30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grpSp>
        <p:nvGrpSpPr>
          <p:cNvPr id="2" name="Group 1"/>
          <p:cNvGrpSpPr/>
          <p:nvPr/>
        </p:nvGrpSpPr>
        <p:grpSpPr>
          <a:xfrm>
            <a:off x="572989" y="2628900"/>
            <a:ext cx="26286024" cy="13373100"/>
            <a:chOff x="571500" y="2628900"/>
            <a:chExt cx="26286024" cy="13373100"/>
          </a:xfrm>
        </p:grpSpPr>
        <p:sp>
          <p:nvSpPr>
            <p:cNvPr id="8" name="Rectangle 33"/>
            <p:cNvSpPr>
              <a:spLocks noChangeArrowheads="1"/>
            </p:cNvSpPr>
            <p:nvPr/>
          </p:nvSpPr>
          <p:spPr bwMode="auto">
            <a:xfrm>
              <a:off x="571500"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1" name="Rectangle 33"/>
            <p:cNvSpPr>
              <a:spLocks noChangeArrowheads="1"/>
            </p:cNvSpPr>
            <p:nvPr userDrawn="1"/>
          </p:nvSpPr>
          <p:spPr bwMode="auto">
            <a:xfrm>
              <a:off x="9469084"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18366667"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grpSp>
      <p:sp>
        <p:nvSpPr>
          <p:cNvPr id="23" name="Rectangle 22"/>
          <p:cNvSpPr/>
          <p:nvPr/>
        </p:nvSpPr>
        <p:spPr>
          <a:xfrm>
            <a:off x="-6501491"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87" tIns="208972" rIns="104487" bIns="104487" rtlCol="0" anchor="t" anchorCtr="0"/>
          <a:lstStyle/>
          <a:p>
            <a:pPr algn="ctr"/>
            <a:r>
              <a:rPr lang="en-US" sz="2500" b="1" dirty="0">
                <a:solidFill>
                  <a:schemeClr val="bg1"/>
                </a:solidFill>
                <a:latin typeface="Trebuchet MS" pitchFamily="34" charset="0"/>
              </a:rPr>
              <a:t>QUICK DESIGN</a:t>
            </a:r>
            <a:r>
              <a:rPr lang="en-US" sz="2500" b="1" baseline="0" dirty="0">
                <a:solidFill>
                  <a:schemeClr val="bg1"/>
                </a:solidFill>
                <a:latin typeface="Trebuchet MS" pitchFamily="34" charset="0"/>
              </a:rPr>
              <a:t> </a:t>
            </a:r>
            <a:r>
              <a:rPr lang="en-US" sz="2500" b="1" dirty="0">
                <a:solidFill>
                  <a:schemeClr val="bg1"/>
                </a:solidFill>
                <a:latin typeface="Trebuchet MS" pitchFamily="34" charset="0"/>
              </a:rPr>
              <a:t>GUIDE</a:t>
            </a:r>
          </a:p>
          <a:p>
            <a:pPr algn="ctr"/>
            <a:r>
              <a:rPr lang="en-US" sz="2300" b="1" dirty="0">
                <a:solidFill>
                  <a:srgbClr val="FFFF00"/>
                </a:solidFill>
                <a:latin typeface="Trebuchet MS" pitchFamily="34" charset="0"/>
              </a:rPr>
              <a:t>(--THIS SECTION DOES NOT PRINT--)</a:t>
            </a:r>
          </a:p>
          <a:p>
            <a:pPr algn="ctr"/>
            <a:endParaRPr lang="en-US" sz="1800" b="1" dirty="0">
              <a:latin typeface="Trebuchet MS" pitchFamily="34" charset="0"/>
            </a:endParaRPr>
          </a:p>
          <a:p>
            <a:pPr defTabSz="3765226"/>
            <a:r>
              <a:rPr lang="en-US" sz="1800" dirty="0">
                <a:latin typeface="Trebuchet MS" pitchFamily="34" charset="0"/>
              </a:rPr>
              <a:t>This PowerPoint</a:t>
            </a:r>
            <a:r>
              <a:rPr lang="en-US" sz="1800" baseline="0" dirty="0">
                <a:latin typeface="Trebuchet MS" pitchFamily="34" charset="0"/>
              </a:rPr>
              <a:t> </a:t>
            </a:r>
            <a:r>
              <a:rPr lang="en-US" sz="1800" dirty="0">
                <a:latin typeface="Trebuchet MS" pitchFamily="34" charset="0"/>
              </a:rPr>
              <a:t>2007 template produces</a:t>
            </a:r>
            <a:r>
              <a:rPr lang="en-US" sz="1800" baseline="0" dirty="0">
                <a:latin typeface="Trebuchet MS" pitchFamily="34" charset="0"/>
              </a:rPr>
              <a:t> </a:t>
            </a:r>
            <a:r>
              <a:rPr lang="en-US" sz="1800" dirty="0">
                <a:latin typeface="Trebuchet MS" pitchFamily="34" charset="0"/>
              </a:rPr>
              <a:t>a 36”x60” professional  poster</a:t>
            </a:r>
            <a:r>
              <a:rPr lang="en-US" sz="1800">
                <a:latin typeface="Trebuchet MS" pitchFamily="34" charset="0"/>
              </a:rPr>
              <a:t>. You</a:t>
            </a:r>
            <a:r>
              <a:rPr lang="en-US" sz="1800" baseline="0">
                <a:latin typeface="Trebuchet MS" pitchFamily="34" charset="0"/>
              </a:rPr>
              <a:t> can u</a:t>
            </a:r>
            <a:r>
              <a:rPr lang="en-US" sz="1800">
                <a:latin typeface="Trebuchet MS" pitchFamily="34" charset="0"/>
              </a:rPr>
              <a:t>se</a:t>
            </a:r>
            <a:r>
              <a:rPr lang="en-US" sz="1800" baseline="0">
                <a:latin typeface="Trebuchet MS" pitchFamily="34" charset="0"/>
              </a:rPr>
              <a:t> it to create your research poster and </a:t>
            </a:r>
            <a:r>
              <a:rPr lang="en-US" sz="1800">
                <a:latin typeface="Trebuchet MS" pitchFamily="34" charset="0"/>
              </a:rPr>
              <a:t>save valuable time placing titles, subtitles,</a:t>
            </a:r>
            <a:r>
              <a:rPr lang="en-US" sz="1800" baseline="0">
                <a:latin typeface="Trebuchet MS" pitchFamily="34" charset="0"/>
              </a:rPr>
              <a:t> text, and graphics</a:t>
            </a:r>
            <a:r>
              <a:rPr lang="en-US" sz="1800">
                <a:latin typeface="Trebuchet MS" pitchFamily="34" charset="0"/>
              </a:rPr>
              <a:t>. </a:t>
            </a:r>
            <a:endParaRPr lang="en-US" sz="1800" dirty="0">
              <a:latin typeface="Trebuchet MS" pitchFamily="34" charset="0"/>
            </a:endParaRPr>
          </a:p>
          <a:p>
            <a:pPr defTabSz="4388737"/>
            <a:endParaRPr lang="en-US" sz="1800" dirty="0">
              <a:latin typeface="Trebuchet MS" pitchFamily="34" charset="0"/>
            </a:endParaRPr>
          </a:p>
          <a:p>
            <a:pPr defTabSz="4388737"/>
            <a:r>
              <a:rPr lang="en-US" sz="1800" dirty="0">
                <a:latin typeface="Trebuchet MS" pitchFamily="34" charset="0"/>
              </a:rPr>
              <a:t>We provide a series of online tutorials that will guide you through the poster design process and answer your poster production questions. </a:t>
            </a:r>
          </a:p>
          <a:p>
            <a:pPr defTabSz="4388737"/>
            <a:endParaRPr lang="en-US" sz="1800" dirty="0">
              <a:latin typeface="Trebuchet MS" pitchFamily="34" charset="0"/>
            </a:endParaRPr>
          </a:p>
          <a:p>
            <a:pPr defTabSz="4388737"/>
            <a:r>
              <a:rPr lang="en-US" sz="1800" dirty="0">
                <a:latin typeface="Trebuchet MS" pitchFamily="34" charset="0"/>
              </a:rPr>
              <a:t>To view our template tutorials, go online to </a:t>
            </a:r>
            <a:r>
              <a:rPr lang="en-US" sz="1800" b="1" dirty="0">
                <a:solidFill>
                  <a:srgbClr val="FFFF00"/>
                </a:solidFill>
                <a:latin typeface="Trebuchet MS" pitchFamily="34" charset="0"/>
              </a:rPr>
              <a:t>PosterPresentations.com </a:t>
            </a:r>
            <a:r>
              <a:rPr lang="en-US" sz="1800" dirty="0">
                <a:latin typeface="Trebuchet MS" pitchFamily="34" charset="0"/>
              </a:rPr>
              <a:t>and click on </a:t>
            </a:r>
            <a:r>
              <a:rPr lang="en-US" sz="1800" dirty="0">
                <a:solidFill>
                  <a:srgbClr val="FFFF00"/>
                </a:solidFill>
                <a:latin typeface="Trebuchet MS" pitchFamily="34" charset="0"/>
              </a:rPr>
              <a:t>HELP DESK.</a:t>
            </a:r>
          </a:p>
          <a:p>
            <a:pPr defTabSz="4388737"/>
            <a:endParaRPr lang="en-US" sz="1800" dirty="0">
              <a:latin typeface="Trebuchet MS" pitchFamily="34" charset="0"/>
            </a:endParaRPr>
          </a:p>
          <a:p>
            <a:pPr defTabSz="4388737"/>
            <a:r>
              <a:rPr lang="en-US" sz="1800" dirty="0">
                <a:latin typeface="Trebuchet MS" pitchFamily="34" charset="0"/>
              </a:rPr>
              <a:t>When</a:t>
            </a:r>
            <a:r>
              <a:rPr lang="en-US" sz="1800" baseline="0" dirty="0">
                <a:latin typeface="Trebuchet MS" pitchFamily="34" charset="0"/>
              </a:rPr>
              <a:t> you are ready to</a:t>
            </a:r>
            <a:r>
              <a:rPr lang="en-US" sz="1800" dirty="0">
                <a:latin typeface="Trebuchet MS" pitchFamily="34" charset="0"/>
              </a:rPr>
              <a:t> </a:t>
            </a:r>
            <a:r>
              <a:rPr lang="en-US" sz="1800" baseline="0" dirty="0">
                <a:latin typeface="Trebuchet MS" pitchFamily="34" charset="0"/>
              </a:rPr>
              <a:t> print your poster</a:t>
            </a:r>
            <a:r>
              <a:rPr lang="en-US" sz="1800" dirty="0">
                <a:latin typeface="Trebuchet MS" pitchFamily="34" charset="0"/>
              </a:rPr>
              <a:t>,</a:t>
            </a:r>
            <a:r>
              <a:rPr lang="en-US" sz="1800" baseline="0" dirty="0">
                <a:latin typeface="Trebuchet MS" pitchFamily="34" charset="0"/>
              </a:rPr>
              <a:t> go online to</a:t>
            </a:r>
            <a:r>
              <a:rPr lang="en-US" sz="2000" baseline="0" dirty="0">
                <a:latin typeface="Trebuchet MS" pitchFamily="34" charset="0"/>
              </a:rPr>
              <a:t> </a:t>
            </a:r>
            <a:r>
              <a:rPr lang="en-US" sz="2400" b="1" dirty="0">
                <a:solidFill>
                  <a:srgbClr val="FFFF00"/>
                </a:solidFill>
                <a:latin typeface="Trebuchet MS" pitchFamily="34" charset="0"/>
              </a:rPr>
              <a:t>PosterPresentations.com</a:t>
            </a:r>
            <a:r>
              <a:rPr lang="en-US" sz="2400" b="1" dirty="0">
                <a:solidFill>
                  <a:schemeClr val="bg1"/>
                </a:solidFill>
                <a:latin typeface="Trebuchet MS" pitchFamily="34" charset="0"/>
              </a:rPr>
              <a:t>.</a:t>
            </a:r>
            <a:r>
              <a:rPr lang="en-US" sz="1800" dirty="0">
                <a:latin typeface="Trebuchet MS" pitchFamily="34" charset="0"/>
              </a:rPr>
              <a:t/>
            </a:r>
            <a:br>
              <a:rPr lang="en-US" sz="1800" dirty="0">
                <a:latin typeface="Trebuchet MS" pitchFamily="34" charset="0"/>
              </a:rPr>
            </a:br>
            <a:endParaRPr lang="en-US" sz="1800" dirty="0">
              <a:latin typeface="Trebuchet MS" pitchFamily="34" charset="0"/>
            </a:endParaRPr>
          </a:p>
          <a:p>
            <a:pPr algn="l" defTabSz="3765226"/>
            <a:r>
              <a:rPr lang="en-US" sz="1800" b="1" dirty="0">
                <a:solidFill>
                  <a:schemeClr val="bg1"/>
                </a:solidFill>
                <a:latin typeface="Trebuchet MS" pitchFamily="34" charset="0"/>
              </a:rPr>
              <a:t>Need</a:t>
            </a:r>
            <a:r>
              <a:rPr lang="en-US" sz="1800" b="1" baseline="0" dirty="0">
                <a:solidFill>
                  <a:schemeClr val="bg1"/>
                </a:solidFill>
                <a:latin typeface="Trebuchet MS" pitchFamily="34" charset="0"/>
              </a:rPr>
              <a:t> Assistance?  </a:t>
            </a:r>
            <a:r>
              <a:rPr lang="en-US" sz="2400" b="1" baseline="0" dirty="0">
                <a:solidFill>
                  <a:srgbClr val="FFFF00"/>
                </a:solidFill>
                <a:latin typeface="Trebuchet MS" pitchFamily="34" charset="0"/>
              </a:rPr>
              <a:t>Call  us at </a:t>
            </a:r>
            <a:r>
              <a:rPr lang="en-US" sz="2400" b="1" dirty="0">
                <a:solidFill>
                  <a:srgbClr val="FFFF00"/>
                </a:solidFill>
                <a:latin typeface="Trebuchet MS" pitchFamily="34" charset="0"/>
              </a:rPr>
              <a:t>1.866.649.3004</a:t>
            </a:r>
          </a:p>
          <a:p>
            <a:pPr defTabSz="2507849"/>
            <a:r>
              <a:rPr lang="en-US" sz="1800" dirty="0">
                <a:latin typeface="Trebuchet MS" pitchFamily="34" charset="0"/>
              </a:rPr>
              <a:t> </a:t>
            </a:r>
            <a:endParaRPr lang="en-US" sz="2300" b="1" dirty="0">
              <a:solidFill>
                <a:srgbClr val="FFFF00"/>
              </a:solidFill>
              <a:latin typeface="Trebuchet MS" pitchFamily="34" charset="0"/>
            </a:endParaRPr>
          </a:p>
          <a:p>
            <a:pPr algn="ctr"/>
            <a:r>
              <a:rPr lang="en-US" sz="2500" b="1" dirty="0">
                <a:solidFill>
                  <a:schemeClr val="bg1"/>
                </a:solidFill>
                <a:latin typeface="Trebuchet MS" pitchFamily="34" charset="0"/>
              </a:rPr>
              <a:t>Object Placeholders</a:t>
            </a:r>
          </a:p>
          <a:p>
            <a:pPr algn="ctr"/>
            <a:endParaRPr lang="en-US" sz="2500" b="1" dirty="0">
              <a:solidFill>
                <a:schemeClr val="bg1"/>
              </a:solidFill>
              <a:latin typeface="Trebuchet MS" pitchFamily="34" charset="0"/>
            </a:endParaRPr>
          </a:p>
          <a:p>
            <a:pPr marL="0" marR="0" indent="0" algn="l" defTabSz="3765226" rtl="0" eaLnBrk="1" fontAlgn="auto" latinLnBrk="0" hangingPunct="1">
              <a:lnSpc>
                <a:spcPct val="100000"/>
              </a:lnSpc>
              <a:spcBef>
                <a:spcPts val="0"/>
              </a:spcBef>
              <a:spcAft>
                <a:spcPts val="0"/>
              </a:spcAft>
              <a:buClrTx/>
              <a:buSzTx/>
              <a:buFontTx/>
              <a:buNone/>
              <a:tabLst/>
              <a:defRPr/>
            </a:pPr>
            <a:r>
              <a:rPr lang="en-US" sz="1800" dirty="0">
                <a:solidFill>
                  <a:srgbClr val="FFFF00"/>
                </a:solidFill>
                <a:latin typeface="Trebuchet MS" pitchFamily="34" charset="0"/>
              </a:rPr>
              <a:t>Using the placeholders</a:t>
            </a:r>
          </a:p>
          <a:p>
            <a:pPr marL="0" marR="0" indent="0" algn="l" defTabSz="3765226" rtl="0" eaLnBrk="1" fontAlgn="auto" latinLnBrk="0" hangingPunct="1">
              <a:lnSpc>
                <a:spcPct val="100000"/>
              </a:lnSpc>
              <a:spcBef>
                <a:spcPts val="0"/>
              </a:spcBef>
              <a:spcAft>
                <a:spcPts val="0"/>
              </a:spcAft>
              <a:buClrTx/>
              <a:buSzTx/>
              <a:buFontTx/>
              <a:buNone/>
              <a:tabLst/>
              <a:defRPr/>
            </a:pPr>
            <a:r>
              <a:rPr lang="en-US" sz="1800" dirty="0">
                <a:latin typeface="Trebuchet MS" pitchFamily="34" charset="0"/>
              </a:rPr>
              <a:t>To</a:t>
            </a:r>
            <a:r>
              <a:rPr lang="en-US" sz="1800" baseline="0" dirty="0">
                <a:latin typeface="Trebuchet MS" pitchFamily="34" charset="0"/>
              </a:rPr>
              <a:t> add text, c</a:t>
            </a:r>
            <a:r>
              <a:rPr lang="en-US" sz="1800" dirty="0">
                <a:latin typeface="Trebuchet MS" pitchFamily="34" charset="0"/>
              </a:rPr>
              <a:t>lick inside</a:t>
            </a:r>
            <a:r>
              <a:rPr lang="en-US" sz="1800" baseline="0" dirty="0">
                <a:latin typeface="Trebuchet MS" pitchFamily="34" charset="0"/>
              </a:rPr>
              <a:t> a placeholder on the poster and type or paste your text.  To move a placeholder, click it </a:t>
            </a:r>
            <a:r>
              <a:rPr lang="en-US" sz="1800" u="sng" baseline="0" dirty="0">
                <a:latin typeface="Trebuchet MS" pitchFamily="34" charset="0"/>
              </a:rPr>
              <a:t>once</a:t>
            </a:r>
            <a:r>
              <a:rPr lang="en-US" sz="1800" baseline="0" dirty="0">
                <a:latin typeface="Trebuchet MS" pitchFamily="34" charset="0"/>
              </a:rPr>
              <a:t> (to select it).  Place your cursor on its frame, and your cursor will change to this symbol       .  Click </a:t>
            </a:r>
            <a:r>
              <a:rPr lang="en-US" sz="1800" u="sng" baseline="0" dirty="0">
                <a:latin typeface="Trebuchet MS" pitchFamily="34" charset="0"/>
              </a:rPr>
              <a:t>once</a:t>
            </a:r>
            <a:r>
              <a:rPr lang="en-US" sz="1800" baseline="0" dirty="0">
                <a:latin typeface="Trebuchet MS" pitchFamily="34" charset="0"/>
              </a:rPr>
              <a:t> and drag it to a new location where you can resize it. </a:t>
            </a:r>
          </a:p>
          <a:p>
            <a:pPr defTabSz="3765226"/>
            <a:endParaRPr lang="en-US" sz="1800" dirty="0">
              <a:latin typeface="Trebuchet MS" pitchFamily="34" charset="0"/>
            </a:endParaRPr>
          </a:p>
          <a:p>
            <a:pPr defTabSz="3765226"/>
            <a:r>
              <a:rPr lang="en-US" sz="1800" b="1" dirty="0">
                <a:solidFill>
                  <a:srgbClr val="FFFF00"/>
                </a:solidFill>
                <a:latin typeface="Trebuchet MS" pitchFamily="34" charset="0"/>
              </a:rPr>
              <a:t>Section Header placeholder</a:t>
            </a:r>
          </a:p>
          <a:p>
            <a:pPr defTabSz="3765226"/>
            <a:r>
              <a:rPr lang="en-US" sz="1800" baseline="0" dirty="0">
                <a:latin typeface="Trebuchet MS" pitchFamily="34" charset="0"/>
              </a:rPr>
              <a:t>Click and drag this preformatted section header placeholder to the poster area to add another section header. Use section headers to separate topics or concepts within your presentation. </a:t>
            </a:r>
          </a:p>
          <a:p>
            <a:pPr defTabSz="4388737"/>
            <a:endParaRPr lang="en-US" sz="1800" baseline="0" dirty="0">
              <a:latin typeface="Trebuchet MS" pitchFamily="34" charset="0"/>
            </a:endParaRPr>
          </a:p>
          <a:p>
            <a:pPr defTabSz="4388737"/>
            <a:endParaRPr lang="en-US" sz="1800" dirty="0">
              <a:latin typeface="Trebuchet MS" pitchFamily="34" charset="0"/>
            </a:endParaRPr>
          </a:p>
          <a:p>
            <a:pPr defTabSz="4388737"/>
            <a:endParaRPr lang="en-US" sz="1800" b="1" dirty="0">
              <a:solidFill>
                <a:srgbClr val="FFFF00"/>
              </a:solidFill>
              <a:latin typeface="Trebuchet MS" pitchFamily="34" charset="0"/>
            </a:endParaRPr>
          </a:p>
          <a:p>
            <a:pPr defTabSz="4388737"/>
            <a:r>
              <a:rPr lang="en-US" sz="1800" b="1" dirty="0">
                <a:solidFill>
                  <a:srgbClr val="FFFF00"/>
                </a:solidFill>
                <a:latin typeface="Trebuchet MS" pitchFamily="34" charset="0"/>
              </a:rPr>
              <a:t>Text placeholder</a:t>
            </a:r>
          </a:p>
          <a:p>
            <a:pPr defTabSz="4388737"/>
            <a:r>
              <a:rPr lang="en-US" sz="1800" baseline="0" dirty="0">
                <a:latin typeface="Trebuchet MS" pitchFamily="34" charset="0"/>
              </a:rPr>
              <a:t>Move this preformatted text placeholder to the poster to add a new body of text.</a:t>
            </a:r>
          </a:p>
          <a:p>
            <a:pPr defTabSz="4388737"/>
            <a:endParaRPr lang="en-US" sz="1800" baseline="0" dirty="0">
              <a:latin typeface="Trebuchet MS" pitchFamily="34" charset="0"/>
            </a:endParaRPr>
          </a:p>
          <a:p>
            <a:pPr defTabSz="4388737"/>
            <a:endParaRPr lang="en-US" sz="1800" baseline="0" dirty="0">
              <a:latin typeface="Trebuchet MS" pitchFamily="34" charset="0"/>
            </a:endParaRPr>
          </a:p>
          <a:p>
            <a:pPr defTabSz="4388737"/>
            <a:endParaRPr lang="en-US" sz="1800" baseline="0" dirty="0">
              <a:latin typeface="Trebuchet MS" pitchFamily="34" charset="0"/>
            </a:endParaRPr>
          </a:p>
          <a:p>
            <a:pPr defTabSz="4388737"/>
            <a:endParaRPr lang="en-US" sz="1800" b="1" baseline="0" dirty="0">
              <a:solidFill>
                <a:srgbClr val="FFFF00"/>
              </a:solidFill>
              <a:latin typeface="Trebuchet MS" pitchFamily="34" charset="0"/>
            </a:endParaRPr>
          </a:p>
          <a:p>
            <a:pPr defTabSz="4388737"/>
            <a:r>
              <a:rPr lang="en-US" sz="1800" b="1" baseline="0" dirty="0">
                <a:solidFill>
                  <a:srgbClr val="FFFF00"/>
                </a:solidFill>
                <a:latin typeface="Trebuchet MS" pitchFamily="34" charset="0"/>
              </a:rPr>
              <a:t>Picture placeholder</a:t>
            </a:r>
          </a:p>
          <a:p>
            <a:pPr defTabSz="4388737"/>
            <a:r>
              <a:rPr lang="en-US" sz="1800" baseline="0" dirty="0">
                <a:latin typeface="Trebuchet MS" pitchFamily="34" charset="0"/>
              </a:rPr>
              <a:t>Move this graphic placeholder onto your poster, size it first, and then click it to add a picture to the poster.</a:t>
            </a:r>
          </a:p>
          <a:p>
            <a:pPr defTabSz="4388737"/>
            <a:endParaRPr lang="en-US" sz="1800" baseline="0" dirty="0">
              <a:latin typeface="Trebuchet MS" pitchFamily="34" charset="0"/>
            </a:endParaRPr>
          </a:p>
          <a:p>
            <a:pPr defTabSz="4388737"/>
            <a:endParaRPr lang="en-US" sz="1800" baseline="0" dirty="0">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defTabSz="2507849"/>
            <a:endParaRPr lang="en-US" sz="1800" dirty="0">
              <a:latin typeface="Trebuchet MS" pitchFamily="34" charset="0"/>
            </a:endParaRPr>
          </a:p>
          <a:p>
            <a:pPr algn="ctr"/>
            <a:endParaRPr lang="en-US" sz="1800" b="1" dirty="0">
              <a:solidFill>
                <a:schemeClr val="bg1"/>
              </a:solidFill>
              <a:latin typeface="Trebuchet MS" pitchFamily="34" charset="0"/>
            </a:endParaRPr>
          </a:p>
          <a:p>
            <a:pPr defTabSz="2507849"/>
            <a:endParaRPr lang="en-US" sz="1800" b="1" dirty="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p:nvSpPr>
        <p:spPr>
          <a:xfrm>
            <a:off x="-6481554" y="11860086"/>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3" tIns="26121" rIns="52243" bIns="26121" rtlCol="0" anchor="ctr"/>
          <a:lstStyle/>
          <a:p>
            <a:pPr algn="ctr"/>
            <a:endParaRPr lang="en-US"/>
          </a:p>
        </p:txBody>
      </p:sp>
      <p:pic>
        <p:nvPicPr>
          <p:cNvPr id="26" name="Picture 2"/>
          <p:cNvPicPr>
            <a:picLocks noChangeAspect="1" noChangeArrowheads="1"/>
          </p:cNvPicPr>
          <p:nvPr/>
        </p:nvPicPr>
        <p:blipFill>
          <a:blip r:embed="rId3" cstate="print"/>
          <a:srcRect/>
          <a:stretch>
            <a:fillRect/>
          </a:stretch>
        </p:blipFill>
        <p:spPr bwMode="auto">
          <a:xfrm>
            <a:off x="-2432958" y="7952475"/>
            <a:ext cx="369094" cy="219075"/>
          </a:xfrm>
          <a:prstGeom prst="rect">
            <a:avLst/>
          </a:prstGeom>
          <a:noFill/>
          <a:ln w="9525">
            <a:solidFill>
              <a:schemeClr val="tx1"/>
            </a:solidFill>
            <a:miter lim="800000"/>
            <a:headEnd/>
            <a:tailEnd/>
          </a:ln>
          <a:effectLst/>
        </p:spPr>
      </p:pic>
      <p:grpSp>
        <p:nvGrpSpPr>
          <p:cNvPr id="38" name="Group 37"/>
          <p:cNvGrpSpPr/>
          <p:nvPr/>
        </p:nvGrpSpPr>
        <p:grpSpPr>
          <a:xfrm>
            <a:off x="-6223788" y="15575239"/>
            <a:ext cx="5771525" cy="644181"/>
            <a:chOff x="44242388" y="28054064"/>
            <a:chExt cx="9771400" cy="1090621"/>
          </a:xfrm>
        </p:grpSpPr>
        <p:sp>
          <p:nvSpPr>
            <p:cNvPr id="40" name="Rounded Rectangle 39"/>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41" name="Picture 40"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42" name="TextBox 32"/>
            <p:cNvSpPr txBox="1"/>
            <p:nvPr userDrawn="1"/>
          </p:nvSpPr>
          <p:spPr>
            <a:xfrm>
              <a:off x="45342599" y="28154097"/>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 </a:t>
              </a:r>
            </a:p>
            <a:p>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p:nvCxnSpPr>
        <p:spPr>
          <a:xfrm>
            <a:off x="-6472916" y="5874675"/>
            <a:ext cx="6281539" cy="1587"/>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491524" y="10199649"/>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3" tIns="26121" rIns="52243" bIns="26121" rtlCol="0" anchor="ctr"/>
          <a:lstStyle/>
          <a:p>
            <a:pPr algn="ctr"/>
            <a:endParaRPr lang="en-US"/>
          </a:p>
        </p:txBody>
      </p:sp>
      <p:sp>
        <p:nvSpPr>
          <p:cNvPr id="46" name="Rectangle 45"/>
          <p:cNvSpPr/>
          <p:nvPr/>
        </p:nvSpPr>
        <p:spPr>
          <a:xfrm>
            <a:off x="27638830"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87" tIns="208972" rIns="104487" bIns="104487" rtlCol="0" anchor="t" anchorCtr="0"/>
          <a:lstStyle/>
          <a:p>
            <a:pPr algn="ctr">
              <a:lnSpc>
                <a:spcPts val="2400"/>
              </a:lnSpc>
            </a:pPr>
            <a:r>
              <a:rPr lang="en-US" sz="2400" b="1" dirty="0">
                <a:solidFill>
                  <a:schemeClr val="bg1"/>
                </a:solidFill>
                <a:latin typeface="Trebuchet MS" pitchFamily="34" charset="0"/>
              </a:rPr>
              <a:t>QUICK</a:t>
            </a:r>
            <a:r>
              <a:rPr lang="en-US" sz="2400" b="1" baseline="0" dirty="0">
                <a:solidFill>
                  <a:schemeClr val="bg1"/>
                </a:solidFill>
                <a:latin typeface="Trebuchet MS" pitchFamily="34" charset="0"/>
              </a:rPr>
              <a:t> TIPS</a:t>
            </a:r>
            <a:endParaRPr lang="en-US" sz="2400" b="1" dirty="0">
              <a:solidFill>
                <a:schemeClr val="bg1"/>
              </a:solidFill>
              <a:latin typeface="Trebuchet MS" pitchFamily="34" charset="0"/>
            </a:endParaRPr>
          </a:p>
          <a:p>
            <a:pPr algn="ctr">
              <a:lnSpc>
                <a:spcPts val="2400"/>
              </a:lnSpc>
            </a:pPr>
            <a:r>
              <a:rPr lang="en-US" sz="2400" b="1" dirty="0">
                <a:solidFill>
                  <a:srgbClr val="FFFF00"/>
                </a:solidFill>
                <a:latin typeface="Trebuchet MS" pitchFamily="34" charset="0"/>
              </a:rPr>
              <a:t>(--THIS SECTION DOES NOT PRINT--)</a:t>
            </a:r>
          </a:p>
          <a:p>
            <a:pPr defTabSz="3134436">
              <a:lnSpc>
                <a:spcPts val="2100"/>
              </a:lnSpc>
            </a:pPr>
            <a:endParaRPr lang="en-US" sz="1800" dirty="0">
              <a:latin typeface="Trebuchet MS" pitchFamily="34" charset="0"/>
            </a:endParaRPr>
          </a:p>
          <a:p>
            <a:pPr defTabSz="3134436">
              <a:lnSpc>
                <a:spcPts val="2100"/>
              </a:lnSpc>
            </a:pPr>
            <a:r>
              <a:rPr lang="en-US" sz="1800" dirty="0">
                <a:latin typeface="Trebuchet MS" pitchFamily="34" charset="0"/>
              </a:rPr>
              <a:t>This PowerPoint</a:t>
            </a:r>
            <a:r>
              <a:rPr lang="en-US" sz="1800" baseline="0" dirty="0">
                <a:latin typeface="Trebuchet MS" pitchFamily="34" charset="0"/>
              </a:rPr>
              <a:t> template requires basic PowerPoint (version 2007 or newer) skills. Below is a list of commonly asked questions specific to this template. </a:t>
            </a:r>
            <a:br>
              <a:rPr lang="en-US" sz="1800" baseline="0" dirty="0">
                <a:latin typeface="Trebuchet MS" pitchFamily="34" charset="0"/>
              </a:rPr>
            </a:br>
            <a:r>
              <a:rPr lang="en-US" sz="1800" baseline="0" dirty="0">
                <a:latin typeface="Trebuchet MS" pitchFamily="34" charset="0"/>
              </a:rPr>
              <a:t>If you are using an older version of PowerPoint some template features may not work properly.</a:t>
            </a:r>
            <a:endParaRPr lang="en-US" sz="2400" b="1" dirty="0">
              <a:solidFill>
                <a:srgbClr val="FFFF00"/>
              </a:solidFill>
              <a:latin typeface="Trebuchet MS" pitchFamily="34" charset="0"/>
            </a:endParaRPr>
          </a:p>
          <a:p>
            <a:pPr defTabSz="3134436">
              <a:lnSpc>
                <a:spcPts val="2100"/>
              </a:lnSpc>
            </a:pPr>
            <a:endParaRPr lang="en-US" sz="2400" b="1" dirty="0">
              <a:solidFill>
                <a:srgbClr val="FFFF00"/>
              </a:solidFill>
              <a:latin typeface="Trebuchet MS" pitchFamily="34" charset="0"/>
            </a:endParaRPr>
          </a:p>
          <a:p>
            <a:pPr algn="ctr">
              <a:lnSpc>
                <a:spcPts val="2100"/>
              </a:lnSpc>
            </a:pPr>
            <a:r>
              <a:rPr lang="en-US" sz="2400" b="1" baseline="0">
                <a:solidFill>
                  <a:schemeClr val="bg1"/>
                </a:solidFill>
                <a:latin typeface="Trebuchet MS" pitchFamily="34" charset="0"/>
              </a:rPr>
              <a:t>Template </a:t>
            </a:r>
            <a:r>
              <a:rPr lang="en-US" sz="2400" b="1" baseline="0" dirty="0">
                <a:solidFill>
                  <a:schemeClr val="bg1"/>
                </a:solidFill>
                <a:latin typeface="Trebuchet MS" pitchFamily="34" charset="0"/>
              </a:rPr>
              <a:t>FAQs</a:t>
            </a:r>
            <a:endParaRPr lang="en-US" sz="1800" baseline="0" dirty="0">
              <a:latin typeface="Trebuchet MS" pitchFamily="34" charset="0"/>
            </a:endParaRPr>
          </a:p>
          <a:p>
            <a:pPr algn="ctr"/>
            <a:endParaRPr lang="en-US" sz="1800" b="1" dirty="0">
              <a:solidFill>
                <a:srgbClr val="FFFF00"/>
              </a:solidFill>
              <a:latin typeface="Trebuchet MS" pitchFamily="34" charset="0"/>
            </a:endParaRPr>
          </a:p>
          <a:p>
            <a:pPr marL="0" marR="0" indent="0" algn="l" defTabSz="2689125" rtl="0" eaLnBrk="1" fontAlgn="auto" latinLnBrk="0" hangingPunct="1">
              <a:lnSpc>
                <a:spcPct val="100000"/>
              </a:lnSpc>
              <a:spcBef>
                <a:spcPts val="0"/>
              </a:spcBef>
              <a:spcAft>
                <a:spcPts val="0"/>
              </a:spcAft>
              <a:buClrTx/>
              <a:buSzTx/>
              <a:buFontTx/>
              <a:buNone/>
              <a:tabLst/>
              <a:defRPr/>
            </a:pPr>
            <a:r>
              <a:rPr lang="en-US" sz="1800" b="1" dirty="0">
                <a:solidFill>
                  <a:srgbClr val="FFFF00"/>
                </a:solidFill>
                <a:latin typeface="Trebuchet MS" pitchFamily="34" charset="0"/>
              </a:rPr>
              <a:t>Verifying the quality of your graphics</a:t>
            </a:r>
          </a:p>
          <a:p>
            <a:pPr defTabSz="2689125"/>
            <a:r>
              <a:rPr lang="en-US" sz="1800" dirty="0">
                <a:latin typeface="Trebuchet MS" pitchFamily="34" charset="0"/>
              </a:rPr>
              <a:t>Go to the </a:t>
            </a:r>
            <a:r>
              <a:rPr lang="en-US" sz="1800" baseline="0" dirty="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a:latin typeface="Trebuchet MS" pitchFamily="34" charset="0"/>
              </a:rPr>
            </a:br>
            <a:endParaRPr lang="en-US" sz="1800" baseline="0" dirty="0">
              <a:latin typeface="Trebuchet MS" pitchFamily="34" charset="0"/>
            </a:endParaRPr>
          </a:p>
          <a:p>
            <a:pPr defTabSz="2689125"/>
            <a:endParaRPr lang="en-US" sz="1800" b="1" baseline="0" dirty="0">
              <a:solidFill>
                <a:srgbClr val="FFFF00"/>
              </a:solidFill>
              <a:latin typeface="Trebuchet MS" pitchFamily="34" charset="0"/>
            </a:endParaRPr>
          </a:p>
          <a:p>
            <a:pPr defTabSz="2689125"/>
            <a:r>
              <a:rPr lang="en-US" sz="1800" b="1" baseline="0" dirty="0">
                <a:solidFill>
                  <a:srgbClr val="FFFF00"/>
                </a:solidFill>
                <a:latin typeface="Trebuchet MS" pitchFamily="34" charset="0"/>
              </a:rPr>
              <a:t>Modifying the layout</a:t>
            </a:r>
          </a:p>
          <a:p>
            <a:pPr defTabSz="2689125"/>
            <a:r>
              <a:rPr lang="en-US" sz="1800" dirty="0">
                <a:latin typeface="Trebuchet MS" pitchFamily="34" charset="0"/>
              </a:rPr>
              <a:t>This template has four </a:t>
            </a:r>
            <a:r>
              <a:rPr lang="en-US" sz="1800" baseline="0" dirty="0">
                <a:latin typeface="Trebuchet MS" pitchFamily="34" charset="0"/>
              </a:rPr>
              <a:t>different </a:t>
            </a:r>
          </a:p>
          <a:p>
            <a:pPr defTabSz="2689125"/>
            <a:r>
              <a:rPr lang="en-US" sz="1800" baseline="0" dirty="0">
                <a:latin typeface="Trebuchet MS" pitchFamily="34" charset="0"/>
              </a:rPr>
              <a:t>column layouts.   </a:t>
            </a:r>
            <a:r>
              <a:rPr lang="en-US" sz="1800" u="sng" baseline="0" dirty="0">
                <a:latin typeface="Trebuchet MS" pitchFamily="34" charset="0"/>
              </a:rPr>
              <a:t>Right-click</a:t>
            </a:r>
            <a:r>
              <a:rPr lang="en-US" sz="1800" baseline="0" dirty="0">
                <a:latin typeface="Trebuchet MS" pitchFamily="34" charset="0"/>
              </a:rPr>
              <a:t> </a:t>
            </a:r>
          </a:p>
          <a:p>
            <a:pPr defTabSz="2689125"/>
            <a:r>
              <a:rPr lang="en-US" sz="1800" baseline="0" dirty="0">
                <a:latin typeface="Trebuchet MS" pitchFamily="34" charset="0"/>
              </a:rPr>
              <a:t>your mouse on the background </a:t>
            </a:r>
          </a:p>
          <a:p>
            <a:pPr defTabSz="2689125"/>
            <a:r>
              <a:rPr lang="en-US" sz="1800" baseline="0" dirty="0">
                <a:latin typeface="Trebuchet MS" pitchFamily="34" charset="0"/>
              </a:rPr>
              <a:t>and click on LAYOUT to see the</a:t>
            </a:r>
          </a:p>
          <a:p>
            <a:pPr defTabSz="2689125"/>
            <a:r>
              <a:rPr lang="en-US" sz="1800" baseline="0" dirty="0">
                <a:latin typeface="Trebuchet MS" pitchFamily="34" charset="0"/>
              </a:rPr>
              <a:t> layout options.  The columns in </a:t>
            </a:r>
          </a:p>
          <a:p>
            <a:pPr defTabSz="2689125"/>
            <a:r>
              <a:rPr lang="en-US" sz="1800" baseline="0" dirty="0">
                <a:latin typeface="Trebuchet MS" pitchFamily="34" charset="0"/>
              </a:rPr>
              <a:t>the provided layouts are fixed and cannot be moved but advanced users can modify any layout by going to VIEW and then SLIDE MASTER.</a:t>
            </a:r>
          </a:p>
          <a:p>
            <a:pPr marL="0" marR="0" indent="0" algn="l" defTabSz="2689125"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marL="0" marR="0" indent="0" algn="l" defTabSz="2689125"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defTabSz="2689125"/>
            <a:r>
              <a:rPr lang="en-US" sz="1800" b="1" baseline="0" dirty="0">
                <a:solidFill>
                  <a:srgbClr val="FFFF00"/>
                </a:solidFill>
                <a:latin typeface="Trebuchet MS" pitchFamily="34" charset="0"/>
              </a:rPr>
              <a:t>Importing text and graphics from external sources</a:t>
            </a:r>
          </a:p>
          <a:p>
            <a:pPr defTabSz="2689125"/>
            <a:r>
              <a:rPr lang="en-US" sz="1800" b="1" u="sng" baseline="0" dirty="0">
                <a:latin typeface="Trebuchet MS" pitchFamily="34" charset="0"/>
              </a:rPr>
              <a:t>TEXT: </a:t>
            </a:r>
            <a:r>
              <a:rPr lang="en-US" sz="1800" baseline="0" dirty="0">
                <a:latin typeface="Trebuchet MS" pitchFamily="34" charset="0"/>
              </a:rPr>
              <a:t>Paste or type your text into a pre-existing placeholder or drag in a new placeholder from the left side of the template. Move it anywhere as needed.</a:t>
            </a:r>
          </a:p>
          <a:p>
            <a:pPr defTabSz="2689125"/>
            <a:endParaRPr lang="en-US" sz="1800" baseline="0" dirty="0">
              <a:latin typeface="Trebuchet MS" pitchFamily="34" charset="0"/>
            </a:endParaRPr>
          </a:p>
          <a:p>
            <a:pPr defTabSz="2689125"/>
            <a:r>
              <a:rPr lang="en-US" sz="1800" b="1" u="sng" baseline="0" dirty="0">
                <a:latin typeface="Trebuchet MS" pitchFamily="34" charset="0"/>
              </a:rPr>
              <a:t>PHOTOS: </a:t>
            </a:r>
            <a:r>
              <a:rPr lang="en-US" sz="1800" baseline="0" dirty="0">
                <a:latin typeface="Trebuchet MS" pitchFamily="34" charset="0"/>
              </a:rPr>
              <a:t>Drag in a picture placeholder, size it </a:t>
            </a:r>
            <a:r>
              <a:rPr lang="en-US" sz="1800" u="sng" baseline="0" dirty="0">
                <a:latin typeface="Trebuchet MS" pitchFamily="34" charset="0"/>
              </a:rPr>
              <a:t>first</a:t>
            </a:r>
            <a:r>
              <a:rPr lang="en-US" sz="1800" baseline="0" dirty="0">
                <a:latin typeface="Trebuchet MS" pitchFamily="34" charset="0"/>
              </a:rPr>
              <a:t>, click in it and insert a photo from the menu.</a:t>
            </a:r>
          </a:p>
          <a:p>
            <a:pPr defTabSz="2689125"/>
            <a:endParaRPr lang="en-US" sz="1800" baseline="0" dirty="0">
              <a:latin typeface="Trebuchet MS" pitchFamily="34" charset="0"/>
            </a:endParaRPr>
          </a:p>
          <a:p>
            <a:pPr defTabSz="2689125"/>
            <a:r>
              <a:rPr lang="en-US" sz="1800" b="1" u="sng" baseline="0" dirty="0">
                <a:latin typeface="Trebuchet MS" pitchFamily="34" charset="0"/>
              </a:rPr>
              <a:t>TABLES: </a:t>
            </a:r>
            <a:r>
              <a:rPr lang="en-US" sz="1800" baseline="0" dirty="0">
                <a:latin typeface="Trebuchet MS" pitchFamily="34" charset="0"/>
              </a:rPr>
              <a:t>You can copy and paste a table from an external document onto this poster template. To adjust the way the text fits within the cells of a table that has been pasted, </a:t>
            </a:r>
            <a:r>
              <a:rPr lang="en-US" sz="1800" u="sng" baseline="0" dirty="0">
                <a:latin typeface="Trebuchet MS" pitchFamily="34" charset="0"/>
              </a:rPr>
              <a:t>right-click</a:t>
            </a:r>
            <a:r>
              <a:rPr lang="en-US" sz="1800" baseline="0" dirty="0">
                <a:latin typeface="Trebuchet MS" pitchFamily="34" charset="0"/>
              </a:rPr>
              <a:t> on the table, click FORMAT SHAPE  then click on TEXT BOX and change the INTERNAL MARGIN values to 0.25.</a:t>
            </a:r>
          </a:p>
          <a:p>
            <a:pPr defTabSz="2689125"/>
            <a:endParaRPr lang="en-US" sz="1800" baseline="0" dirty="0">
              <a:latin typeface="Trebuchet MS" pitchFamily="34" charset="0"/>
            </a:endParaRPr>
          </a:p>
          <a:p>
            <a:pPr defTabSz="2689125"/>
            <a:endParaRPr lang="en-US" sz="1800" baseline="0" dirty="0">
              <a:latin typeface="Trebuchet MS" pitchFamily="34" charset="0"/>
            </a:endParaRPr>
          </a:p>
          <a:p>
            <a:pPr defTabSz="2689125"/>
            <a:r>
              <a:rPr lang="en-US" sz="1800" b="1" baseline="0" dirty="0">
                <a:solidFill>
                  <a:srgbClr val="FFFF00"/>
                </a:solidFill>
                <a:latin typeface="Trebuchet MS" pitchFamily="34" charset="0"/>
              </a:rPr>
              <a:t>Modifying the color scheme</a:t>
            </a:r>
          </a:p>
          <a:p>
            <a:pPr defTabSz="2689125"/>
            <a:r>
              <a:rPr lang="en-US" sz="1800" baseline="0" dirty="0">
                <a:latin typeface="Trebuchet MS" pitchFamily="34" charset="0"/>
              </a:rPr>
              <a:t>To change the color scheme of this template go to the DESIGN menu and click on COLORS. You can choose from the provided color combinations or create your own.</a:t>
            </a:r>
          </a:p>
          <a:p>
            <a:pPr defTabSz="3134436"/>
            <a:endParaRPr lang="en-US" sz="1800" baseline="0" dirty="0">
              <a:latin typeface="Trebuchet MS" pitchFamily="34" charset="0"/>
            </a:endParaRPr>
          </a:p>
          <a:p>
            <a:pPr defTabSz="3134436">
              <a:lnSpc>
                <a:spcPts val="2100"/>
              </a:lnSpc>
            </a:pPr>
            <a:endParaRPr lang="en-US" sz="1800" baseline="0" dirty="0">
              <a:latin typeface="Trebuchet MS" pitchFamily="34" charset="0"/>
            </a:endParaRPr>
          </a:p>
          <a:p>
            <a:pPr defTabSz="3134436">
              <a:lnSpc>
                <a:spcPts val="2100"/>
              </a:lnSpc>
            </a:pPr>
            <a:endParaRPr lang="en-US" sz="1800" baseline="0" dirty="0">
              <a:latin typeface="Trebuchet MS" pitchFamily="34" charset="0"/>
            </a:endParaRPr>
          </a:p>
          <a:p>
            <a:pPr defTabSz="3134436">
              <a:lnSpc>
                <a:spcPts val="2100"/>
              </a:lnSpc>
            </a:pPr>
            <a:endParaRPr lang="en-US" sz="1800" baseline="0" dirty="0">
              <a:latin typeface="Trebuchet MS" pitchFamily="34" charset="0"/>
            </a:endParaRPr>
          </a:p>
          <a:p>
            <a:pPr defTabSz="2507849">
              <a:lnSpc>
                <a:spcPts val="2100"/>
              </a:lnSpc>
            </a:pPr>
            <a:endParaRPr lang="en-US" sz="1200" baseline="0" dirty="0">
              <a:latin typeface="Trebuchet MS" pitchFamily="34" charset="0"/>
            </a:endParaRPr>
          </a:p>
          <a:p>
            <a:pPr defTabSz="2507849">
              <a:lnSpc>
                <a:spcPts val="2100"/>
              </a:lnSpc>
            </a:pPr>
            <a:endParaRPr lang="en-US" sz="1200" dirty="0">
              <a:latin typeface="Trebuchet MS" pitchFamily="34" charset="0"/>
            </a:endParaRPr>
          </a:p>
          <a:p>
            <a:pPr algn="ctr">
              <a:lnSpc>
                <a:spcPts val="2100"/>
              </a:lnSpc>
            </a:pPr>
            <a:endParaRPr lang="en-US" sz="1200" b="1" dirty="0">
              <a:solidFill>
                <a:schemeClr val="bg1"/>
              </a:solidFill>
              <a:latin typeface="Trebuchet MS" pitchFamily="34" charset="0"/>
            </a:endParaRPr>
          </a:p>
          <a:p>
            <a:pPr defTabSz="2507849">
              <a:lnSpc>
                <a:spcPts val="2100"/>
              </a:lnSpc>
            </a:pPr>
            <a:endParaRPr lang="en-US" sz="1200" b="1" dirty="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p:nvPicPr>
        <p:blipFill>
          <a:blip r:embed="rId6" cstate="print"/>
          <a:srcRect/>
          <a:stretch>
            <a:fillRect/>
          </a:stretch>
        </p:blipFill>
        <p:spPr bwMode="auto">
          <a:xfrm>
            <a:off x="31307318" y="6276069"/>
            <a:ext cx="2438880" cy="1258464"/>
          </a:xfrm>
          <a:prstGeom prst="rect">
            <a:avLst/>
          </a:prstGeom>
          <a:noFill/>
          <a:ln w="9525">
            <a:noFill/>
            <a:miter lim="800000"/>
            <a:headEnd/>
            <a:tailEnd/>
          </a:ln>
          <a:effectLst/>
        </p:spPr>
      </p:pic>
      <p:sp>
        <p:nvSpPr>
          <p:cNvPr id="48" name="TextBox 47"/>
          <p:cNvSpPr txBox="1"/>
          <p:nvPr/>
        </p:nvSpPr>
        <p:spPr>
          <a:xfrm>
            <a:off x="27877006" y="15329052"/>
            <a:ext cx="5725179" cy="983776"/>
          </a:xfrm>
          <a:prstGeom prst="rect">
            <a:avLst/>
          </a:prstGeom>
          <a:noFill/>
        </p:spPr>
        <p:txBody>
          <a:bodyPr wrap="square" lIns="52243" tIns="26121" rIns="52243" bIns="26121" rtlCol="0">
            <a:spAutoFit/>
          </a:bodyPr>
          <a:lstStyle/>
          <a:p>
            <a:pPr>
              <a:lnSpc>
                <a:spcPts val="1800"/>
              </a:lnSpc>
            </a:pPr>
            <a:r>
              <a:rPr lang="en-US" sz="2000" dirty="0">
                <a:solidFill>
                  <a:schemeClr val="bg1"/>
                </a:solidFill>
              </a:rPr>
              <a:t>© 2013 PosterPresentations.com</a:t>
            </a:r>
            <a:br>
              <a:rPr lang="en-US" sz="2000" dirty="0">
                <a:solidFill>
                  <a:schemeClr val="bg1"/>
                </a:solidFill>
              </a:rPr>
            </a:br>
            <a:r>
              <a:rPr lang="en-US" sz="2000" dirty="0">
                <a:solidFill>
                  <a:schemeClr val="bg1"/>
                </a:solidFill>
              </a:rPr>
              <a:t>    </a:t>
            </a:r>
            <a:r>
              <a:rPr lang="en-US" sz="1800" dirty="0">
                <a:solidFill>
                  <a:schemeClr val="bg1"/>
                </a:solidFill>
              </a:rPr>
              <a:t>2117 Fourth Street ,</a:t>
            </a:r>
            <a:r>
              <a:rPr lang="en-US" sz="1800" baseline="0" dirty="0">
                <a:solidFill>
                  <a:schemeClr val="bg1"/>
                </a:solidFill>
              </a:rPr>
              <a:t> Unit C</a:t>
            </a:r>
            <a:br>
              <a:rPr lang="en-US" sz="1800" baseline="0" dirty="0">
                <a:solidFill>
                  <a:schemeClr val="bg1"/>
                </a:solidFill>
              </a:rPr>
            </a:br>
            <a:r>
              <a:rPr lang="en-US" sz="1800" baseline="0" dirty="0">
                <a:solidFill>
                  <a:schemeClr val="bg1"/>
                </a:solidFill>
              </a:rPr>
              <a:t>    Berkeley  CA  94710</a:t>
            </a:r>
            <a:br>
              <a:rPr lang="en-US" sz="1800" baseline="0" dirty="0">
                <a:solidFill>
                  <a:schemeClr val="bg1"/>
                </a:solidFill>
              </a:rPr>
            </a:br>
            <a:r>
              <a:rPr lang="en-US" sz="1800" baseline="0" dirty="0">
                <a:solidFill>
                  <a:schemeClr val="bg1"/>
                </a:solidFill>
              </a:rPr>
              <a:t>    </a:t>
            </a:r>
            <a:r>
              <a:rPr lang="en-US" sz="1800" b="1" baseline="0" dirty="0">
                <a:solidFill>
                  <a:srgbClr val="FFFF00"/>
                </a:solidFill>
              </a:rPr>
              <a:t>posterpresenter@gmail.com</a:t>
            </a:r>
            <a:endParaRPr lang="en-US" sz="2000" b="1" dirty="0">
              <a:solidFill>
                <a:srgbClr val="FFFF00"/>
              </a:solidFill>
            </a:endParaRPr>
          </a:p>
        </p:txBody>
      </p:sp>
      <p:cxnSp>
        <p:nvCxnSpPr>
          <p:cNvPr id="49" name="Straight Connector 48"/>
          <p:cNvCxnSpPr/>
          <p:nvPr/>
        </p:nvCxnSpPr>
        <p:spPr>
          <a:xfrm>
            <a:off x="27638830" y="2544201"/>
            <a:ext cx="6281539" cy="1587"/>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7638830" y="15144753"/>
            <a:ext cx="6281539" cy="1587"/>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4"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3" tIns="26121" rIns="52243" bIns="26121" anchor="ctr"/>
          <a:lstStyle/>
          <a:p>
            <a:pPr lvl="0"/>
            <a:endParaRPr lang="en-US" dirty="0"/>
          </a:p>
        </p:txBody>
      </p:sp>
      <p:pic>
        <p:nvPicPr>
          <p:cNvPr id="3" name="Picture 2"/>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48643" y="615975"/>
            <a:ext cx="2761491" cy="1261875"/>
          </a:xfrm>
          <a:prstGeom prst="rect">
            <a:avLst/>
          </a:prstGeom>
        </p:spPr>
      </p:pic>
      <p:sp>
        <p:nvSpPr>
          <p:cNvPr id="27" name="Text Box 14"/>
          <p:cNvSpPr txBox="1">
            <a:spLocks noChangeArrowheads="1"/>
          </p:cNvSpPr>
          <p:nvPr userDrawn="1"/>
        </p:nvSpPr>
        <p:spPr bwMode="auto">
          <a:xfrm>
            <a:off x="918371" y="16156941"/>
            <a:ext cx="1571625" cy="194220"/>
          </a:xfrm>
          <a:prstGeom prst="rect">
            <a:avLst/>
          </a:prstGeom>
          <a:noFill/>
          <a:ln w="9525">
            <a:noFill/>
            <a:miter lim="800000"/>
            <a:headEnd/>
            <a:tailEnd/>
          </a:ln>
          <a:effectLst/>
        </p:spPr>
        <p:txBody>
          <a:bodyPr lIns="52144" tIns="26067" rIns="52144" bIns="26067">
            <a:spAutoFit/>
          </a:bodyPr>
          <a:lstStyle/>
          <a:p>
            <a:pPr eaLnBrk="0" hangingPunct="0">
              <a:lnSpc>
                <a:spcPct val="65000"/>
              </a:lnSpc>
              <a:spcBef>
                <a:spcPct val="50000"/>
              </a:spcBef>
              <a:defRPr/>
            </a:pPr>
            <a:r>
              <a:rPr lang="en-US" sz="300" b="1" dirty="0">
                <a:solidFill>
                  <a:schemeClr val="bg1">
                    <a:lumMod val="50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Lst>
  <p:txStyles>
    <p:titleStyle>
      <a:lvl1pPr algn="ctr" defTabSz="2507668"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376" indent="-940376" algn="l" defTabSz="2507668"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480" indent="-783646" algn="l" defTabSz="2507668"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585" indent="-626917" algn="l" defTabSz="2507668"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419" indent="-626917" algn="l" defTabSz="2507668"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252" indent="-626917" algn="l" defTabSz="2507668"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087" indent="-626917" algn="l" defTabSz="2507668"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49920" indent="-626917" algn="l" defTabSz="2507668"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3755" indent="-626917" algn="l" defTabSz="2507668"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7588" indent="-626917" algn="l" defTabSz="2507668"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668" rtl="0" eaLnBrk="1" latinLnBrk="0" hangingPunct="1">
        <a:defRPr sz="4900" kern="1200">
          <a:solidFill>
            <a:schemeClr val="tx1"/>
          </a:solidFill>
          <a:latin typeface="+mn-lt"/>
          <a:ea typeface="+mn-ea"/>
          <a:cs typeface="+mn-cs"/>
        </a:defRPr>
      </a:lvl1pPr>
      <a:lvl2pPr marL="1253834" algn="l" defTabSz="2507668" rtl="0" eaLnBrk="1" latinLnBrk="0" hangingPunct="1">
        <a:defRPr sz="4900" kern="1200">
          <a:solidFill>
            <a:schemeClr val="tx1"/>
          </a:solidFill>
          <a:latin typeface="+mn-lt"/>
          <a:ea typeface="+mn-ea"/>
          <a:cs typeface="+mn-cs"/>
        </a:defRPr>
      </a:lvl2pPr>
      <a:lvl3pPr marL="2507668" algn="l" defTabSz="2507668" rtl="0" eaLnBrk="1" latinLnBrk="0" hangingPunct="1">
        <a:defRPr sz="4900" kern="1200">
          <a:solidFill>
            <a:schemeClr val="tx1"/>
          </a:solidFill>
          <a:latin typeface="+mn-lt"/>
          <a:ea typeface="+mn-ea"/>
          <a:cs typeface="+mn-cs"/>
        </a:defRPr>
      </a:lvl3pPr>
      <a:lvl4pPr marL="3761502" algn="l" defTabSz="2507668" rtl="0" eaLnBrk="1" latinLnBrk="0" hangingPunct="1">
        <a:defRPr sz="4900" kern="1200">
          <a:solidFill>
            <a:schemeClr val="tx1"/>
          </a:solidFill>
          <a:latin typeface="+mn-lt"/>
          <a:ea typeface="+mn-ea"/>
          <a:cs typeface="+mn-cs"/>
        </a:defRPr>
      </a:lvl4pPr>
      <a:lvl5pPr marL="5015335" algn="l" defTabSz="2507668" rtl="0" eaLnBrk="1" latinLnBrk="0" hangingPunct="1">
        <a:defRPr sz="4900" kern="1200">
          <a:solidFill>
            <a:schemeClr val="tx1"/>
          </a:solidFill>
          <a:latin typeface="+mn-lt"/>
          <a:ea typeface="+mn-ea"/>
          <a:cs typeface="+mn-cs"/>
        </a:defRPr>
      </a:lvl5pPr>
      <a:lvl6pPr marL="6269170" algn="l" defTabSz="2507668" rtl="0" eaLnBrk="1" latinLnBrk="0" hangingPunct="1">
        <a:defRPr sz="4900" kern="1200">
          <a:solidFill>
            <a:schemeClr val="tx1"/>
          </a:solidFill>
          <a:latin typeface="+mn-lt"/>
          <a:ea typeface="+mn-ea"/>
          <a:cs typeface="+mn-cs"/>
        </a:defRPr>
      </a:lvl6pPr>
      <a:lvl7pPr marL="7523004" algn="l" defTabSz="2507668" rtl="0" eaLnBrk="1" latinLnBrk="0" hangingPunct="1">
        <a:defRPr sz="4900" kern="1200">
          <a:solidFill>
            <a:schemeClr val="tx1"/>
          </a:solidFill>
          <a:latin typeface="+mn-lt"/>
          <a:ea typeface="+mn-ea"/>
          <a:cs typeface="+mn-cs"/>
        </a:defRPr>
      </a:lvl7pPr>
      <a:lvl8pPr marL="8776837" algn="l" defTabSz="2507668" rtl="0" eaLnBrk="1" latinLnBrk="0" hangingPunct="1">
        <a:defRPr sz="4900" kern="1200">
          <a:solidFill>
            <a:schemeClr val="tx1"/>
          </a:solidFill>
          <a:latin typeface="+mn-lt"/>
          <a:ea typeface="+mn-ea"/>
          <a:cs typeface="+mn-cs"/>
        </a:defRPr>
      </a:lvl8pPr>
      <a:lvl9pPr marL="10030672" algn="l" defTabSz="2507668" rtl="0" eaLnBrk="1" latinLnBrk="0" hangingPunct="1">
        <a:defRPr sz="4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8" name="Rectangle 33"/>
          <p:cNvSpPr>
            <a:spLocks noChangeArrowheads="1"/>
          </p:cNvSpPr>
          <p:nvPr/>
        </p:nvSpPr>
        <p:spPr bwMode="auto">
          <a:xfrm>
            <a:off x="571500" y="2628900"/>
            <a:ext cx="6286500" cy="13373100"/>
          </a:xfrm>
          <a:prstGeom prst="roundRect">
            <a:avLst>
              <a:gd name="adj" fmla="val 4310"/>
            </a:avLst>
          </a:prstGeom>
          <a:solidFill>
            <a:schemeClr val="bg1">
              <a:lumMod val="95000"/>
            </a:schemeClr>
          </a:solidFill>
          <a:ln w="9525">
            <a:solidFill>
              <a:schemeClr val="tx2"/>
            </a:solidFill>
            <a:miter lim="800000"/>
            <a:headEnd/>
            <a:tailEnd/>
          </a:ln>
          <a:effectLst/>
        </p:spPr>
        <p:txBody>
          <a:bodyPr wrap="none" lIns="52243" tIns="26121" rIns="52243" bIns="26121" anchor="ctr"/>
          <a:lstStyle/>
          <a:p>
            <a:pPr>
              <a:defRPr/>
            </a:pPr>
            <a:endParaRPr lang="en-US" dirty="0"/>
          </a:p>
        </p:txBody>
      </p:sp>
      <p:sp>
        <p:nvSpPr>
          <p:cNvPr id="10" name="Text Box 14"/>
          <p:cNvSpPr txBox="1">
            <a:spLocks noChangeArrowheads="1"/>
          </p:cNvSpPr>
          <p:nvPr/>
        </p:nvSpPr>
        <p:spPr bwMode="auto">
          <a:xfrm>
            <a:off x="898052" y="16116300"/>
            <a:ext cx="1571625" cy="194220"/>
          </a:xfrm>
          <a:prstGeom prst="rect">
            <a:avLst/>
          </a:prstGeom>
          <a:noFill/>
          <a:ln w="9525">
            <a:noFill/>
            <a:miter lim="800000"/>
            <a:headEnd/>
            <a:tailEnd/>
          </a:ln>
          <a:effectLst/>
        </p:spPr>
        <p:txBody>
          <a:bodyPr lIns="52144" tIns="26067" rIns="52144" bIns="26067">
            <a:spAutoFit/>
          </a:bodyPr>
          <a:lstStyle/>
          <a:p>
            <a:pPr eaLnBrk="0" hangingPunct="0">
              <a:lnSpc>
                <a:spcPct val="65000"/>
              </a:lnSpc>
              <a:spcBef>
                <a:spcPct val="50000"/>
              </a:spcBef>
              <a:defRPr/>
            </a:pPr>
            <a:r>
              <a:rPr lang="en-US" sz="30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1" name="Rectangle 33"/>
          <p:cNvSpPr>
            <a:spLocks noChangeArrowheads="1"/>
          </p:cNvSpPr>
          <p:nvPr/>
        </p:nvSpPr>
        <p:spPr bwMode="auto">
          <a:xfrm>
            <a:off x="7209791" y="2628900"/>
            <a:ext cx="13012420" cy="13373100"/>
          </a:xfrm>
          <a:prstGeom prst="roundRect">
            <a:avLst>
              <a:gd name="adj" fmla="val 2271"/>
            </a:avLst>
          </a:prstGeom>
          <a:solidFill>
            <a:schemeClr val="bg1">
              <a:lumMod val="95000"/>
            </a:schemeClr>
          </a:solidFill>
          <a:ln w="9525">
            <a:solidFill>
              <a:schemeClr val="tx2"/>
            </a:solidFill>
            <a:miter lim="800000"/>
            <a:headEnd/>
            <a:tailEnd/>
          </a:ln>
          <a:effectLst/>
        </p:spPr>
        <p:txBody>
          <a:bodyPr wrap="none" lIns="52243" tIns="26121" rIns="52243" bIns="26121" anchor="ctr"/>
          <a:lstStyle/>
          <a:p>
            <a:pPr>
              <a:defRPr/>
            </a:pPr>
            <a:endParaRPr lang="en-US" dirty="0"/>
          </a:p>
        </p:txBody>
      </p:sp>
      <p:sp>
        <p:nvSpPr>
          <p:cNvPr id="22" name="Rectangle 33"/>
          <p:cNvSpPr>
            <a:spLocks noChangeArrowheads="1"/>
          </p:cNvSpPr>
          <p:nvPr/>
        </p:nvSpPr>
        <p:spPr bwMode="auto">
          <a:xfrm>
            <a:off x="20574000" y="2628900"/>
            <a:ext cx="6286500" cy="13373100"/>
          </a:xfrm>
          <a:prstGeom prst="roundRect">
            <a:avLst>
              <a:gd name="adj" fmla="val 4641"/>
            </a:avLst>
          </a:prstGeom>
          <a:solidFill>
            <a:schemeClr val="bg1">
              <a:lumMod val="95000"/>
            </a:schemeClr>
          </a:solidFill>
          <a:ln w="9525">
            <a:solidFill>
              <a:schemeClr val="tx2"/>
            </a:solidFill>
            <a:miter lim="800000"/>
            <a:headEnd/>
            <a:tailEnd/>
          </a:ln>
          <a:effectLst/>
        </p:spPr>
        <p:txBody>
          <a:bodyPr wrap="none" lIns="52243" tIns="26121" rIns="52243" bIns="26121" anchor="ctr"/>
          <a:lstStyle/>
          <a:p>
            <a:pPr>
              <a:defRPr/>
            </a:pPr>
            <a:endParaRPr lang="en-US" dirty="0"/>
          </a:p>
        </p:txBody>
      </p:sp>
      <p:sp>
        <p:nvSpPr>
          <p:cNvPr id="24" name="Rectangle 23"/>
          <p:cNvSpPr/>
          <p:nvPr/>
        </p:nvSpPr>
        <p:spPr>
          <a:xfrm>
            <a:off x="-6501491"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87" tIns="208972" rIns="104487" bIns="104487" rtlCol="0" anchor="t" anchorCtr="0"/>
          <a:lstStyle/>
          <a:p>
            <a:pPr algn="ctr"/>
            <a:r>
              <a:rPr lang="en-US" sz="2500" b="1" dirty="0">
                <a:solidFill>
                  <a:schemeClr val="bg1"/>
                </a:solidFill>
                <a:latin typeface="Trebuchet MS" pitchFamily="34" charset="0"/>
              </a:rPr>
              <a:t>QUICK DESIGN</a:t>
            </a:r>
            <a:r>
              <a:rPr lang="en-US" sz="2500" b="1" baseline="0" dirty="0">
                <a:solidFill>
                  <a:schemeClr val="bg1"/>
                </a:solidFill>
                <a:latin typeface="Trebuchet MS" pitchFamily="34" charset="0"/>
              </a:rPr>
              <a:t> </a:t>
            </a:r>
            <a:r>
              <a:rPr lang="en-US" sz="2500" b="1" dirty="0">
                <a:solidFill>
                  <a:schemeClr val="bg1"/>
                </a:solidFill>
                <a:latin typeface="Trebuchet MS" pitchFamily="34" charset="0"/>
              </a:rPr>
              <a:t>GUIDE</a:t>
            </a:r>
          </a:p>
          <a:p>
            <a:pPr algn="ctr"/>
            <a:r>
              <a:rPr lang="en-US" sz="2300" b="1" dirty="0">
                <a:solidFill>
                  <a:srgbClr val="FFFF00"/>
                </a:solidFill>
                <a:latin typeface="Trebuchet MS" pitchFamily="34" charset="0"/>
              </a:rPr>
              <a:t>(--THIS SECTION DOES NOT PRINT--)</a:t>
            </a:r>
          </a:p>
          <a:p>
            <a:pPr algn="ctr"/>
            <a:endParaRPr lang="en-US" sz="1800" b="1" dirty="0">
              <a:latin typeface="Trebuchet MS" pitchFamily="34" charset="0"/>
            </a:endParaRPr>
          </a:p>
          <a:p>
            <a:pPr defTabSz="3765226"/>
            <a:r>
              <a:rPr lang="en-US" sz="1800" dirty="0">
                <a:latin typeface="Trebuchet MS" pitchFamily="34" charset="0"/>
              </a:rPr>
              <a:t>This PowerPoint</a:t>
            </a:r>
            <a:r>
              <a:rPr lang="en-US" sz="1800" baseline="0" dirty="0">
                <a:latin typeface="Trebuchet MS" pitchFamily="34" charset="0"/>
              </a:rPr>
              <a:t> </a:t>
            </a:r>
            <a:r>
              <a:rPr lang="en-US" sz="1800" dirty="0">
                <a:latin typeface="Trebuchet MS" pitchFamily="34" charset="0"/>
              </a:rPr>
              <a:t>2007 template produces</a:t>
            </a:r>
            <a:r>
              <a:rPr lang="en-US" sz="1800" baseline="0" dirty="0">
                <a:latin typeface="Trebuchet MS" pitchFamily="34" charset="0"/>
              </a:rPr>
              <a:t> </a:t>
            </a:r>
            <a:r>
              <a:rPr lang="en-US" sz="1800" dirty="0">
                <a:latin typeface="Trebuchet MS" pitchFamily="34" charset="0"/>
              </a:rPr>
              <a:t>a 36”x60” professional  poster</a:t>
            </a:r>
            <a:r>
              <a:rPr lang="en-US" sz="1800">
                <a:latin typeface="Trebuchet MS" pitchFamily="34" charset="0"/>
              </a:rPr>
              <a:t>. You</a:t>
            </a:r>
            <a:r>
              <a:rPr lang="en-US" sz="1800" baseline="0">
                <a:latin typeface="Trebuchet MS" pitchFamily="34" charset="0"/>
              </a:rPr>
              <a:t> can u</a:t>
            </a:r>
            <a:r>
              <a:rPr lang="en-US" sz="1800">
                <a:latin typeface="Trebuchet MS" pitchFamily="34" charset="0"/>
              </a:rPr>
              <a:t>se</a:t>
            </a:r>
            <a:r>
              <a:rPr lang="en-US" sz="1800" baseline="0">
                <a:latin typeface="Trebuchet MS" pitchFamily="34" charset="0"/>
              </a:rPr>
              <a:t> it to create your research poster and </a:t>
            </a:r>
            <a:r>
              <a:rPr lang="en-US" sz="1800">
                <a:latin typeface="Trebuchet MS" pitchFamily="34" charset="0"/>
              </a:rPr>
              <a:t>save valuable time placing titles, subtitles,</a:t>
            </a:r>
            <a:r>
              <a:rPr lang="en-US" sz="1800" baseline="0">
                <a:latin typeface="Trebuchet MS" pitchFamily="34" charset="0"/>
              </a:rPr>
              <a:t> text, and graphics</a:t>
            </a:r>
            <a:r>
              <a:rPr lang="en-US" sz="1800">
                <a:latin typeface="Trebuchet MS" pitchFamily="34" charset="0"/>
              </a:rPr>
              <a:t>. </a:t>
            </a:r>
            <a:endParaRPr lang="en-US" sz="1800" dirty="0">
              <a:latin typeface="Trebuchet MS" pitchFamily="34" charset="0"/>
            </a:endParaRPr>
          </a:p>
          <a:p>
            <a:pPr defTabSz="4388737"/>
            <a:endParaRPr lang="en-US" sz="1800" dirty="0">
              <a:latin typeface="Trebuchet MS" pitchFamily="34" charset="0"/>
            </a:endParaRPr>
          </a:p>
          <a:p>
            <a:pPr defTabSz="4388737"/>
            <a:r>
              <a:rPr lang="en-US" sz="1800" dirty="0">
                <a:latin typeface="Trebuchet MS" pitchFamily="34" charset="0"/>
              </a:rPr>
              <a:t>We provide a series of online tutorials that will guide you through the poster design process and answer your poster production questions. </a:t>
            </a:r>
          </a:p>
          <a:p>
            <a:pPr defTabSz="4388737"/>
            <a:endParaRPr lang="en-US" sz="1800" dirty="0">
              <a:latin typeface="Trebuchet MS" pitchFamily="34" charset="0"/>
            </a:endParaRPr>
          </a:p>
          <a:p>
            <a:pPr defTabSz="4388737"/>
            <a:r>
              <a:rPr lang="en-US" sz="1800" dirty="0">
                <a:latin typeface="Trebuchet MS" pitchFamily="34" charset="0"/>
              </a:rPr>
              <a:t>To view our template tutorials, go online to </a:t>
            </a:r>
            <a:r>
              <a:rPr lang="en-US" sz="1800" b="1" dirty="0">
                <a:solidFill>
                  <a:srgbClr val="FFFF00"/>
                </a:solidFill>
                <a:latin typeface="Trebuchet MS" pitchFamily="34" charset="0"/>
              </a:rPr>
              <a:t>PosterPresentations.com </a:t>
            </a:r>
            <a:r>
              <a:rPr lang="en-US" sz="1800" dirty="0">
                <a:latin typeface="Trebuchet MS" pitchFamily="34" charset="0"/>
              </a:rPr>
              <a:t>and click on </a:t>
            </a:r>
            <a:r>
              <a:rPr lang="en-US" sz="1800" dirty="0">
                <a:solidFill>
                  <a:srgbClr val="FFFF00"/>
                </a:solidFill>
                <a:latin typeface="Trebuchet MS" pitchFamily="34" charset="0"/>
              </a:rPr>
              <a:t>HELP DESK.</a:t>
            </a:r>
          </a:p>
          <a:p>
            <a:pPr defTabSz="4388737"/>
            <a:endParaRPr lang="en-US" sz="1800" dirty="0">
              <a:latin typeface="Trebuchet MS" pitchFamily="34" charset="0"/>
            </a:endParaRPr>
          </a:p>
          <a:p>
            <a:pPr defTabSz="4388737"/>
            <a:r>
              <a:rPr lang="en-US" sz="1800" dirty="0">
                <a:latin typeface="Trebuchet MS" pitchFamily="34" charset="0"/>
              </a:rPr>
              <a:t>When</a:t>
            </a:r>
            <a:r>
              <a:rPr lang="en-US" sz="1800" baseline="0" dirty="0">
                <a:latin typeface="Trebuchet MS" pitchFamily="34" charset="0"/>
              </a:rPr>
              <a:t> you are ready to</a:t>
            </a:r>
            <a:r>
              <a:rPr lang="en-US" sz="1800" dirty="0">
                <a:latin typeface="Trebuchet MS" pitchFamily="34" charset="0"/>
              </a:rPr>
              <a:t> </a:t>
            </a:r>
            <a:r>
              <a:rPr lang="en-US" sz="1800" baseline="0" dirty="0">
                <a:latin typeface="Trebuchet MS" pitchFamily="34" charset="0"/>
              </a:rPr>
              <a:t> print your poster</a:t>
            </a:r>
            <a:r>
              <a:rPr lang="en-US" sz="1800" dirty="0">
                <a:latin typeface="Trebuchet MS" pitchFamily="34" charset="0"/>
              </a:rPr>
              <a:t>,</a:t>
            </a:r>
            <a:r>
              <a:rPr lang="en-US" sz="1800" baseline="0" dirty="0">
                <a:latin typeface="Trebuchet MS" pitchFamily="34" charset="0"/>
              </a:rPr>
              <a:t> go online to</a:t>
            </a:r>
            <a:r>
              <a:rPr lang="en-US" sz="2000" baseline="0" dirty="0">
                <a:latin typeface="Trebuchet MS" pitchFamily="34" charset="0"/>
              </a:rPr>
              <a:t> </a:t>
            </a:r>
            <a:r>
              <a:rPr lang="en-US" sz="2400" b="1" dirty="0">
                <a:solidFill>
                  <a:srgbClr val="FFFF00"/>
                </a:solidFill>
                <a:latin typeface="Trebuchet MS" pitchFamily="34" charset="0"/>
              </a:rPr>
              <a:t>PosterPresentations.com</a:t>
            </a:r>
            <a:r>
              <a:rPr lang="en-US" sz="2400" b="1" dirty="0">
                <a:solidFill>
                  <a:schemeClr val="bg1"/>
                </a:solidFill>
                <a:latin typeface="Trebuchet MS" pitchFamily="34" charset="0"/>
              </a:rPr>
              <a:t>.</a:t>
            </a:r>
            <a:r>
              <a:rPr lang="en-US" sz="1800" dirty="0">
                <a:latin typeface="Trebuchet MS" pitchFamily="34" charset="0"/>
              </a:rPr>
              <a:t/>
            </a:r>
            <a:br>
              <a:rPr lang="en-US" sz="1800" dirty="0">
                <a:latin typeface="Trebuchet MS" pitchFamily="34" charset="0"/>
              </a:rPr>
            </a:br>
            <a:endParaRPr lang="en-US" sz="1800" dirty="0">
              <a:latin typeface="Trebuchet MS" pitchFamily="34" charset="0"/>
            </a:endParaRPr>
          </a:p>
          <a:p>
            <a:pPr algn="l" defTabSz="3765226"/>
            <a:r>
              <a:rPr lang="en-US" sz="1800" b="1" dirty="0">
                <a:solidFill>
                  <a:schemeClr val="bg1"/>
                </a:solidFill>
                <a:latin typeface="Trebuchet MS" pitchFamily="34" charset="0"/>
              </a:rPr>
              <a:t>Need</a:t>
            </a:r>
            <a:r>
              <a:rPr lang="en-US" sz="1800" b="1" baseline="0" dirty="0">
                <a:solidFill>
                  <a:schemeClr val="bg1"/>
                </a:solidFill>
                <a:latin typeface="Trebuchet MS" pitchFamily="34" charset="0"/>
              </a:rPr>
              <a:t> Assistance?  </a:t>
            </a:r>
            <a:r>
              <a:rPr lang="en-US" sz="2400" b="1" baseline="0" dirty="0">
                <a:solidFill>
                  <a:srgbClr val="FFFF00"/>
                </a:solidFill>
                <a:latin typeface="Trebuchet MS" pitchFamily="34" charset="0"/>
              </a:rPr>
              <a:t>Call  us at </a:t>
            </a:r>
            <a:r>
              <a:rPr lang="en-US" sz="2400" b="1" dirty="0">
                <a:solidFill>
                  <a:srgbClr val="FFFF00"/>
                </a:solidFill>
                <a:latin typeface="Trebuchet MS" pitchFamily="34" charset="0"/>
              </a:rPr>
              <a:t>1.866.649.3004</a:t>
            </a:r>
          </a:p>
          <a:p>
            <a:pPr defTabSz="2507849"/>
            <a:r>
              <a:rPr lang="en-US" sz="1800" dirty="0">
                <a:latin typeface="Trebuchet MS" pitchFamily="34" charset="0"/>
              </a:rPr>
              <a:t> </a:t>
            </a:r>
            <a:endParaRPr lang="en-US" sz="2300" b="1" dirty="0">
              <a:solidFill>
                <a:srgbClr val="FFFF00"/>
              </a:solidFill>
              <a:latin typeface="Trebuchet MS" pitchFamily="34" charset="0"/>
            </a:endParaRPr>
          </a:p>
          <a:p>
            <a:pPr algn="ctr"/>
            <a:r>
              <a:rPr lang="en-US" sz="2500" b="1" dirty="0">
                <a:solidFill>
                  <a:schemeClr val="bg1"/>
                </a:solidFill>
                <a:latin typeface="Trebuchet MS" pitchFamily="34" charset="0"/>
              </a:rPr>
              <a:t>Object Placeholders</a:t>
            </a:r>
          </a:p>
          <a:p>
            <a:pPr algn="ctr"/>
            <a:endParaRPr lang="en-US" sz="2500" b="1" dirty="0">
              <a:solidFill>
                <a:schemeClr val="bg1"/>
              </a:solidFill>
              <a:latin typeface="Trebuchet MS" pitchFamily="34" charset="0"/>
            </a:endParaRPr>
          </a:p>
          <a:p>
            <a:pPr marL="0" marR="0" indent="0" algn="l" defTabSz="3765226" rtl="0" eaLnBrk="1" fontAlgn="auto" latinLnBrk="0" hangingPunct="1">
              <a:lnSpc>
                <a:spcPct val="100000"/>
              </a:lnSpc>
              <a:spcBef>
                <a:spcPts val="0"/>
              </a:spcBef>
              <a:spcAft>
                <a:spcPts val="0"/>
              </a:spcAft>
              <a:buClrTx/>
              <a:buSzTx/>
              <a:buFontTx/>
              <a:buNone/>
              <a:tabLst/>
              <a:defRPr/>
            </a:pPr>
            <a:r>
              <a:rPr lang="en-US" sz="1800" dirty="0">
                <a:solidFill>
                  <a:srgbClr val="FFFF00"/>
                </a:solidFill>
                <a:latin typeface="Trebuchet MS" pitchFamily="34" charset="0"/>
              </a:rPr>
              <a:t>Using the placeholders</a:t>
            </a:r>
          </a:p>
          <a:p>
            <a:pPr marL="0" marR="0" indent="0" algn="l" defTabSz="3765226" rtl="0" eaLnBrk="1" fontAlgn="auto" latinLnBrk="0" hangingPunct="1">
              <a:lnSpc>
                <a:spcPct val="100000"/>
              </a:lnSpc>
              <a:spcBef>
                <a:spcPts val="0"/>
              </a:spcBef>
              <a:spcAft>
                <a:spcPts val="0"/>
              </a:spcAft>
              <a:buClrTx/>
              <a:buSzTx/>
              <a:buFontTx/>
              <a:buNone/>
              <a:tabLst/>
              <a:defRPr/>
            </a:pPr>
            <a:r>
              <a:rPr lang="en-US" sz="1800" dirty="0">
                <a:latin typeface="Trebuchet MS" pitchFamily="34" charset="0"/>
              </a:rPr>
              <a:t>To</a:t>
            </a:r>
            <a:r>
              <a:rPr lang="en-US" sz="1800" baseline="0" dirty="0">
                <a:latin typeface="Trebuchet MS" pitchFamily="34" charset="0"/>
              </a:rPr>
              <a:t> add text, c</a:t>
            </a:r>
            <a:r>
              <a:rPr lang="en-US" sz="1800" dirty="0">
                <a:latin typeface="Trebuchet MS" pitchFamily="34" charset="0"/>
              </a:rPr>
              <a:t>lick inside</a:t>
            </a:r>
            <a:r>
              <a:rPr lang="en-US" sz="1800" baseline="0" dirty="0">
                <a:latin typeface="Trebuchet MS" pitchFamily="34" charset="0"/>
              </a:rPr>
              <a:t> a placeholder on the poster and type or paste your text.  To move a placeholder, click it </a:t>
            </a:r>
            <a:r>
              <a:rPr lang="en-US" sz="1800" u="sng" baseline="0" dirty="0">
                <a:latin typeface="Trebuchet MS" pitchFamily="34" charset="0"/>
              </a:rPr>
              <a:t>once</a:t>
            </a:r>
            <a:r>
              <a:rPr lang="en-US" sz="1800" baseline="0" dirty="0">
                <a:latin typeface="Trebuchet MS" pitchFamily="34" charset="0"/>
              </a:rPr>
              <a:t> (to select it).  Place your cursor on its frame, and your cursor will change to this symbol       .  Click </a:t>
            </a:r>
            <a:r>
              <a:rPr lang="en-US" sz="1800" u="sng" baseline="0" dirty="0">
                <a:latin typeface="Trebuchet MS" pitchFamily="34" charset="0"/>
              </a:rPr>
              <a:t>once</a:t>
            </a:r>
            <a:r>
              <a:rPr lang="en-US" sz="1800" baseline="0" dirty="0">
                <a:latin typeface="Trebuchet MS" pitchFamily="34" charset="0"/>
              </a:rPr>
              <a:t> and drag it to a new location where you can resize it. </a:t>
            </a:r>
          </a:p>
          <a:p>
            <a:pPr defTabSz="3765226"/>
            <a:endParaRPr lang="en-US" sz="1800" dirty="0">
              <a:latin typeface="Trebuchet MS" pitchFamily="34" charset="0"/>
            </a:endParaRPr>
          </a:p>
          <a:p>
            <a:pPr defTabSz="3765226"/>
            <a:r>
              <a:rPr lang="en-US" sz="1800" b="1" dirty="0">
                <a:solidFill>
                  <a:srgbClr val="FFFF00"/>
                </a:solidFill>
                <a:latin typeface="Trebuchet MS" pitchFamily="34" charset="0"/>
              </a:rPr>
              <a:t>Section Header placeholder</a:t>
            </a:r>
          </a:p>
          <a:p>
            <a:pPr defTabSz="3765226"/>
            <a:r>
              <a:rPr lang="en-US" sz="1800" baseline="0" dirty="0">
                <a:latin typeface="Trebuchet MS" pitchFamily="34" charset="0"/>
              </a:rPr>
              <a:t>Click and drag this preformatted section header placeholder to the poster area to add another section header. Use section headers to separate topics or concepts within your presentation. </a:t>
            </a:r>
          </a:p>
          <a:p>
            <a:pPr defTabSz="4388737"/>
            <a:endParaRPr lang="en-US" sz="1800" baseline="0" dirty="0">
              <a:latin typeface="Trebuchet MS" pitchFamily="34" charset="0"/>
            </a:endParaRPr>
          </a:p>
          <a:p>
            <a:pPr defTabSz="4388737"/>
            <a:endParaRPr lang="en-US" sz="1800" dirty="0">
              <a:latin typeface="Trebuchet MS" pitchFamily="34" charset="0"/>
            </a:endParaRPr>
          </a:p>
          <a:p>
            <a:pPr defTabSz="4388737"/>
            <a:endParaRPr lang="en-US" sz="1800" b="1" dirty="0">
              <a:solidFill>
                <a:srgbClr val="FFFF00"/>
              </a:solidFill>
              <a:latin typeface="Trebuchet MS" pitchFamily="34" charset="0"/>
            </a:endParaRPr>
          </a:p>
          <a:p>
            <a:pPr defTabSz="4388737"/>
            <a:r>
              <a:rPr lang="en-US" sz="1800" b="1" dirty="0">
                <a:solidFill>
                  <a:srgbClr val="FFFF00"/>
                </a:solidFill>
                <a:latin typeface="Trebuchet MS" pitchFamily="34" charset="0"/>
              </a:rPr>
              <a:t>Text placeholder</a:t>
            </a:r>
          </a:p>
          <a:p>
            <a:pPr defTabSz="4388737"/>
            <a:r>
              <a:rPr lang="en-US" sz="1800" baseline="0" dirty="0">
                <a:latin typeface="Trebuchet MS" pitchFamily="34" charset="0"/>
              </a:rPr>
              <a:t>Move this preformatted text placeholder to the poster to add a new body of text.</a:t>
            </a:r>
          </a:p>
          <a:p>
            <a:pPr defTabSz="4388737"/>
            <a:endParaRPr lang="en-US" sz="1800" baseline="0" dirty="0">
              <a:latin typeface="Trebuchet MS" pitchFamily="34" charset="0"/>
            </a:endParaRPr>
          </a:p>
          <a:p>
            <a:pPr defTabSz="4388737"/>
            <a:endParaRPr lang="en-US" sz="1800" baseline="0" dirty="0">
              <a:latin typeface="Trebuchet MS" pitchFamily="34" charset="0"/>
            </a:endParaRPr>
          </a:p>
          <a:p>
            <a:pPr defTabSz="4388737"/>
            <a:endParaRPr lang="en-US" sz="1800" baseline="0" dirty="0">
              <a:latin typeface="Trebuchet MS" pitchFamily="34" charset="0"/>
            </a:endParaRPr>
          </a:p>
          <a:p>
            <a:pPr defTabSz="4388737"/>
            <a:endParaRPr lang="en-US" sz="1800" b="1" baseline="0" dirty="0">
              <a:solidFill>
                <a:srgbClr val="FFFF00"/>
              </a:solidFill>
              <a:latin typeface="Trebuchet MS" pitchFamily="34" charset="0"/>
            </a:endParaRPr>
          </a:p>
          <a:p>
            <a:pPr defTabSz="4388737"/>
            <a:r>
              <a:rPr lang="en-US" sz="1800" b="1" baseline="0" dirty="0">
                <a:solidFill>
                  <a:srgbClr val="FFFF00"/>
                </a:solidFill>
                <a:latin typeface="Trebuchet MS" pitchFamily="34" charset="0"/>
              </a:rPr>
              <a:t>Picture placeholder</a:t>
            </a:r>
          </a:p>
          <a:p>
            <a:pPr defTabSz="4388737"/>
            <a:r>
              <a:rPr lang="en-US" sz="1800" baseline="0" dirty="0">
                <a:latin typeface="Trebuchet MS" pitchFamily="34" charset="0"/>
              </a:rPr>
              <a:t>Move this graphic placeholder onto your poster, size it first, and then click it to add a picture to the poster.</a:t>
            </a:r>
          </a:p>
          <a:p>
            <a:pPr defTabSz="4388737"/>
            <a:endParaRPr lang="en-US" sz="1800" baseline="0" dirty="0">
              <a:latin typeface="Trebuchet MS" pitchFamily="34" charset="0"/>
            </a:endParaRPr>
          </a:p>
          <a:p>
            <a:pPr defTabSz="4388737"/>
            <a:endParaRPr lang="en-US" sz="1800" baseline="0" dirty="0">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defTabSz="2507849"/>
            <a:endParaRPr lang="en-US" sz="1800" dirty="0">
              <a:latin typeface="Trebuchet MS" pitchFamily="34" charset="0"/>
            </a:endParaRPr>
          </a:p>
          <a:p>
            <a:pPr algn="ctr"/>
            <a:endParaRPr lang="en-US" sz="1800" b="1" dirty="0">
              <a:solidFill>
                <a:schemeClr val="bg1"/>
              </a:solidFill>
              <a:latin typeface="Trebuchet MS" pitchFamily="34" charset="0"/>
            </a:endParaRPr>
          </a:p>
          <a:p>
            <a:pPr defTabSz="2507849"/>
            <a:endParaRPr lang="en-US" sz="1800" b="1" dirty="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p:nvSpPr>
        <p:spPr>
          <a:xfrm>
            <a:off x="-6481554" y="11860086"/>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3" tIns="26121" rIns="52243" bIns="26121" rtlCol="0" anchor="ctr"/>
          <a:lstStyle/>
          <a:p>
            <a:pPr algn="ctr"/>
            <a:endParaRPr lang="en-US"/>
          </a:p>
        </p:txBody>
      </p:sp>
      <p:pic>
        <p:nvPicPr>
          <p:cNvPr id="26" name="Picture 2"/>
          <p:cNvPicPr>
            <a:picLocks noChangeAspect="1" noChangeArrowheads="1"/>
          </p:cNvPicPr>
          <p:nvPr/>
        </p:nvPicPr>
        <p:blipFill>
          <a:blip r:embed="rId3" cstate="print"/>
          <a:srcRect/>
          <a:stretch>
            <a:fillRect/>
          </a:stretch>
        </p:blipFill>
        <p:spPr bwMode="auto">
          <a:xfrm>
            <a:off x="-2432958" y="7952475"/>
            <a:ext cx="369094" cy="219075"/>
          </a:xfrm>
          <a:prstGeom prst="rect">
            <a:avLst/>
          </a:prstGeom>
          <a:noFill/>
          <a:ln w="9525">
            <a:solidFill>
              <a:schemeClr val="tx1"/>
            </a:solidFill>
            <a:miter lim="800000"/>
            <a:headEnd/>
            <a:tailEnd/>
          </a:ln>
          <a:effectLst/>
        </p:spPr>
      </p:pic>
      <p:grpSp>
        <p:nvGrpSpPr>
          <p:cNvPr id="29" name="Group 28"/>
          <p:cNvGrpSpPr/>
          <p:nvPr/>
        </p:nvGrpSpPr>
        <p:grpSpPr>
          <a:xfrm>
            <a:off x="-6223788" y="15575239"/>
            <a:ext cx="5771525" cy="644181"/>
            <a:chOff x="44242388" y="28054064"/>
            <a:chExt cx="9771400" cy="1090621"/>
          </a:xfrm>
        </p:grpSpPr>
        <p:sp>
          <p:nvSpPr>
            <p:cNvPr id="31" name="Rounded Rectangle 30"/>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2" name="Picture 31"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33" name="TextBox 32"/>
            <p:cNvSpPr txBox="1"/>
            <p:nvPr userDrawn="1"/>
          </p:nvSpPr>
          <p:spPr>
            <a:xfrm>
              <a:off x="45342599" y="28154097"/>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 </a:t>
              </a:r>
            </a:p>
            <a:p>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p:nvCxnSpPr>
        <p:spPr>
          <a:xfrm>
            <a:off x="-6472916" y="5874675"/>
            <a:ext cx="6281539" cy="1587"/>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491524" y="10199649"/>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3" tIns="26121" rIns="52243" bIns="26121" rtlCol="0" anchor="ctr"/>
          <a:lstStyle/>
          <a:p>
            <a:pPr algn="ctr"/>
            <a:endParaRPr lang="en-US"/>
          </a:p>
        </p:txBody>
      </p:sp>
      <p:sp>
        <p:nvSpPr>
          <p:cNvPr id="46" name="Rectangle 45"/>
          <p:cNvSpPr/>
          <p:nvPr/>
        </p:nvSpPr>
        <p:spPr>
          <a:xfrm>
            <a:off x="27638830"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87" tIns="208972" rIns="104487" bIns="104487" rtlCol="0" anchor="t" anchorCtr="0"/>
          <a:lstStyle/>
          <a:p>
            <a:pPr algn="ctr">
              <a:lnSpc>
                <a:spcPts val="2400"/>
              </a:lnSpc>
            </a:pPr>
            <a:r>
              <a:rPr lang="en-US" sz="2400" b="1" dirty="0">
                <a:solidFill>
                  <a:schemeClr val="bg1"/>
                </a:solidFill>
                <a:latin typeface="Trebuchet MS" pitchFamily="34" charset="0"/>
              </a:rPr>
              <a:t>QUICK</a:t>
            </a:r>
            <a:r>
              <a:rPr lang="en-US" sz="2400" b="1" baseline="0" dirty="0">
                <a:solidFill>
                  <a:schemeClr val="bg1"/>
                </a:solidFill>
                <a:latin typeface="Trebuchet MS" pitchFamily="34" charset="0"/>
              </a:rPr>
              <a:t> TIPS</a:t>
            </a:r>
            <a:endParaRPr lang="en-US" sz="2400" b="1" dirty="0">
              <a:solidFill>
                <a:schemeClr val="bg1"/>
              </a:solidFill>
              <a:latin typeface="Trebuchet MS" pitchFamily="34" charset="0"/>
            </a:endParaRPr>
          </a:p>
          <a:p>
            <a:pPr algn="ctr">
              <a:lnSpc>
                <a:spcPts val="2400"/>
              </a:lnSpc>
            </a:pPr>
            <a:r>
              <a:rPr lang="en-US" sz="2400" b="1" dirty="0">
                <a:solidFill>
                  <a:srgbClr val="FFFF00"/>
                </a:solidFill>
                <a:latin typeface="Trebuchet MS" pitchFamily="34" charset="0"/>
              </a:rPr>
              <a:t>(--THIS SECTION DOES NOT PRINT--)</a:t>
            </a:r>
          </a:p>
          <a:p>
            <a:pPr defTabSz="3134436">
              <a:lnSpc>
                <a:spcPts val="2100"/>
              </a:lnSpc>
            </a:pPr>
            <a:endParaRPr lang="en-US" sz="1800" dirty="0">
              <a:latin typeface="Trebuchet MS" pitchFamily="34" charset="0"/>
            </a:endParaRPr>
          </a:p>
          <a:p>
            <a:pPr defTabSz="3134436">
              <a:lnSpc>
                <a:spcPts val="2100"/>
              </a:lnSpc>
            </a:pPr>
            <a:r>
              <a:rPr lang="en-US" sz="1800" dirty="0">
                <a:latin typeface="Trebuchet MS" pitchFamily="34" charset="0"/>
              </a:rPr>
              <a:t>This PowerPoint</a:t>
            </a:r>
            <a:r>
              <a:rPr lang="en-US" sz="1800" baseline="0" dirty="0">
                <a:latin typeface="Trebuchet MS" pitchFamily="34" charset="0"/>
              </a:rPr>
              <a:t> template requires basic PowerPoint (version 2007 or newer) skills. Below is a list of commonly asked questions specific to this template. </a:t>
            </a:r>
            <a:br>
              <a:rPr lang="en-US" sz="1800" baseline="0" dirty="0">
                <a:latin typeface="Trebuchet MS" pitchFamily="34" charset="0"/>
              </a:rPr>
            </a:br>
            <a:r>
              <a:rPr lang="en-US" sz="1800" baseline="0" dirty="0">
                <a:latin typeface="Trebuchet MS" pitchFamily="34" charset="0"/>
              </a:rPr>
              <a:t>If you are using an older version of PowerPoint some template features may not work properly.</a:t>
            </a:r>
            <a:endParaRPr lang="en-US" sz="2400" b="1" dirty="0">
              <a:solidFill>
                <a:srgbClr val="FFFF00"/>
              </a:solidFill>
              <a:latin typeface="Trebuchet MS" pitchFamily="34" charset="0"/>
            </a:endParaRPr>
          </a:p>
          <a:p>
            <a:pPr defTabSz="3134436">
              <a:lnSpc>
                <a:spcPts val="2100"/>
              </a:lnSpc>
            </a:pPr>
            <a:endParaRPr lang="en-US" sz="2400" b="1" dirty="0">
              <a:solidFill>
                <a:srgbClr val="FFFF00"/>
              </a:solidFill>
              <a:latin typeface="Trebuchet MS" pitchFamily="34" charset="0"/>
            </a:endParaRPr>
          </a:p>
          <a:p>
            <a:pPr algn="ctr">
              <a:lnSpc>
                <a:spcPts val="2100"/>
              </a:lnSpc>
            </a:pPr>
            <a:r>
              <a:rPr lang="en-US" sz="2400" b="1" baseline="0">
                <a:solidFill>
                  <a:schemeClr val="bg1"/>
                </a:solidFill>
                <a:latin typeface="Trebuchet MS" pitchFamily="34" charset="0"/>
              </a:rPr>
              <a:t>Template </a:t>
            </a:r>
            <a:r>
              <a:rPr lang="en-US" sz="2400" b="1" baseline="0" dirty="0">
                <a:solidFill>
                  <a:schemeClr val="bg1"/>
                </a:solidFill>
                <a:latin typeface="Trebuchet MS" pitchFamily="34" charset="0"/>
              </a:rPr>
              <a:t>FAQs</a:t>
            </a:r>
            <a:endParaRPr lang="en-US" sz="1800" baseline="0" dirty="0">
              <a:latin typeface="Trebuchet MS" pitchFamily="34" charset="0"/>
            </a:endParaRPr>
          </a:p>
          <a:p>
            <a:pPr algn="ctr"/>
            <a:endParaRPr lang="en-US" sz="1800" b="1" dirty="0">
              <a:solidFill>
                <a:srgbClr val="FFFF00"/>
              </a:solidFill>
              <a:latin typeface="Trebuchet MS" pitchFamily="34" charset="0"/>
            </a:endParaRPr>
          </a:p>
          <a:p>
            <a:pPr marL="0" marR="0" indent="0" algn="l" defTabSz="2689125" rtl="0" eaLnBrk="1" fontAlgn="auto" latinLnBrk="0" hangingPunct="1">
              <a:lnSpc>
                <a:spcPct val="100000"/>
              </a:lnSpc>
              <a:spcBef>
                <a:spcPts val="0"/>
              </a:spcBef>
              <a:spcAft>
                <a:spcPts val="0"/>
              </a:spcAft>
              <a:buClrTx/>
              <a:buSzTx/>
              <a:buFontTx/>
              <a:buNone/>
              <a:tabLst/>
              <a:defRPr/>
            </a:pPr>
            <a:r>
              <a:rPr lang="en-US" sz="1800" b="1" dirty="0">
                <a:solidFill>
                  <a:srgbClr val="FFFF00"/>
                </a:solidFill>
                <a:latin typeface="Trebuchet MS" pitchFamily="34" charset="0"/>
              </a:rPr>
              <a:t>Verifying the quality of your graphics</a:t>
            </a:r>
          </a:p>
          <a:p>
            <a:pPr defTabSz="2689125"/>
            <a:r>
              <a:rPr lang="en-US" sz="1800" dirty="0">
                <a:latin typeface="Trebuchet MS" pitchFamily="34" charset="0"/>
              </a:rPr>
              <a:t>Go to the </a:t>
            </a:r>
            <a:r>
              <a:rPr lang="en-US" sz="1800" baseline="0" dirty="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a:latin typeface="Trebuchet MS" pitchFamily="34" charset="0"/>
              </a:rPr>
            </a:br>
            <a:endParaRPr lang="en-US" sz="1800" baseline="0" dirty="0">
              <a:latin typeface="Trebuchet MS" pitchFamily="34" charset="0"/>
            </a:endParaRPr>
          </a:p>
          <a:p>
            <a:pPr defTabSz="2689125"/>
            <a:endParaRPr lang="en-US" sz="1800" b="1" baseline="0" dirty="0">
              <a:solidFill>
                <a:srgbClr val="FFFF00"/>
              </a:solidFill>
              <a:latin typeface="Trebuchet MS" pitchFamily="34" charset="0"/>
            </a:endParaRPr>
          </a:p>
          <a:p>
            <a:pPr defTabSz="2689125"/>
            <a:r>
              <a:rPr lang="en-US" sz="1800" b="1" baseline="0" dirty="0">
                <a:solidFill>
                  <a:srgbClr val="FFFF00"/>
                </a:solidFill>
                <a:latin typeface="Trebuchet MS" pitchFamily="34" charset="0"/>
              </a:rPr>
              <a:t>Modifying the layout</a:t>
            </a:r>
          </a:p>
          <a:p>
            <a:pPr defTabSz="2689125"/>
            <a:r>
              <a:rPr lang="en-US" sz="1800" dirty="0">
                <a:latin typeface="Trebuchet MS" pitchFamily="34" charset="0"/>
              </a:rPr>
              <a:t>This template has four </a:t>
            </a:r>
            <a:r>
              <a:rPr lang="en-US" sz="1800" baseline="0" dirty="0">
                <a:latin typeface="Trebuchet MS" pitchFamily="34" charset="0"/>
              </a:rPr>
              <a:t>different </a:t>
            </a:r>
          </a:p>
          <a:p>
            <a:pPr defTabSz="2689125"/>
            <a:r>
              <a:rPr lang="en-US" sz="1800" baseline="0" dirty="0">
                <a:latin typeface="Trebuchet MS" pitchFamily="34" charset="0"/>
              </a:rPr>
              <a:t>column layouts.   </a:t>
            </a:r>
            <a:r>
              <a:rPr lang="en-US" sz="1800" u="sng" baseline="0" dirty="0">
                <a:latin typeface="Trebuchet MS" pitchFamily="34" charset="0"/>
              </a:rPr>
              <a:t>Right-click</a:t>
            </a:r>
            <a:r>
              <a:rPr lang="en-US" sz="1800" baseline="0" dirty="0">
                <a:latin typeface="Trebuchet MS" pitchFamily="34" charset="0"/>
              </a:rPr>
              <a:t> </a:t>
            </a:r>
          </a:p>
          <a:p>
            <a:pPr defTabSz="2689125"/>
            <a:r>
              <a:rPr lang="en-US" sz="1800" baseline="0" dirty="0">
                <a:latin typeface="Trebuchet MS" pitchFamily="34" charset="0"/>
              </a:rPr>
              <a:t>your mouse on the background </a:t>
            </a:r>
          </a:p>
          <a:p>
            <a:pPr defTabSz="2689125"/>
            <a:r>
              <a:rPr lang="en-US" sz="1800" baseline="0" dirty="0">
                <a:latin typeface="Trebuchet MS" pitchFamily="34" charset="0"/>
              </a:rPr>
              <a:t>and click on LAYOUT to see the</a:t>
            </a:r>
          </a:p>
          <a:p>
            <a:pPr defTabSz="2689125"/>
            <a:r>
              <a:rPr lang="en-US" sz="1800" baseline="0" dirty="0">
                <a:latin typeface="Trebuchet MS" pitchFamily="34" charset="0"/>
              </a:rPr>
              <a:t> layout options.  The columns in </a:t>
            </a:r>
          </a:p>
          <a:p>
            <a:pPr defTabSz="2689125"/>
            <a:r>
              <a:rPr lang="en-US" sz="1800" baseline="0" dirty="0">
                <a:latin typeface="Trebuchet MS" pitchFamily="34" charset="0"/>
              </a:rPr>
              <a:t>the provided layouts are fixed and cannot be moved but advanced users can modify any layout by going to VIEW and then SLIDE MASTER.</a:t>
            </a:r>
          </a:p>
          <a:p>
            <a:pPr marL="0" marR="0" indent="0" algn="l" defTabSz="2689125"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marL="0" marR="0" indent="0" algn="l" defTabSz="2689125"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defTabSz="2689125"/>
            <a:r>
              <a:rPr lang="en-US" sz="1800" b="1" baseline="0" dirty="0">
                <a:solidFill>
                  <a:srgbClr val="FFFF00"/>
                </a:solidFill>
                <a:latin typeface="Trebuchet MS" pitchFamily="34" charset="0"/>
              </a:rPr>
              <a:t>Importing text and graphics from external sources</a:t>
            </a:r>
          </a:p>
          <a:p>
            <a:pPr defTabSz="2689125"/>
            <a:r>
              <a:rPr lang="en-US" sz="1800" b="1" u="sng" baseline="0" dirty="0">
                <a:latin typeface="Trebuchet MS" pitchFamily="34" charset="0"/>
              </a:rPr>
              <a:t>TEXT: </a:t>
            </a:r>
            <a:r>
              <a:rPr lang="en-US" sz="1800" baseline="0" dirty="0">
                <a:latin typeface="Trebuchet MS" pitchFamily="34" charset="0"/>
              </a:rPr>
              <a:t>Paste or type your text into a pre-existing placeholder or drag in a new placeholder from the left side of the template. Move it anywhere as needed.</a:t>
            </a:r>
          </a:p>
          <a:p>
            <a:pPr defTabSz="2689125"/>
            <a:endParaRPr lang="en-US" sz="1800" baseline="0" dirty="0">
              <a:latin typeface="Trebuchet MS" pitchFamily="34" charset="0"/>
            </a:endParaRPr>
          </a:p>
          <a:p>
            <a:pPr defTabSz="2689125"/>
            <a:r>
              <a:rPr lang="en-US" sz="1800" b="1" u="sng" baseline="0" dirty="0">
                <a:latin typeface="Trebuchet MS" pitchFamily="34" charset="0"/>
              </a:rPr>
              <a:t>PHOTOS: </a:t>
            </a:r>
            <a:r>
              <a:rPr lang="en-US" sz="1800" baseline="0" dirty="0">
                <a:latin typeface="Trebuchet MS" pitchFamily="34" charset="0"/>
              </a:rPr>
              <a:t>Drag in a picture placeholder, size it </a:t>
            </a:r>
            <a:r>
              <a:rPr lang="en-US" sz="1800" u="sng" baseline="0" dirty="0">
                <a:latin typeface="Trebuchet MS" pitchFamily="34" charset="0"/>
              </a:rPr>
              <a:t>first</a:t>
            </a:r>
            <a:r>
              <a:rPr lang="en-US" sz="1800" baseline="0" dirty="0">
                <a:latin typeface="Trebuchet MS" pitchFamily="34" charset="0"/>
              </a:rPr>
              <a:t>, click in it and insert a photo from the menu.</a:t>
            </a:r>
          </a:p>
          <a:p>
            <a:pPr defTabSz="2689125"/>
            <a:endParaRPr lang="en-US" sz="1800" baseline="0" dirty="0">
              <a:latin typeface="Trebuchet MS" pitchFamily="34" charset="0"/>
            </a:endParaRPr>
          </a:p>
          <a:p>
            <a:pPr defTabSz="2689125"/>
            <a:r>
              <a:rPr lang="en-US" sz="1800" b="1" u="sng" baseline="0" dirty="0">
                <a:latin typeface="Trebuchet MS" pitchFamily="34" charset="0"/>
              </a:rPr>
              <a:t>TABLES: </a:t>
            </a:r>
            <a:r>
              <a:rPr lang="en-US" sz="1800" baseline="0" dirty="0">
                <a:latin typeface="Trebuchet MS" pitchFamily="34" charset="0"/>
              </a:rPr>
              <a:t>You can copy and paste a table from an external document onto this poster template. To adjust the way the text fits within the cells of a table that has been pasted, </a:t>
            </a:r>
            <a:r>
              <a:rPr lang="en-US" sz="1800" u="sng" baseline="0" dirty="0">
                <a:latin typeface="Trebuchet MS" pitchFamily="34" charset="0"/>
              </a:rPr>
              <a:t>right-click</a:t>
            </a:r>
            <a:r>
              <a:rPr lang="en-US" sz="1800" baseline="0" dirty="0">
                <a:latin typeface="Trebuchet MS" pitchFamily="34" charset="0"/>
              </a:rPr>
              <a:t> on the table, click FORMAT SHAPE  then click on TEXT BOX and change the INTERNAL MARGIN values to 0.25.</a:t>
            </a:r>
          </a:p>
          <a:p>
            <a:pPr defTabSz="2689125"/>
            <a:endParaRPr lang="en-US" sz="1800" baseline="0" dirty="0">
              <a:latin typeface="Trebuchet MS" pitchFamily="34" charset="0"/>
            </a:endParaRPr>
          </a:p>
          <a:p>
            <a:pPr defTabSz="2689125"/>
            <a:endParaRPr lang="en-US" sz="1800" baseline="0" dirty="0">
              <a:latin typeface="Trebuchet MS" pitchFamily="34" charset="0"/>
            </a:endParaRPr>
          </a:p>
          <a:p>
            <a:pPr defTabSz="2689125"/>
            <a:r>
              <a:rPr lang="en-US" sz="1800" b="1" baseline="0" dirty="0">
                <a:solidFill>
                  <a:srgbClr val="FFFF00"/>
                </a:solidFill>
                <a:latin typeface="Trebuchet MS" pitchFamily="34" charset="0"/>
              </a:rPr>
              <a:t>Modifying the color scheme</a:t>
            </a:r>
          </a:p>
          <a:p>
            <a:pPr defTabSz="2689125"/>
            <a:r>
              <a:rPr lang="en-US" sz="1800" baseline="0" dirty="0">
                <a:latin typeface="Trebuchet MS" pitchFamily="34" charset="0"/>
              </a:rPr>
              <a:t>To change the color scheme of this template go to the DESIGN menu and click on COLORS. You can choose from the provided color combinations or create your own.</a:t>
            </a:r>
          </a:p>
          <a:p>
            <a:pPr defTabSz="3134436"/>
            <a:endParaRPr lang="en-US" sz="1800" baseline="0" dirty="0">
              <a:latin typeface="Trebuchet MS" pitchFamily="34" charset="0"/>
            </a:endParaRPr>
          </a:p>
          <a:p>
            <a:pPr defTabSz="3134436">
              <a:lnSpc>
                <a:spcPts val="2100"/>
              </a:lnSpc>
            </a:pPr>
            <a:endParaRPr lang="en-US" sz="1800" baseline="0" dirty="0">
              <a:latin typeface="Trebuchet MS" pitchFamily="34" charset="0"/>
            </a:endParaRPr>
          </a:p>
          <a:p>
            <a:pPr defTabSz="3134436">
              <a:lnSpc>
                <a:spcPts val="2100"/>
              </a:lnSpc>
            </a:pPr>
            <a:endParaRPr lang="en-US" sz="1800" baseline="0" dirty="0">
              <a:latin typeface="Trebuchet MS" pitchFamily="34" charset="0"/>
            </a:endParaRPr>
          </a:p>
          <a:p>
            <a:pPr defTabSz="3134436">
              <a:lnSpc>
                <a:spcPts val="2100"/>
              </a:lnSpc>
            </a:pPr>
            <a:endParaRPr lang="en-US" sz="1800" baseline="0" dirty="0">
              <a:latin typeface="Trebuchet MS" pitchFamily="34" charset="0"/>
            </a:endParaRPr>
          </a:p>
          <a:p>
            <a:pPr defTabSz="2507849">
              <a:lnSpc>
                <a:spcPts val="2100"/>
              </a:lnSpc>
            </a:pPr>
            <a:endParaRPr lang="en-US" sz="1200" baseline="0" dirty="0">
              <a:latin typeface="Trebuchet MS" pitchFamily="34" charset="0"/>
            </a:endParaRPr>
          </a:p>
          <a:p>
            <a:pPr defTabSz="2507849">
              <a:lnSpc>
                <a:spcPts val="2100"/>
              </a:lnSpc>
            </a:pPr>
            <a:endParaRPr lang="en-US" sz="1200" dirty="0">
              <a:latin typeface="Trebuchet MS" pitchFamily="34" charset="0"/>
            </a:endParaRPr>
          </a:p>
          <a:p>
            <a:pPr algn="ctr">
              <a:lnSpc>
                <a:spcPts val="2100"/>
              </a:lnSpc>
            </a:pPr>
            <a:endParaRPr lang="en-US" sz="1200" b="1" dirty="0">
              <a:solidFill>
                <a:schemeClr val="bg1"/>
              </a:solidFill>
              <a:latin typeface="Trebuchet MS" pitchFamily="34" charset="0"/>
            </a:endParaRPr>
          </a:p>
          <a:p>
            <a:pPr defTabSz="2507849">
              <a:lnSpc>
                <a:spcPts val="2100"/>
              </a:lnSpc>
            </a:pPr>
            <a:endParaRPr lang="en-US" sz="1200" b="1" dirty="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p:nvPicPr>
        <p:blipFill>
          <a:blip r:embed="rId6" cstate="print"/>
          <a:srcRect/>
          <a:stretch>
            <a:fillRect/>
          </a:stretch>
        </p:blipFill>
        <p:spPr bwMode="auto">
          <a:xfrm>
            <a:off x="31307318" y="6276069"/>
            <a:ext cx="2438880" cy="1258464"/>
          </a:xfrm>
          <a:prstGeom prst="rect">
            <a:avLst/>
          </a:prstGeom>
          <a:noFill/>
          <a:ln w="9525">
            <a:noFill/>
            <a:miter lim="800000"/>
            <a:headEnd/>
            <a:tailEnd/>
          </a:ln>
          <a:effectLst/>
        </p:spPr>
      </p:pic>
      <p:sp>
        <p:nvSpPr>
          <p:cNvPr id="48" name="TextBox 47"/>
          <p:cNvSpPr txBox="1"/>
          <p:nvPr/>
        </p:nvSpPr>
        <p:spPr>
          <a:xfrm>
            <a:off x="27877006" y="15329052"/>
            <a:ext cx="5725179" cy="983776"/>
          </a:xfrm>
          <a:prstGeom prst="rect">
            <a:avLst/>
          </a:prstGeom>
          <a:noFill/>
        </p:spPr>
        <p:txBody>
          <a:bodyPr wrap="square" lIns="52243" tIns="26121" rIns="52243" bIns="26121" rtlCol="0">
            <a:spAutoFit/>
          </a:bodyPr>
          <a:lstStyle/>
          <a:p>
            <a:pPr>
              <a:lnSpc>
                <a:spcPts val="1800"/>
              </a:lnSpc>
            </a:pPr>
            <a:r>
              <a:rPr lang="en-US" sz="2000" dirty="0">
                <a:solidFill>
                  <a:schemeClr val="bg1"/>
                </a:solidFill>
              </a:rPr>
              <a:t>© 2013 PosterPresentations.com</a:t>
            </a:r>
            <a:br>
              <a:rPr lang="en-US" sz="2000" dirty="0">
                <a:solidFill>
                  <a:schemeClr val="bg1"/>
                </a:solidFill>
              </a:rPr>
            </a:br>
            <a:r>
              <a:rPr lang="en-US" sz="2000" dirty="0">
                <a:solidFill>
                  <a:schemeClr val="bg1"/>
                </a:solidFill>
              </a:rPr>
              <a:t>    </a:t>
            </a:r>
            <a:r>
              <a:rPr lang="en-US" sz="1800" dirty="0">
                <a:solidFill>
                  <a:schemeClr val="bg1"/>
                </a:solidFill>
              </a:rPr>
              <a:t>2117 Fourth Street ,</a:t>
            </a:r>
            <a:r>
              <a:rPr lang="en-US" sz="1800" baseline="0" dirty="0">
                <a:solidFill>
                  <a:schemeClr val="bg1"/>
                </a:solidFill>
              </a:rPr>
              <a:t> Unit C</a:t>
            </a:r>
            <a:br>
              <a:rPr lang="en-US" sz="1800" baseline="0" dirty="0">
                <a:solidFill>
                  <a:schemeClr val="bg1"/>
                </a:solidFill>
              </a:rPr>
            </a:br>
            <a:r>
              <a:rPr lang="en-US" sz="1800" baseline="0" dirty="0">
                <a:solidFill>
                  <a:schemeClr val="bg1"/>
                </a:solidFill>
              </a:rPr>
              <a:t>    Berkeley  CA  94710</a:t>
            </a:r>
            <a:br>
              <a:rPr lang="en-US" sz="1800" baseline="0" dirty="0">
                <a:solidFill>
                  <a:schemeClr val="bg1"/>
                </a:solidFill>
              </a:rPr>
            </a:br>
            <a:r>
              <a:rPr lang="en-US" sz="1800" baseline="0" dirty="0">
                <a:solidFill>
                  <a:schemeClr val="bg1"/>
                </a:solidFill>
              </a:rPr>
              <a:t>    </a:t>
            </a:r>
            <a:r>
              <a:rPr lang="en-US" sz="1800" b="1" baseline="0" dirty="0">
                <a:solidFill>
                  <a:srgbClr val="FFFF00"/>
                </a:solidFill>
              </a:rPr>
              <a:t>posterpresenter@gmail.com</a:t>
            </a:r>
            <a:endParaRPr lang="en-US" sz="2000" b="1" dirty="0">
              <a:solidFill>
                <a:srgbClr val="FFFF00"/>
              </a:solidFill>
            </a:endParaRPr>
          </a:p>
        </p:txBody>
      </p:sp>
      <p:cxnSp>
        <p:nvCxnSpPr>
          <p:cNvPr id="49" name="Straight Connector 48"/>
          <p:cNvCxnSpPr/>
          <p:nvPr/>
        </p:nvCxnSpPr>
        <p:spPr>
          <a:xfrm>
            <a:off x="27638830" y="2544201"/>
            <a:ext cx="6281539" cy="1587"/>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7638830" y="15144753"/>
            <a:ext cx="6281539" cy="1587"/>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3"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3" tIns="26121" rIns="52243" bIns="26121" anchor="ctr"/>
          <a:lstStyle/>
          <a:p>
            <a:pPr lvl="0"/>
            <a:endParaRPr lang="en-US" dirty="0"/>
          </a:p>
        </p:txBody>
      </p:sp>
      <p:pic>
        <p:nvPicPr>
          <p:cNvPr id="2" name="Picture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48643" y="612651"/>
            <a:ext cx="2761491" cy="1261875"/>
          </a:xfrm>
          <a:prstGeom prst="rect">
            <a:avLst/>
          </a:prstGeom>
        </p:spPr>
      </p:pic>
      <p:sp>
        <p:nvSpPr>
          <p:cNvPr id="27" name="Text Box 14"/>
          <p:cNvSpPr txBox="1">
            <a:spLocks noChangeArrowheads="1"/>
          </p:cNvSpPr>
          <p:nvPr userDrawn="1"/>
        </p:nvSpPr>
        <p:spPr bwMode="auto">
          <a:xfrm>
            <a:off x="918371" y="16156941"/>
            <a:ext cx="1571625" cy="194220"/>
          </a:xfrm>
          <a:prstGeom prst="rect">
            <a:avLst/>
          </a:prstGeom>
          <a:noFill/>
          <a:ln w="9525">
            <a:noFill/>
            <a:miter lim="800000"/>
            <a:headEnd/>
            <a:tailEnd/>
          </a:ln>
          <a:effectLst/>
        </p:spPr>
        <p:txBody>
          <a:bodyPr lIns="52144" tIns="26067" rIns="52144" bIns="26067">
            <a:spAutoFit/>
          </a:bodyPr>
          <a:lstStyle/>
          <a:p>
            <a:pPr eaLnBrk="0" hangingPunct="0">
              <a:lnSpc>
                <a:spcPct val="65000"/>
              </a:lnSpc>
              <a:spcBef>
                <a:spcPct val="50000"/>
              </a:spcBef>
              <a:defRPr/>
            </a:pPr>
            <a:r>
              <a:rPr lang="en-US" sz="300" b="1" dirty="0">
                <a:solidFill>
                  <a:schemeClr val="bg1">
                    <a:lumMod val="50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2507668"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376" indent="-940376" algn="l" defTabSz="2507668"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480" indent="-783646" algn="l" defTabSz="2507668"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585" indent="-626917" algn="l" defTabSz="2507668"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419" indent="-626917" algn="l" defTabSz="2507668"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252" indent="-626917" algn="l" defTabSz="2507668"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087" indent="-626917" algn="l" defTabSz="2507668"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49920" indent="-626917" algn="l" defTabSz="2507668"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3755" indent="-626917" algn="l" defTabSz="2507668"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7588" indent="-626917" algn="l" defTabSz="2507668"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668" rtl="0" eaLnBrk="1" latinLnBrk="0" hangingPunct="1">
        <a:defRPr sz="4900" kern="1200">
          <a:solidFill>
            <a:schemeClr val="tx1"/>
          </a:solidFill>
          <a:latin typeface="+mn-lt"/>
          <a:ea typeface="+mn-ea"/>
          <a:cs typeface="+mn-cs"/>
        </a:defRPr>
      </a:lvl1pPr>
      <a:lvl2pPr marL="1253834" algn="l" defTabSz="2507668" rtl="0" eaLnBrk="1" latinLnBrk="0" hangingPunct="1">
        <a:defRPr sz="4900" kern="1200">
          <a:solidFill>
            <a:schemeClr val="tx1"/>
          </a:solidFill>
          <a:latin typeface="+mn-lt"/>
          <a:ea typeface="+mn-ea"/>
          <a:cs typeface="+mn-cs"/>
        </a:defRPr>
      </a:lvl2pPr>
      <a:lvl3pPr marL="2507668" algn="l" defTabSz="2507668" rtl="0" eaLnBrk="1" latinLnBrk="0" hangingPunct="1">
        <a:defRPr sz="4900" kern="1200">
          <a:solidFill>
            <a:schemeClr val="tx1"/>
          </a:solidFill>
          <a:latin typeface="+mn-lt"/>
          <a:ea typeface="+mn-ea"/>
          <a:cs typeface="+mn-cs"/>
        </a:defRPr>
      </a:lvl3pPr>
      <a:lvl4pPr marL="3761502" algn="l" defTabSz="2507668" rtl="0" eaLnBrk="1" latinLnBrk="0" hangingPunct="1">
        <a:defRPr sz="4900" kern="1200">
          <a:solidFill>
            <a:schemeClr val="tx1"/>
          </a:solidFill>
          <a:latin typeface="+mn-lt"/>
          <a:ea typeface="+mn-ea"/>
          <a:cs typeface="+mn-cs"/>
        </a:defRPr>
      </a:lvl4pPr>
      <a:lvl5pPr marL="5015335" algn="l" defTabSz="2507668" rtl="0" eaLnBrk="1" latinLnBrk="0" hangingPunct="1">
        <a:defRPr sz="4900" kern="1200">
          <a:solidFill>
            <a:schemeClr val="tx1"/>
          </a:solidFill>
          <a:latin typeface="+mn-lt"/>
          <a:ea typeface="+mn-ea"/>
          <a:cs typeface="+mn-cs"/>
        </a:defRPr>
      </a:lvl5pPr>
      <a:lvl6pPr marL="6269170" algn="l" defTabSz="2507668" rtl="0" eaLnBrk="1" latinLnBrk="0" hangingPunct="1">
        <a:defRPr sz="4900" kern="1200">
          <a:solidFill>
            <a:schemeClr val="tx1"/>
          </a:solidFill>
          <a:latin typeface="+mn-lt"/>
          <a:ea typeface="+mn-ea"/>
          <a:cs typeface="+mn-cs"/>
        </a:defRPr>
      </a:lvl6pPr>
      <a:lvl7pPr marL="7523004" algn="l" defTabSz="2507668" rtl="0" eaLnBrk="1" latinLnBrk="0" hangingPunct="1">
        <a:defRPr sz="4900" kern="1200">
          <a:solidFill>
            <a:schemeClr val="tx1"/>
          </a:solidFill>
          <a:latin typeface="+mn-lt"/>
          <a:ea typeface="+mn-ea"/>
          <a:cs typeface="+mn-cs"/>
        </a:defRPr>
      </a:lvl7pPr>
      <a:lvl8pPr marL="8776837" algn="l" defTabSz="2507668" rtl="0" eaLnBrk="1" latinLnBrk="0" hangingPunct="1">
        <a:defRPr sz="4900" kern="1200">
          <a:solidFill>
            <a:schemeClr val="tx1"/>
          </a:solidFill>
          <a:latin typeface="+mn-lt"/>
          <a:ea typeface="+mn-ea"/>
          <a:cs typeface="+mn-cs"/>
        </a:defRPr>
      </a:lvl8pPr>
      <a:lvl9pPr marL="10030672" algn="l" defTabSz="2507668"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chart" Target="../charts/chart1.xml"/><Relationship Id="rId12" Type="http://schemas.openxmlformats.org/officeDocument/2006/relationships/image" Target="../media/image13.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gif"/><Relationship Id="rId4" Type="http://schemas.openxmlformats.org/officeDocument/2006/relationships/image" Target="../media/image6.jpg"/><Relationship Id="rId5" Type="http://schemas.openxmlformats.org/officeDocument/2006/relationships/image" Target="../media/image7.png"/><Relationship Id="rId6" Type="http://schemas.openxmlformats.org/officeDocument/2006/relationships/image" Target="../media/image8.png"/><Relationship Id="rId7" Type="http://schemas.openxmlformats.org/officeDocument/2006/relationships/image" Target="../media/image9.png"/><Relationship Id="rId8" Type="http://schemas.openxmlformats.org/officeDocument/2006/relationships/image" Target="../media/image10.png"/><Relationship Id="rId9" Type="http://schemas.openxmlformats.org/officeDocument/2006/relationships/image" Target="../media/image11.jpeg"/><Relationship Id="rId10"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76464" y="3341564"/>
            <a:ext cx="6261263" cy="13412000"/>
          </a:xfrm>
        </p:spPr>
        <p:txBody>
          <a:bodyPr/>
          <a:lstStyle/>
          <a:p>
            <a:pPr algn="just"/>
            <a:r>
              <a:rPr lang="en-US" sz="1800" dirty="0"/>
              <a:t>Multiple studies have shown the link between childhood adversity and various poor health outcomes including suicide risk, substance use disorder, obesity, hypertension, diabetes and others. The effects of childhood trauma are complex and probably multi-factorial and may have physiological links to increased cortisol levels and subsequent blunted hypothalamic pituitary adrenal (HPA) axis reactivity. Although research has identified several risk factors for ACEs, there are few qualitative studies assessing how adolescents perceive their own childhood adversity experiences and how they have coped. </a:t>
            </a:r>
          </a:p>
          <a:p>
            <a:pPr algn="just"/>
            <a:r>
              <a:rPr lang="en-US" dirty="0"/>
              <a:t> </a:t>
            </a:r>
          </a:p>
          <a:p>
            <a:endParaRPr lang="en-US"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sz="1800" b="1" dirty="0"/>
          </a:p>
          <a:p>
            <a:r>
              <a:rPr lang="en-US" sz="1800" b="1" dirty="0"/>
              <a:t>Objectives: </a:t>
            </a:r>
          </a:p>
          <a:p>
            <a:pPr marL="285718" indent="-285718" algn="just">
              <a:buFont typeface="Arial"/>
              <a:buChar char="•"/>
            </a:pPr>
            <a:r>
              <a:rPr lang="en-US" sz="1800" dirty="0"/>
              <a:t>Assess the prevalence of ACEs in the Wind Youth Services high-risk teen clinic population</a:t>
            </a:r>
          </a:p>
          <a:p>
            <a:pPr marL="285718" indent="-285718" algn="just">
              <a:buFont typeface="Arial"/>
              <a:buChar char="•"/>
            </a:pPr>
            <a:r>
              <a:rPr lang="en-US" sz="1800" dirty="0"/>
              <a:t>Assess patient awareness of ACEs, whether they feel ACEs have impacted their health, and what factors they felt were protecting (provided resilience)  </a:t>
            </a:r>
          </a:p>
          <a:p>
            <a:pPr marL="285718" indent="-285718" algn="just">
              <a:buFont typeface="Arial"/>
              <a:buChar char="•"/>
            </a:pPr>
            <a:endParaRPr lang="en-US" sz="1800" dirty="0"/>
          </a:p>
          <a:p>
            <a:pPr algn="just"/>
            <a:r>
              <a:rPr lang="en-US" sz="1800" dirty="0"/>
              <a:t>Through this qualitative study, we hope to gain further insight into the psychological impact of ACEs in this high-risk teen population. </a:t>
            </a:r>
          </a:p>
          <a:p>
            <a:endParaRPr lang="en-US" dirty="0"/>
          </a:p>
          <a:p>
            <a:endParaRPr lang="en-US" dirty="0"/>
          </a:p>
          <a:p>
            <a:endParaRPr lang="en-US" dirty="0"/>
          </a:p>
        </p:txBody>
      </p:sp>
      <p:sp>
        <p:nvSpPr>
          <p:cNvPr id="3" name="Text Placeholder 2"/>
          <p:cNvSpPr>
            <a:spLocks noGrp="1"/>
          </p:cNvSpPr>
          <p:nvPr>
            <p:ph type="body" sz="quarter" idx="11"/>
          </p:nvPr>
        </p:nvSpPr>
        <p:spPr/>
        <p:txBody>
          <a:bodyPr/>
          <a:lstStyle/>
          <a:p>
            <a:r>
              <a:rPr lang="en-US" dirty="0"/>
              <a:t>INTRODUCTION</a:t>
            </a:r>
          </a:p>
        </p:txBody>
      </p:sp>
      <p:sp>
        <p:nvSpPr>
          <p:cNvPr id="6" name="Text Placeholder 5"/>
          <p:cNvSpPr>
            <a:spLocks noGrp="1"/>
          </p:cNvSpPr>
          <p:nvPr>
            <p:ph type="body" sz="quarter" idx="21"/>
          </p:nvPr>
        </p:nvSpPr>
        <p:spPr>
          <a:xfrm>
            <a:off x="7236025" y="3399600"/>
            <a:ext cx="6280546" cy="12821087"/>
          </a:xfrm>
        </p:spPr>
        <p:txBody>
          <a:bodyPr/>
          <a:lstStyle/>
          <a:p>
            <a:pPr algn="just"/>
            <a:r>
              <a:rPr lang="en-US" sz="1600" b="1" dirty="0"/>
              <a:t>Study Population: </a:t>
            </a:r>
            <a:r>
              <a:rPr lang="en-US" sz="1600" dirty="0"/>
              <a:t>Wind Youth Services (WYS) Teen Clinic</a:t>
            </a:r>
            <a:endParaRPr lang="en-US" sz="1600" b="1" dirty="0"/>
          </a:p>
          <a:p>
            <a:pPr marL="285718" indent="-285718" algn="just">
              <a:buFont typeface="Arial"/>
              <a:buChar char="•"/>
            </a:pPr>
            <a:r>
              <a:rPr lang="en-US" sz="1600" dirty="0"/>
              <a:t>WYS: Youth homeless services organization located in Sacramento County serving high-risk youth aged 12-24 in Sacramento County. </a:t>
            </a:r>
          </a:p>
          <a:p>
            <a:pPr marL="285718" indent="-285718" algn="just">
              <a:buFont typeface="Arial"/>
              <a:buChar char="•"/>
            </a:pPr>
            <a:r>
              <a:rPr lang="en-US" sz="1600" dirty="0"/>
              <a:t>Teen clinic in partnership with One Community Health. </a:t>
            </a:r>
            <a:endParaRPr lang="en-US" sz="1600" b="1" dirty="0"/>
          </a:p>
          <a:p>
            <a:endParaRPr lang="en-US" sz="1600" b="1" dirty="0"/>
          </a:p>
          <a:p>
            <a:pPr algn="just"/>
            <a:endParaRPr lang="en-US" sz="1600" b="1" dirty="0"/>
          </a:p>
          <a:p>
            <a:pPr algn="just"/>
            <a:endParaRPr lang="en-US" sz="1600" b="1" dirty="0"/>
          </a:p>
          <a:p>
            <a:pPr algn="just"/>
            <a:endParaRPr lang="en-US" sz="1600" b="1" dirty="0"/>
          </a:p>
          <a:p>
            <a:pPr algn="just"/>
            <a:endParaRPr lang="en-US" sz="1600" b="1" dirty="0"/>
          </a:p>
          <a:p>
            <a:pPr algn="just"/>
            <a:r>
              <a:rPr lang="en-US" sz="1600" b="1" dirty="0"/>
              <a:t>Questionnaire: </a:t>
            </a:r>
          </a:p>
          <a:p>
            <a:pPr marL="285718" indent="-285718" algn="just">
              <a:buFont typeface="Arial"/>
              <a:buChar char="•"/>
            </a:pPr>
            <a:r>
              <a:rPr lang="en-US" sz="1600" dirty="0"/>
              <a:t>10-point ACE questionnaire from the 1998 Kaiser ACE Study is given to all patients seen at WYS Teen Clinic at intake.</a:t>
            </a:r>
          </a:p>
          <a:p>
            <a:pPr marL="285718" indent="-285718" algn="just">
              <a:buFont typeface="Arial"/>
              <a:buChar char="•"/>
            </a:pPr>
            <a:r>
              <a:rPr lang="en-US" sz="1600" dirty="0"/>
              <a:t>Participants asked about their responses to the ACE questionnaire during this study in a 15-20 minute interview.</a:t>
            </a:r>
          </a:p>
          <a:p>
            <a:pPr marL="285718" indent="-285718" algn="just">
              <a:buFont typeface="Arial"/>
              <a:buChar char="•"/>
            </a:pPr>
            <a:r>
              <a:rPr lang="en-US" sz="1600" dirty="0"/>
              <a:t>All responses were audiotaped, transcribed, and kept anonymous. </a:t>
            </a:r>
          </a:p>
          <a:p>
            <a:pPr algn="just"/>
            <a:endParaRPr lang="en-US" sz="1600" dirty="0"/>
          </a:p>
          <a:p>
            <a:pPr algn="just"/>
            <a:endParaRPr lang="en-US" sz="1600" dirty="0"/>
          </a:p>
          <a:p>
            <a:pPr algn="just"/>
            <a:endParaRPr lang="en-US" sz="1600" dirty="0"/>
          </a:p>
          <a:p>
            <a:pPr algn="just"/>
            <a:endParaRPr lang="en-US" sz="1600" dirty="0"/>
          </a:p>
          <a:p>
            <a:pPr algn="just"/>
            <a:endParaRPr lang="en-US" sz="1600" dirty="0"/>
          </a:p>
          <a:p>
            <a:pPr algn="just"/>
            <a:endParaRPr lang="en-US" sz="1600" dirty="0"/>
          </a:p>
          <a:p>
            <a:pPr algn="just"/>
            <a:endParaRPr lang="en-US" sz="1600" dirty="0"/>
          </a:p>
          <a:p>
            <a:pPr algn="just"/>
            <a:endParaRPr lang="en-US" sz="1600" dirty="0"/>
          </a:p>
          <a:p>
            <a:pPr algn="just"/>
            <a:endParaRPr lang="en-US" sz="1600" dirty="0"/>
          </a:p>
          <a:p>
            <a:pPr algn="just"/>
            <a:endParaRPr lang="en-US" sz="1600" dirty="0"/>
          </a:p>
          <a:p>
            <a:pPr algn="just"/>
            <a:endParaRPr lang="en-US" sz="1600" b="1" dirty="0"/>
          </a:p>
          <a:p>
            <a:pPr algn="just"/>
            <a:endParaRPr lang="en-US" sz="1600" b="1" dirty="0"/>
          </a:p>
          <a:p>
            <a:pPr algn="just"/>
            <a:endParaRPr lang="en-US" sz="1600" b="1" dirty="0"/>
          </a:p>
          <a:p>
            <a:pPr algn="just"/>
            <a:endParaRPr lang="en-US" sz="1600" b="1" dirty="0"/>
          </a:p>
          <a:p>
            <a:pPr algn="just"/>
            <a:r>
              <a:rPr lang="en-US" sz="1600" b="1" dirty="0"/>
              <a:t>Inclusion Criteria: </a:t>
            </a:r>
            <a:r>
              <a:rPr lang="en-US" sz="1600" dirty="0"/>
              <a:t>Youth patients aged 18-24 seen at the WYS Teen Clinic and able to read and complete the ACE questionnaire given at intake. </a:t>
            </a:r>
            <a:endParaRPr lang="en-US" sz="1600" b="1" dirty="0"/>
          </a:p>
          <a:p>
            <a:pPr algn="just"/>
            <a:endParaRPr lang="en-US" sz="1600" b="1" dirty="0"/>
          </a:p>
          <a:p>
            <a:pPr algn="just"/>
            <a:r>
              <a:rPr lang="en-US" sz="1600" b="1" dirty="0"/>
              <a:t>Exclusion Criteria: </a:t>
            </a:r>
            <a:r>
              <a:rPr lang="en-US" sz="1600" dirty="0"/>
              <a:t>Patients who require emergent medical care, do not have capacity to complete questionnaire and/or interview, are non-English speaking, and/or are unable or unwilling to read questionnaire.</a:t>
            </a:r>
          </a:p>
          <a:p>
            <a:pPr algn="just"/>
            <a:endParaRPr lang="en-US" sz="1600" dirty="0"/>
          </a:p>
          <a:p>
            <a:pPr algn="just"/>
            <a:r>
              <a:rPr lang="en-US" sz="1600" b="1" dirty="0"/>
              <a:t>Consent: </a:t>
            </a:r>
            <a:r>
              <a:rPr lang="en-US" sz="1600" dirty="0"/>
              <a:t>Written consent was exempt as the study was minimal risk. Subjects were verbally consented prior to being interviewed and informed that questions could be difficult and emotional to answer. Subjects were informed that they could stop the interview at any time and also offered counseling services through WYS. </a:t>
            </a:r>
          </a:p>
        </p:txBody>
      </p:sp>
      <p:sp>
        <p:nvSpPr>
          <p:cNvPr id="10" name="Text Placeholder 9"/>
          <p:cNvSpPr>
            <a:spLocks noGrp="1"/>
          </p:cNvSpPr>
          <p:nvPr>
            <p:ph type="body" sz="quarter" idx="25"/>
          </p:nvPr>
        </p:nvSpPr>
        <p:spPr>
          <a:xfrm>
            <a:off x="13906500" y="2973194"/>
            <a:ext cx="6279386" cy="382505"/>
          </a:xfrm>
        </p:spPr>
        <p:txBody>
          <a:bodyPr/>
          <a:lstStyle/>
          <a:p>
            <a:r>
              <a:rPr lang="en-US" dirty="0"/>
              <a:t>PRELIMINARY RESULTS</a:t>
            </a:r>
          </a:p>
        </p:txBody>
      </p:sp>
      <p:sp>
        <p:nvSpPr>
          <p:cNvPr id="12" name="Text Placeholder 11"/>
          <p:cNvSpPr>
            <a:spLocks noGrp="1"/>
          </p:cNvSpPr>
          <p:nvPr>
            <p:ph type="body" sz="quarter" idx="27"/>
          </p:nvPr>
        </p:nvSpPr>
        <p:spPr>
          <a:xfrm>
            <a:off x="20575986" y="2959061"/>
            <a:ext cx="6287661" cy="382505"/>
          </a:xfrm>
        </p:spPr>
        <p:txBody>
          <a:bodyPr/>
          <a:lstStyle/>
          <a:p>
            <a:r>
              <a:rPr lang="en-US" dirty="0"/>
              <a:t>APPLICATION</a:t>
            </a:r>
          </a:p>
        </p:txBody>
      </p:sp>
      <p:sp>
        <p:nvSpPr>
          <p:cNvPr id="13" name="Text Placeholder 12"/>
          <p:cNvSpPr>
            <a:spLocks noGrp="1"/>
          </p:cNvSpPr>
          <p:nvPr>
            <p:ph type="body" sz="quarter" idx="29"/>
          </p:nvPr>
        </p:nvSpPr>
        <p:spPr>
          <a:xfrm>
            <a:off x="20572840" y="13470773"/>
            <a:ext cx="6279386" cy="382505"/>
          </a:xfrm>
        </p:spPr>
        <p:txBody>
          <a:bodyPr/>
          <a:lstStyle/>
          <a:p>
            <a:r>
              <a:rPr lang="en-US" dirty="0"/>
              <a:t>REFERENCES</a:t>
            </a:r>
          </a:p>
        </p:txBody>
      </p:sp>
      <p:sp>
        <p:nvSpPr>
          <p:cNvPr id="15" name="Text Placeholder 14"/>
          <p:cNvSpPr>
            <a:spLocks noGrp="1"/>
          </p:cNvSpPr>
          <p:nvPr>
            <p:ph type="body" sz="quarter" idx="107"/>
          </p:nvPr>
        </p:nvSpPr>
        <p:spPr/>
        <p:txBody>
          <a:bodyPr/>
          <a:lstStyle/>
          <a:p>
            <a:endParaRPr lang="en-US"/>
          </a:p>
        </p:txBody>
      </p:sp>
      <p:sp>
        <p:nvSpPr>
          <p:cNvPr id="16" name="Text Placeholder 15"/>
          <p:cNvSpPr>
            <a:spLocks noGrp="1"/>
          </p:cNvSpPr>
          <p:nvPr>
            <p:ph type="body" sz="quarter" idx="116"/>
          </p:nvPr>
        </p:nvSpPr>
        <p:spPr/>
        <p:txBody>
          <a:bodyPr/>
          <a:lstStyle/>
          <a:p>
            <a:endParaRPr lang="en-US"/>
          </a:p>
        </p:txBody>
      </p:sp>
      <p:sp>
        <p:nvSpPr>
          <p:cNvPr id="17" name="Text Placeholder 16"/>
          <p:cNvSpPr>
            <a:spLocks noGrp="1"/>
          </p:cNvSpPr>
          <p:nvPr>
            <p:ph type="body" sz="quarter" idx="117"/>
          </p:nvPr>
        </p:nvSpPr>
        <p:spPr/>
        <p:txBody>
          <a:bodyPr/>
          <a:lstStyle/>
          <a:p>
            <a:endParaRPr lang="en-US"/>
          </a:p>
        </p:txBody>
      </p:sp>
      <p:sp>
        <p:nvSpPr>
          <p:cNvPr id="18" name="Text Placeholder 17"/>
          <p:cNvSpPr>
            <a:spLocks noGrp="1"/>
          </p:cNvSpPr>
          <p:nvPr>
            <p:ph type="body" sz="quarter" idx="118"/>
          </p:nvPr>
        </p:nvSpPr>
        <p:spPr/>
        <p:txBody>
          <a:bodyPr/>
          <a:lstStyle/>
          <a:p>
            <a:endParaRPr lang="en-US"/>
          </a:p>
        </p:txBody>
      </p:sp>
      <p:sp>
        <p:nvSpPr>
          <p:cNvPr id="19" name="Text Placeholder 18"/>
          <p:cNvSpPr>
            <a:spLocks noGrp="1"/>
          </p:cNvSpPr>
          <p:nvPr>
            <p:ph type="body" sz="quarter" idx="119"/>
          </p:nvPr>
        </p:nvSpPr>
        <p:spPr/>
        <p:txBody>
          <a:bodyPr/>
          <a:lstStyle/>
          <a:p>
            <a:endParaRPr lang="en-US"/>
          </a:p>
        </p:txBody>
      </p:sp>
      <p:sp>
        <p:nvSpPr>
          <p:cNvPr id="20" name="Text Placeholder 19"/>
          <p:cNvSpPr>
            <a:spLocks noGrp="1"/>
          </p:cNvSpPr>
          <p:nvPr>
            <p:ph type="body" sz="quarter" idx="120"/>
          </p:nvPr>
        </p:nvSpPr>
        <p:spPr/>
        <p:txBody>
          <a:bodyPr/>
          <a:lstStyle/>
          <a:p>
            <a:endParaRPr lang="en-US"/>
          </a:p>
        </p:txBody>
      </p:sp>
      <p:sp>
        <p:nvSpPr>
          <p:cNvPr id="21" name="Text Placeholder 20"/>
          <p:cNvSpPr>
            <a:spLocks noGrp="1"/>
          </p:cNvSpPr>
          <p:nvPr>
            <p:ph type="body" sz="quarter" idx="121"/>
          </p:nvPr>
        </p:nvSpPr>
        <p:spPr/>
        <p:txBody>
          <a:bodyPr/>
          <a:lstStyle/>
          <a:p>
            <a:endParaRPr lang="en-US"/>
          </a:p>
        </p:txBody>
      </p:sp>
      <p:sp>
        <p:nvSpPr>
          <p:cNvPr id="22" name="Text Placeholder 21"/>
          <p:cNvSpPr>
            <a:spLocks noGrp="1"/>
          </p:cNvSpPr>
          <p:nvPr>
            <p:ph type="body" sz="quarter" idx="122"/>
          </p:nvPr>
        </p:nvSpPr>
        <p:spPr/>
        <p:txBody>
          <a:bodyPr/>
          <a:lstStyle/>
          <a:p>
            <a:endParaRPr lang="en-US"/>
          </a:p>
        </p:txBody>
      </p:sp>
      <p:sp>
        <p:nvSpPr>
          <p:cNvPr id="23" name="Text Placeholder 22"/>
          <p:cNvSpPr>
            <a:spLocks noGrp="1"/>
          </p:cNvSpPr>
          <p:nvPr>
            <p:ph type="body" sz="quarter" idx="123"/>
          </p:nvPr>
        </p:nvSpPr>
        <p:spPr/>
        <p:txBody>
          <a:bodyPr/>
          <a:lstStyle/>
          <a:p>
            <a:endParaRPr lang="en-US"/>
          </a:p>
        </p:txBody>
      </p:sp>
      <p:sp>
        <p:nvSpPr>
          <p:cNvPr id="24" name="Text Placeholder 23"/>
          <p:cNvSpPr>
            <a:spLocks noGrp="1"/>
          </p:cNvSpPr>
          <p:nvPr>
            <p:ph type="body" sz="quarter" idx="124"/>
          </p:nvPr>
        </p:nvSpPr>
        <p:spPr/>
        <p:txBody>
          <a:bodyPr/>
          <a:lstStyle/>
          <a:p>
            <a:endParaRPr lang="en-US"/>
          </a:p>
        </p:txBody>
      </p:sp>
      <p:sp>
        <p:nvSpPr>
          <p:cNvPr id="25" name="Text Placeholder 24"/>
          <p:cNvSpPr>
            <a:spLocks noGrp="1"/>
          </p:cNvSpPr>
          <p:nvPr>
            <p:ph type="body" sz="quarter" idx="125"/>
          </p:nvPr>
        </p:nvSpPr>
        <p:spPr/>
        <p:txBody>
          <a:bodyPr/>
          <a:lstStyle/>
          <a:p>
            <a:endParaRPr lang="en-US"/>
          </a:p>
        </p:txBody>
      </p:sp>
      <p:pic>
        <p:nvPicPr>
          <p:cNvPr id="56" name="Picture Placeholder 55" descr="JVMC-Header.gif"/>
          <p:cNvPicPr>
            <a:picLocks noGrp="1" noChangeAspect="1"/>
          </p:cNvPicPr>
          <p:nvPr>
            <p:ph type="pic" sz="quarter" idx="115"/>
          </p:nvPr>
        </p:nvPicPr>
        <p:blipFill>
          <a:blip r:embed="rId3">
            <a:extLst>
              <a:ext uri="{28A0092B-C50C-407E-A947-70E740481C1C}">
                <a14:useLocalDpi xmlns:a14="http://schemas.microsoft.com/office/drawing/2010/main" val="0"/>
              </a:ext>
            </a:extLst>
          </a:blip>
          <a:srcRect l="37037" r="37037"/>
          <a:stretch>
            <a:fillRect/>
          </a:stretch>
        </p:blipFill>
        <p:spPr/>
      </p:pic>
      <p:pic>
        <p:nvPicPr>
          <p:cNvPr id="69" name="Picture Placeholder 68" descr="download.jpg"/>
          <p:cNvPicPr>
            <a:picLocks noGrp="1" noChangeAspect="1"/>
          </p:cNvPicPr>
          <p:nvPr>
            <p:ph type="pic" sz="quarter" idx="126"/>
          </p:nvPr>
        </p:nvPicPr>
        <p:blipFill>
          <a:blip r:embed="rId4">
            <a:extLst>
              <a:ext uri="{28A0092B-C50C-407E-A947-70E740481C1C}">
                <a14:useLocalDpi xmlns:a14="http://schemas.microsoft.com/office/drawing/2010/main" val="0"/>
              </a:ext>
            </a:extLst>
          </a:blip>
          <a:srcRect l="23934" r="23934"/>
          <a:stretch>
            <a:fillRect/>
          </a:stretch>
        </p:blipFill>
        <p:spPr/>
      </p:pic>
      <p:sp>
        <p:nvSpPr>
          <p:cNvPr id="28" name="Picture Placeholder 27"/>
          <p:cNvSpPr>
            <a:spLocks noGrp="1"/>
          </p:cNvSpPr>
          <p:nvPr>
            <p:ph type="pic" sz="quarter" idx="127"/>
          </p:nvPr>
        </p:nvSpPr>
        <p:spPr/>
      </p:sp>
      <p:pic>
        <p:nvPicPr>
          <p:cNvPr id="32" name="Picture Placeholder 31" descr="Screen Shot 2020-02-13 at 9.16.03 PM.png"/>
          <p:cNvPicPr>
            <a:picLocks noGrp="1" noChangeAspect="1"/>
          </p:cNvPicPr>
          <p:nvPr>
            <p:ph type="pic" sz="quarter" idx="128"/>
          </p:nvPr>
        </p:nvPicPr>
        <p:blipFill rotWithShape="1">
          <a:blip r:embed="rId5" cstate="print">
            <a:extLst>
              <a:ext uri="{28A0092B-C50C-407E-A947-70E740481C1C}">
                <a14:useLocalDpi xmlns:a14="http://schemas.microsoft.com/office/drawing/2010/main" val="0"/>
              </a:ext>
            </a:extLst>
          </a:blip>
          <a:srcRect t="2295" b="1960"/>
          <a:stretch/>
        </p:blipFill>
        <p:spPr>
          <a:xfrm>
            <a:off x="1746295" y="9648338"/>
            <a:ext cx="3832136" cy="2743122"/>
          </a:xfrm>
          <a:ln>
            <a:solidFill>
              <a:srgbClr val="000000"/>
            </a:solidFill>
          </a:ln>
        </p:spPr>
      </p:pic>
      <p:pic>
        <p:nvPicPr>
          <p:cNvPr id="27" name="Picture Placeholder 26" descr="Screen Shot 2020-02-08 at 10.12.48 PM.png"/>
          <p:cNvPicPr>
            <a:picLocks noGrp="1" noChangeAspect="1"/>
          </p:cNvPicPr>
          <p:nvPr>
            <p:ph type="pic" sz="quarter" idx="129"/>
          </p:nvPr>
        </p:nvPicPr>
        <p:blipFill rotWithShape="1">
          <a:blip r:embed="rId6">
            <a:extLst>
              <a:ext uri="{28A0092B-C50C-407E-A947-70E740481C1C}">
                <a14:useLocalDpi xmlns:a14="http://schemas.microsoft.com/office/drawing/2010/main" val="0"/>
              </a:ext>
            </a:extLst>
          </a:blip>
          <a:srcRect t="1129" b="770"/>
          <a:stretch/>
        </p:blipFill>
        <p:spPr>
          <a:xfrm>
            <a:off x="9106914" y="8243515"/>
            <a:ext cx="3065878" cy="3956252"/>
          </a:xfrm>
        </p:spPr>
      </p:pic>
      <p:pic>
        <p:nvPicPr>
          <p:cNvPr id="80" name="Picture Placeholder 79" descr="Screen Shot 2020-02-08 at 10.24.09 PM.png"/>
          <p:cNvPicPr>
            <a:picLocks noGrp="1" noChangeAspect="1"/>
          </p:cNvPicPr>
          <p:nvPr>
            <p:ph type="pic" sz="quarter" idx="131"/>
          </p:nvPr>
        </p:nvPicPr>
        <p:blipFill rotWithShape="1">
          <a:blip r:embed="rId7">
            <a:extLst>
              <a:ext uri="{28A0092B-C50C-407E-A947-70E740481C1C}">
                <a14:useLocalDpi xmlns:a14="http://schemas.microsoft.com/office/drawing/2010/main" val="0"/>
              </a:ext>
            </a:extLst>
          </a:blip>
          <a:srcRect l="961" r="-79"/>
          <a:stretch/>
        </p:blipFill>
        <p:spPr>
          <a:xfrm>
            <a:off x="1224681" y="6728672"/>
            <a:ext cx="4903439" cy="2755929"/>
          </a:xfrm>
          <a:ln>
            <a:solidFill>
              <a:srgbClr val="000000"/>
            </a:solidFill>
          </a:ln>
        </p:spPr>
      </p:pic>
      <p:pic>
        <p:nvPicPr>
          <p:cNvPr id="74" name="Picture Placeholder 73" descr="rainbowchamber_logo.png"/>
          <p:cNvPicPr>
            <a:picLocks noGrp="1" noChangeAspect="1"/>
          </p:cNvPicPr>
          <p:nvPr>
            <p:ph type="pic" sz="quarter" idx="132"/>
          </p:nvPr>
        </p:nvPicPr>
        <p:blipFill rotWithShape="1">
          <a:blip r:embed="rId8">
            <a:extLst>
              <a:ext uri="{28A0092B-C50C-407E-A947-70E740481C1C}">
                <a14:useLocalDpi xmlns:a14="http://schemas.microsoft.com/office/drawing/2010/main" val="0"/>
              </a:ext>
            </a:extLst>
          </a:blip>
          <a:srcRect l="26022" r="25339"/>
          <a:stretch/>
        </p:blipFill>
        <p:spPr>
          <a:xfrm>
            <a:off x="10403322" y="4996155"/>
            <a:ext cx="2337369" cy="1077993"/>
          </a:xfrm>
        </p:spPr>
      </p:pic>
      <p:pic>
        <p:nvPicPr>
          <p:cNvPr id="72" name="Picture Placeholder 71" descr="wind_logo_CMYK_09-17-09_web.jpg"/>
          <p:cNvPicPr>
            <a:picLocks noGrp="1" noChangeAspect="1"/>
          </p:cNvPicPr>
          <p:nvPr>
            <p:ph type="pic" sz="quarter" idx="133"/>
          </p:nvPr>
        </p:nvPicPr>
        <p:blipFill>
          <a:blip r:embed="rId9" cstate="print">
            <a:extLst>
              <a:ext uri="{28A0092B-C50C-407E-A947-70E740481C1C}">
                <a14:useLocalDpi xmlns:a14="http://schemas.microsoft.com/office/drawing/2010/main" val="0"/>
              </a:ext>
            </a:extLst>
          </a:blip>
          <a:srcRect l="399" r="399"/>
          <a:stretch>
            <a:fillRect/>
          </a:stretch>
        </p:blipFill>
        <p:spPr>
          <a:xfrm>
            <a:off x="8054976" y="4996152"/>
            <a:ext cx="2027878" cy="1081062"/>
          </a:xfrm>
        </p:spPr>
      </p:pic>
      <p:sp>
        <p:nvSpPr>
          <p:cNvPr id="36" name="Text Placeholder 35"/>
          <p:cNvSpPr>
            <a:spLocks noGrp="1"/>
          </p:cNvSpPr>
          <p:nvPr>
            <p:ph type="body" sz="quarter" idx="136"/>
          </p:nvPr>
        </p:nvSpPr>
        <p:spPr/>
        <p:txBody>
          <a:bodyPr/>
          <a:lstStyle/>
          <a:p>
            <a:endParaRPr lang="en-US"/>
          </a:p>
        </p:txBody>
      </p:sp>
      <p:sp>
        <p:nvSpPr>
          <p:cNvPr id="37" name="Text Placeholder 36"/>
          <p:cNvSpPr>
            <a:spLocks noGrp="1"/>
          </p:cNvSpPr>
          <p:nvPr>
            <p:ph type="body" sz="quarter" idx="137"/>
          </p:nvPr>
        </p:nvSpPr>
        <p:spPr/>
        <p:txBody>
          <a:bodyPr/>
          <a:lstStyle/>
          <a:p>
            <a:endParaRPr lang="en-US"/>
          </a:p>
        </p:txBody>
      </p:sp>
      <p:sp>
        <p:nvSpPr>
          <p:cNvPr id="38" name="Text Placeholder 37"/>
          <p:cNvSpPr>
            <a:spLocks noGrp="1"/>
          </p:cNvSpPr>
          <p:nvPr>
            <p:ph type="body" sz="quarter" idx="138"/>
          </p:nvPr>
        </p:nvSpPr>
        <p:spPr/>
        <p:txBody>
          <a:bodyPr/>
          <a:lstStyle/>
          <a:p>
            <a:endParaRPr lang="en-US"/>
          </a:p>
        </p:txBody>
      </p:sp>
      <p:sp>
        <p:nvSpPr>
          <p:cNvPr id="39" name="Text Placeholder 38"/>
          <p:cNvSpPr>
            <a:spLocks noGrp="1"/>
          </p:cNvSpPr>
          <p:nvPr>
            <p:ph type="body" sz="quarter" idx="139"/>
          </p:nvPr>
        </p:nvSpPr>
        <p:spPr/>
        <p:txBody>
          <a:bodyPr/>
          <a:lstStyle/>
          <a:p>
            <a:endParaRPr lang="en-US"/>
          </a:p>
        </p:txBody>
      </p:sp>
      <p:sp>
        <p:nvSpPr>
          <p:cNvPr id="40" name="Text Placeholder 39"/>
          <p:cNvSpPr>
            <a:spLocks noGrp="1"/>
          </p:cNvSpPr>
          <p:nvPr>
            <p:ph type="body" sz="quarter" idx="140"/>
          </p:nvPr>
        </p:nvSpPr>
        <p:spPr/>
        <p:txBody>
          <a:bodyPr/>
          <a:lstStyle/>
          <a:p>
            <a:endParaRPr lang="en-US"/>
          </a:p>
        </p:txBody>
      </p:sp>
      <p:sp>
        <p:nvSpPr>
          <p:cNvPr id="41" name="Text Placeholder 40"/>
          <p:cNvSpPr>
            <a:spLocks noGrp="1"/>
          </p:cNvSpPr>
          <p:nvPr>
            <p:ph type="body" sz="quarter" idx="141"/>
          </p:nvPr>
        </p:nvSpPr>
        <p:spPr/>
        <p:txBody>
          <a:bodyPr/>
          <a:lstStyle/>
          <a:p>
            <a:endParaRPr lang="en-US"/>
          </a:p>
        </p:txBody>
      </p:sp>
      <p:sp>
        <p:nvSpPr>
          <p:cNvPr id="42" name="Text Placeholder 41"/>
          <p:cNvSpPr>
            <a:spLocks noGrp="1"/>
          </p:cNvSpPr>
          <p:nvPr>
            <p:ph type="body" sz="quarter" idx="142"/>
          </p:nvPr>
        </p:nvSpPr>
        <p:spPr/>
        <p:txBody>
          <a:bodyPr/>
          <a:lstStyle/>
          <a:p>
            <a:endParaRPr lang="en-US"/>
          </a:p>
        </p:txBody>
      </p:sp>
      <p:sp>
        <p:nvSpPr>
          <p:cNvPr id="43" name="Text Placeholder 42"/>
          <p:cNvSpPr>
            <a:spLocks noGrp="1"/>
          </p:cNvSpPr>
          <p:nvPr>
            <p:ph type="body" sz="quarter" idx="143"/>
          </p:nvPr>
        </p:nvSpPr>
        <p:spPr/>
        <p:txBody>
          <a:bodyPr/>
          <a:lstStyle/>
          <a:p>
            <a:endParaRPr lang="en-US"/>
          </a:p>
        </p:txBody>
      </p:sp>
      <p:sp>
        <p:nvSpPr>
          <p:cNvPr id="44" name="Text Placeholder 43"/>
          <p:cNvSpPr>
            <a:spLocks noGrp="1"/>
          </p:cNvSpPr>
          <p:nvPr>
            <p:ph type="body" sz="quarter" idx="144"/>
          </p:nvPr>
        </p:nvSpPr>
        <p:spPr/>
        <p:txBody>
          <a:bodyPr/>
          <a:lstStyle/>
          <a:p>
            <a:endParaRPr lang="en-US"/>
          </a:p>
        </p:txBody>
      </p:sp>
      <p:sp>
        <p:nvSpPr>
          <p:cNvPr id="45" name="Text Placeholder 44"/>
          <p:cNvSpPr>
            <a:spLocks noGrp="1"/>
          </p:cNvSpPr>
          <p:nvPr>
            <p:ph type="body" sz="quarter" idx="145"/>
          </p:nvPr>
        </p:nvSpPr>
        <p:spPr/>
        <p:txBody>
          <a:bodyPr/>
          <a:lstStyle/>
          <a:p>
            <a:endParaRPr lang="en-US"/>
          </a:p>
        </p:txBody>
      </p:sp>
      <p:sp>
        <p:nvSpPr>
          <p:cNvPr id="46" name="Text Placeholder 45"/>
          <p:cNvSpPr>
            <a:spLocks noGrp="1"/>
          </p:cNvSpPr>
          <p:nvPr>
            <p:ph type="body" sz="quarter" idx="146"/>
          </p:nvPr>
        </p:nvSpPr>
        <p:spPr/>
        <p:txBody>
          <a:bodyPr/>
          <a:lstStyle/>
          <a:p>
            <a:endParaRPr lang="en-US"/>
          </a:p>
        </p:txBody>
      </p:sp>
      <p:sp>
        <p:nvSpPr>
          <p:cNvPr id="47" name="Text Placeholder 46"/>
          <p:cNvSpPr>
            <a:spLocks noGrp="1"/>
          </p:cNvSpPr>
          <p:nvPr>
            <p:ph type="body" sz="quarter" idx="147"/>
          </p:nvPr>
        </p:nvSpPr>
        <p:spPr/>
        <p:txBody>
          <a:bodyPr/>
          <a:lstStyle/>
          <a:p>
            <a:endParaRPr lang="en-US"/>
          </a:p>
        </p:txBody>
      </p:sp>
      <p:sp>
        <p:nvSpPr>
          <p:cNvPr id="48" name="Text Placeholder 47"/>
          <p:cNvSpPr>
            <a:spLocks noGrp="1"/>
          </p:cNvSpPr>
          <p:nvPr>
            <p:ph type="body" sz="quarter" idx="148"/>
          </p:nvPr>
        </p:nvSpPr>
        <p:spPr/>
        <p:txBody>
          <a:bodyPr/>
          <a:lstStyle/>
          <a:p>
            <a:endParaRPr lang="en-US"/>
          </a:p>
        </p:txBody>
      </p:sp>
      <p:sp>
        <p:nvSpPr>
          <p:cNvPr id="49" name="Text Placeholder 48"/>
          <p:cNvSpPr>
            <a:spLocks noGrp="1"/>
          </p:cNvSpPr>
          <p:nvPr>
            <p:ph type="body" sz="quarter" idx="149"/>
          </p:nvPr>
        </p:nvSpPr>
        <p:spPr/>
        <p:txBody>
          <a:bodyPr/>
          <a:lstStyle/>
          <a:p>
            <a:endParaRPr lang="en-US"/>
          </a:p>
        </p:txBody>
      </p:sp>
      <p:sp>
        <p:nvSpPr>
          <p:cNvPr id="50" name="Text Placeholder 49"/>
          <p:cNvSpPr>
            <a:spLocks noGrp="1"/>
          </p:cNvSpPr>
          <p:nvPr>
            <p:ph type="body" sz="quarter" idx="150"/>
          </p:nvPr>
        </p:nvSpPr>
        <p:spPr/>
        <p:txBody>
          <a:bodyPr>
            <a:normAutofit/>
          </a:bodyPr>
          <a:lstStyle/>
          <a:p>
            <a:r>
              <a:rPr lang="en-US" sz="2800" dirty="0"/>
              <a:t>Mahtab Danai</a:t>
            </a:r>
            <a:r>
              <a:rPr lang="en-US" sz="2800" baseline="30000" dirty="0"/>
              <a:t>1</a:t>
            </a:r>
            <a:r>
              <a:rPr lang="en-US" sz="2800" dirty="0"/>
              <a:t>, Michael Wilkes, MD </a:t>
            </a:r>
            <a:r>
              <a:rPr lang="en-US" sz="2800" dirty="0"/>
              <a:t>PhD</a:t>
            </a:r>
            <a:r>
              <a:rPr lang="en-US" sz="2800" baseline="30000" dirty="0"/>
              <a:t>2</a:t>
            </a:r>
            <a:endParaRPr lang="en-US" sz="2800" baseline="30000" dirty="0"/>
          </a:p>
        </p:txBody>
      </p:sp>
      <p:sp>
        <p:nvSpPr>
          <p:cNvPr id="51" name="Text Placeholder 50"/>
          <p:cNvSpPr>
            <a:spLocks noGrp="1"/>
          </p:cNvSpPr>
          <p:nvPr>
            <p:ph type="body" sz="quarter" idx="184"/>
          </p:nvPr>
        </p:nvSpPr>
        <p:spPr/>
        <p:txBody>
          <a:bodyPr/>
          <a:lstStyle/>
          <a:p>
            <a:r>
              <a:rPr lang="en-US" baseline="30000" dirty="0"/>
              <a:t>1</a:t>
            </a:r>
            <a:r>
              <a:rPr lang="en-US" dirty="0"/>
              <a:t>UC Davis School of Medicine; </a:t>
            </a:r>
            <a:r>
              <a:rPr lang="en-US" baseline="30000" dirty="0"/>
              <a:t>2</a:t>
            </a:r>
            <a:r>
              <a:rPr lang="en-US" dirty="0"/>
              <a:t>UC Davis Department of Internal Medicine</a:t>
            </a:r>
          </a:p>
        </p:txBody>
      </p:sp>
      <p:sp>
        <p:nvSpPr>
          <p:cNvPr id="52" name="Text Placeholder 51"/>
          <p:cNvSpPr>
            <a:spLocks noGrp="1"/>
          </p:cNvSpPr>
          <p:nvPr>
            <p:ph type="body" sz="quarter" idx="185"/>
          </p:nvPr>
        </p:nvSpPr>
        <p:spPr>
          <a:xfrm>
            <a:off x="3521870" y="357273"/>
            <a:ext cx="20926463" cy="834414"/>
          </a:xfrm>
        </p:spPr>
        <p:txBody>
          <a:bodyPr>
            <a:noAutofit/>
          </a:bodyPr>
          <a:lstStyle/>
          <a:p>
            <a:r>
              <a:rPr lang="en-US" sz="3200" b="1" dirty="0"/>
              <a:t>Adverse Childhood Experiences and Psychological Impact in a High-Risk Adolescent Population </a:t>
            </a:r>
          </a:p>
        </p:txBody>
      </p:sp>
      <p:sp>
        <p:nvSpPr>
          <p:cNvPr id="54" name="Text Placeholder 53"/>
          <p:cNvSpPr>
            <a:spLocks noGrp="1"/>
          </p:cNvSpPr>
          <p:nvPr>
            <p:ph type="body" sz="quarter" idx="187"/>
          </p:nvPr>
        </p:nvSpPr>
        <p:spPr>
          <a:xfrm>
            <a:off x="20594070" y="10049340"/>
            <a:ext cx="6279386" cy="703887"/>
          </a:xfrm>
        </p:spPr>
        <p:txBody>
          <a:bodyPr/>
          <a:lstStyle/>
          <a:p>
            <a:pPr algn="just"/>
            <a:endParaRPr lang="en-US" sz="1300" dirty="0"/>
          </a:p>
          <a:p>
            <a:pPr algn="just"/>
            <a:endParaRPr lang="en-US" sz="1300" dirty="0"/>
          </a:p>
        </p:txBody>
      </p:sp>
      <p:pic>
        <p:nvPicPr>
          <p:cNvPr id="59" name="Picture Placeholder 58" descr="175px-The_University_of_California_Davis.svg.png"/>
          <p:cNvPicPr>
            <a:picLocks noGrp="1" noChangeAspect="1"/>
          </p:cNvPicPr>
          <p:nvPr>
            <p:ph type="pic" sz="quarter" idx="18"/>
          </p:nvPr>
        </p:nvPicPr>
        <p:blipFill rotWithShape="1">
          <a:blip r:embed="rId10">
            <a:extLst>
              <a:ext uri="{28A0092B-C50C-407E-A947-70E740481C1C}">
                <a14:useLocalDpi xmlns:a14="http://schemas.microsoft.com/office/drawing/2010/main" val="0"/>
              </a:ext>
            </a:extLst>
          </a:blip>
          <a:srcRect l="-13179" t="-26393" r="-22663" b="-7290"/>
          <a:stretch/>
        </p:blipFill>
        <p:spPr>
          <a:xfrm>
            <a:off x="24098252" y="-300776"/>
            <a:ext cx="2753975" cy="2611731"/>
          </a:xfrm>
        </p:spPr>
      </p:pic>
      <p:graphicFrame>
        <p:nvGraphicFramePr>
          <p:cNvPr id="61" name="Chart 60"/>
          <p:cNvGraphicFramePr>
            <a:graphicFrameLocks/>
          </p:cNvGraphicFramePr>
          <p:nvPr>
            <p:extLst>
              <p:ext uri="{D42A27DB-BD31-4B8C-83A1-F6EECF244321}">
                <p14:modId xmlns:p14="http://schemas.microsoft.com/office/powerpoint/2010/main" val="1394289162"/>
              </p:ext>
            </p:extLst>
          </p:nvPr>
        </p:nvGraphicFramePr>
        <p:xfrm>
          <a:off x="13906502" y="7222544"/>
          <a:ext cx="6178299" cy="2123955"/>
        </p:xfrm>
        <a:graphic>
          <a:graphicData uri="http://schemas.openxmlformats.org/drawingml/2006/chart">
            <c:chart xmlns:c="http://schemas.openxmlformats.org/drawingml/2006/chart" xmlns:r="http://schemas.openxmlformats.org/officeDocument/2006/relationships" r:id="rId11"/>
          </a:graphicData>
        </a:graphic>
      </p:graphicFrame>
      <p:sp>
        <p:nvSpPr>
          <p:cNvPr id="62" name="Text Placeholder 6"/>
          <p:cNvSpPr txBox="1">
            <a:spLocks/>
          </p:cNvSpPr>
          <p:nvPr/>
        </p:nvSpPr>
        <p:spPr>
          <a:xfrm>
            <a:off x="7236025" y="2900540"/>
            <a:ext cx="6280547" cy="382505"/>
          </a:xfrm>
          <a:prstGeom prst="rect">
            <a:avLst/>
          </a:prstGeom>
          <a:solidFill>
            <a:srgbClr val="002855"/>
          </a:solidFill>
        </p:spPr>
        <p:txBody>
          <a:bodyPr lIns="52243" tIns="52243" rIns="52243" bIns="52243" anchor="ctr" anchorCtr="0">
            <a:spAutoFit/>
          </a:bodyPr>
          <a:lstStyle>
            <a:lvl1pPr marL="940479" indent="-940479" algn="ctr" defTabSz="2507943" rtl="0" eaLnBrk="1" latinLnBrk="0" hangingPunct="1">
              <a:spcBef>
                <a:spcPct val="20000"/>
              </a:spcBef>
              <a:buFont typeface="Arial" pitchFamily="34" charset="0"/>
              <a:buNone/>
              <a:defRPr sz="1800" b="1" u="none" kern="1200" baseline="0">
                <a:solidFill>
                  <a:schemeClr val="bg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r>
              <a:rPr lang="en-US" dirty="0"/>
              <a:t>METHODS</a:t>
            </a:r>
          </a:p>
        </p:txBody>
      </p:sp>
      <p:sp>
        <p:nvSpPr>
          <p:cNvPr id="35" name="Text Placeholder 34">
            <a:extLst>
              <a:ext uri="{FF2B5EF4-FFF2-40B4-BE49-F238E27FC236}">
                <a16:creationId xmlns:a16="http://schemas.microsoft.com/office/drawing/2014/main" xmlns="" id="{22511749-2A0A-46E8-932F-EBB087895C42}"/>
              </a:ext>
            </a:extLst>
          </p:cNvPr>
          <p:cNvSpPr>
            <a:spLocks noGrp="1"/>
          </p:cNvSpPr>
          <p:nvPr>
            <p:ph type="body" sz="quarter" idx="24"/>
          </p:nvPr>
        </p:nvSpPr>
        <p:spPr/>
        <p:txBody>
          <a:bodyPr/>
          <a:lstStyle/>
          <a:p>
            <a:r>
              <a:rPr lang="en-US" dirty="0"/>
              <a:t>PRELIMINARY RESULTS</a:t>
            </a:r>
          </a:p>
        </p:txBody>
      </p:sp>
      <p:sp>
        <p:nvSpPr>
          <p:cNvPr id="58" name="Text Placeholder 57"/>
          <p:cNvSpPr>
            <a:spLocks noGrp="1"/>
          </p:cNvSpPr>
          <p:nvPr>
            <p:ph type="body" sz="quarter" idx="23"/>
          </p:nvPr>
        </p:nvSpPr>
        <p:spPr>
          <a:xfrm>
            <a:off x="13906500" y="3341565"/>
            <a:ext cx="6286500" cy="12981120"/>
          </a:xfrm>
        </p:spPr>
        <p:txBody>
          <a:bodyPr/>
          <a:lstStyle/>
          <a:p>
            <a:r>
              <a:rPr lang="en-US" sz="2000" b="1" dirty="0"/>
              <a:t>Interview excerpts and themes:</a:t>
            </a:r>
          </a:p>
          <a:p>
            <a:pPr algn="just"/>
            <a:endParaRPr lang="en-US" sz="1800" b="1" dirty="0"/>
          </a:p>
          <a:p>
            <a:pPr algn="just"/>
            <a:r>
              <a:rPr lang="en-US" sz="1800" b="1" dirty="0"/>
              <a:t>Disassociation</a:t>
            </a:r>
          </a:p>
          <a:p>
            <a:pPr algn="just"/>
            <a:endParaRPr lang="en-US" sz="1800" dirty="0"/>
          </a:p>
          <a:p>
            <a:pPr algn="just"/>
            <a:r>
              <a:rPr lang="en-US" sz="1800" i="1" dirty="0"/>
              <a:t>“I’ve been told I was raped, but I don’t remember any of it</a:t>
            </a:r>
            <a:r>
              <a:rPr lang="mr-IN" sz="1800" i="1" dirty="0"/>
              <a:t>…</a:t>
            </a:r>
            <a:r>
              <a:rPr lang="en-US" sz="1800" i="1" dirty="0"/>
              <a:t> My childhood since then is fuzzy. I try not to remember certain things.”</a:t>
            </a:r>
          </a:p>
          <a:p>
            <a:pPr algn="just"/>
            <a:endParaRPr lang="en-US" sz="1800" dirty="0"/>
          </a:p>
          <a:p>
            <a:pPr algn="just"/>
            <a:r>
              <a:rPr lang="en-US" sz="1800" b="1" dirty="0"/>
              <a:t>Anxiety</a:t>
            </a:r>
            <a:endParaRPr lang="en-US" sz="1800" dirty="0"/>
          </a:p>
          <a:p>
            <a:pPr algn="just"/>
            <a:endParaRPr lang="en-US" sz="1800" dirty="0"/>
          </a:p>
          <a:p>
            <a:pPr algn="just"/>
            <a:r>
              <a:rPr lang="en-US" sz="1800" i="1" dirty="0"/>
              <a:t>“I developed a severe anxiety like panic disorder, to the point where I open a ball and scratch myself... And so for a while I just had major major anxiety and even had it at school all day long, to the point where I couldn't focus on work because I was too anxious.”</a:t>
            </a:r>
          </a:p>
          <a:p>
            <a:pPr algn="just"/>
            <a:endParaRPr lang="en-US" sz="1800" i="1" dirty="0"/>
          </a:p>
          <a:p>
            <a:pPr algn="just"/>
            <a:r>
              <a:rPr lang="en-US" sz="1800" i="1" dirty="0"/>
              <a:t>“I can't talk to certain people that like... [when I] don't know you, something's telling me that I should stay away from you.”</a:t>
            </a:r>
          </a:p>
          <a:p>
            <a:pPr algn="just"/>
            <a:endParaRPr lang="en-US" sz="1800" dirty="0"/>
          </a:p>
          <a:p>
            <a:pPr algn="just"/>
            <a:r>
              <a:rPr lang="en-US" sz="1800" b="1" dirty="0"/>
              <a:t>Sublimation</a:t>
            </a:r>
          </a:p>
          <a:p>
            <a:pPr algn="just"/>
            <a:endParaRPr lang="en-US" sz="1800" b="1" i="1" dirty="0"/>
          </a:p>
          <a:p>
            <a:pPr algn="just"/>
            <a:r>
              <a:rPr lang="en-US" sz="1800" i="1" dirty="0"/>
              <a:t>“School is like a vacation. At school, I didn’t have to think about what was happening at home.”</a:t>
            </a:r>
          </a:p>
          <a:p>
            <a:pPr algn="just"/>
            <a:endParaRPr lang="en-US" sz="1800" i="1" dirty="0"/>
          </a:p>
          <a:p>
            <a:pPr algn="just"/>
            <a:r>
              <a:rPr lang="en-US" sz="1800" i="1" dirty="0"/>
              <a:t>“I’m studying to be a social worker. I want to work with young kids</a:t>
            </a:r>
            <a:r>
              <a:rPr lang="mr-IN" sz="1800" i="1" dirty="0"/>
              <a:t>…</a:t>
            </a:r>
            <a:r>
              <a:rPr lang="en-US" sz="1800" i="1" dirty="0"/>
              <a:t> like my life lesson is to just do better, just provide for people that can't speak for themselves because </a:t>
            </a:r>
          </a:p>
          <a:p>
            <a:pPr algn="just"/>
            <a:endParaRPr lang="en-US" sz="1800" dirty="0"/>
          </a:p>
          <a:p>
            <a:pPr algn="just"/>
            <a:r>
              <a:rPr lang="en-US" sz="1800" b="1" dirty="0"/>
              <a:t>Resilience</a:t>
            </a:r>
          </a:p>
          <a:p>
            <a:pPr algn="just"/>
            <a:endParaRPr lang="en-US" sz="1800" b="1" dirty="0"/>
          </a:p>
          <a:p>
            <a:pPr algn="just"/>
            <a:r>
              <a:rPr lang="en-US" sz="1800" i="1" dirty="0"/>
              <a:t>“We fall, we get back up, we fall, we get back up there sometimes we fall we come back two times stronger than it was before.”</a:t>
            </a:r>
          </a:p>
          <a:p>
            <a:pPr algn="just"/>
            <a:endParaRPr lang="en-US" sz="1800" i="1" dirty="0"/>
          </a:p>
          <a:p>
            <a:pPr algn="just"/>
            <a:r>
              <a:rPr lang="en-US" sz="1800" i="1" dirty="0"/>
              <a:t>“But what helps is just learning to disassociate with the situation really and knowing that, and associate the situation with the conscious, knowing that it's not your fault.”</a:t>
            </a:r>
          </a:p>
          <a:p>
            <a:pPr algn="just"/>
            <a:endParaRPr lang="en-US" sz="1800" i="1" dirty="0"/>
          </a:p>
          <a:p>
            <a:endParaRPr lang="en-US" sz="1800" dirty="0"/>
          </a:p>
        </p:txBody>
      </p:sp>
      <p:sp>
        <p:nvSpPr>
          <p:cNvPr id="63" name="Text Placeholder 62"/>
          <p:cNvSpPr>
            <a:spLocks noGrp="1"/>
          </p:cNvSpPr>
          <p:nvPr>
            <p:ph type="body" sz="quarter" idx="186"/>
          </p:nvPr>
        </p:nvSpPr>
        <p:spPr>
          <a:xfrm>
            <a:off x="20541090" y="3341568"/>
            <a:ext cx="6282530" cy="10845123"/>
          </a:xfrm>
        </p:spPr>
        <p:txBody>
          <a:bodyPr/>
          <a:lstStyle/>
          <a:p>
            <a:pPr algn="just"/>
            <a:r>
              <a:rPr lang="en-US" sz="1800" dirty="0" smtClean="0">
                <a:solidFill>
                  <a:srgbClr val="000000"/>
                </a:solidFill>
              </a:rPr>
              <a:t>     Multiple </a:t>
            </a:r>
            <a:r>
              <a:rPr lang="en-US" sz="1800" dirty="0">
                <a:solidFill>
                  <a:srgbClr val="000000"/>
                </a:solidFill>
              </a:rPr>
              <a:t>studies have shown that exposure to ACEs is not uncommon and in this high risk population the average number of ACES is 7.  </a:t>
            </a:r>
            <a:r>
              <a:rPr lang="en-US" sz="1800" dirty="0">
                <a:solidFill>
                  <a:srgbClr val="000000"/>
                </a:solidFill>
              </a:rPr>
              <a:t>Research also suggests that the presence of one ACE increases significantly the likelihood of exposure to another. </a:t>
            </a:r>
            <a:r>
              <a:rPr lang="en-US" sz="1800" dirty="0">
                <a:solidFill>
                  <a:srgbClr val="000000"/>
                </a:solidFill>
              </a:rPr>
              <a:t>There is also a strong dose-response relationship between ACE scores and physical and mental health outcomes</a:t>
            </a:r>
            <a:r>
              <a:rPr lang="en-US" sz="1800" dirty="0" smtClean="0">
                <a:solidFill>
                  <a:srgbClr val="000000"/>
                </a:solidFill>
              </a:rPr>
              <a:t>.</a:t>
            </a:r>
            <a:endParaRPr lang="en-US" sz="1800" dirty="0"/>
          </a:p>
          <a:p>
            <a:pPr algn="just"/>
            <a:r>
              <a:rPr lang="en-US" sz="1800" dirty="0" smtClean="0"/>
              <a:t>     A </a:t>
            </a:r>
            <a:r>
              <a:rPr lang="en-US" sz="1800" dirty="0"/>
              <a:t>promising approach to addressing ACEs is to enhance childhood resilience and protective factors, which seem to mitigate or moderate the negative consequences of childhood maltreatment. </a:t>
            </a:r>
            <a:r>
              <a:rPr lang="en-US" sz="1800" dirty="0"/>
              <a:t>Teens with a history of ACE exposure in particular may benefit from speaking about their experiences in a safe setting and participating in interventions that address, normalize and impart trauma-focused coping skills.</a:t>
            </a:r>
          </a:p>
          <a:p>
            <a:pPr algn="just"/>
            <a:endParaRPr lang="en-US" sz="1800" dirty="0"/>
          </a:p>
          <a:p>
            <a:pPr algn="just"/>
            <a:endParaRPr lang="en-US" sz="1800" dirty="0"/>
          </a:p>
          <a:p>
            <a:pPr algn="just"/>
            <a:endParaRPr lang="en-US" sz="1800" dirty="0"/>
          </a:p>
          <a:p>
            <a:pPr algn="just"/>
            <a:endParaRPr lang="en-US" sz="1800" dirty="0"/>
          </a:p>
          <a:p>
            <a:pPr algn="just"/>
            <a:endParaRPr lang="en-US" sz="1800" dirty="0"/>
          </a:p>
          <a:p>
            <a:pPr algn="just"/>
            <a:endParaRPr lang="en-US" sz="1800" dirty="0"/>
          </a:p>
          <a:p>
            <a:pPr algn="just"/>
            <a:endParaRPr lang="en-US" sz="1800" dirty="0"/>
          </a:p>
          <a:p>
            <a:pPr algn="just"/>
            <a:endParaRPr lang="en-US" sz="1800" dirty="0"/>
          </a:p>
          <a:p>
            <a:pPr algn="just"/>
            <a:endParaRPr lang="en-US" sz="1800" dirty="0"/>
          </a:p>
          <a:p>
            <a:pPr algn="just"/>
            <a:r>
              <a:rPr lang="en-US" sz="1800" dirty="0" smtClean="0"/>
              <a:t>     This </a:t>
            </a:r>
            <a:r>
              <a:rPr lang="en-US" sz="1800" dirty="0"/>
              <a:t>study is limited in that we did not directly address unmeasured ACEs in our interviews like racism, bullying, neighborhood safety, and witnessing violence. </a:t>
            </a:r>
            <a:r>
              <a:rPr lang="en-US" sz="1800" dirty="0"/>
              <a:t>Research has shown the strong link between higher ACE scores and those experiencing health disparities. A global approach to address ACEs should not only focus on building individual resilience but also building support and strength within communities disproportionately affected by health disparities including underrepresented minorities and LGBTQ+ folk. </a:t>
            </a:r>
          </a:p>
          <a:p>
            <a:pPr algn="just"/>
            <a:endParaRPr lang="en-US" sz="1600" dirty="0"/>
          </a:p>
          <a:p>
            <a:endParaRPr lang="en-US" dirty="0"/>
          </a:p>
        </p:txBody>
      </p:sp>
      <p:sp>
        <p:nvSpPr>
          <p:cNvPr id="64" name="Text Placeholder 63"/>
          <p:cNvSpPr>
            <a:spLocks noGrp="1"/>
          </p:cNvSpPr>
          <p:nvPr>
            <p:ph type="body" sz="quarter" idx="22"/>
          </p:nvPr>
        </p:nvSpPr>
        <p:spPr/>
        <p:txBody>
          <a:bodyPr/>
          <a:lstStyle/>
          <a:p>
            <a:r>
              <a:rPr lang="en-US" dirty="0"/>
              <a:t>METHODS</a:t>
            </a:r>
          </a:p>
        </p:txBody>
      </p:sp>
      <p:pic>
        <p:nvPicPr>
          <p:cNvPr id="26" name="Picture Placeholder 25" descr="1__zi_hiQPNwyTghd54wLV5A.png"/>
          <p:cNvPicPr>
            <a:picLocks noGrp="1" noChangeAspect="1"/>
          </p:cNvPicPr>
          <p:nvPr>
            <p:ph type="pic" sz="quarter" idx="130"/>
          </p:nvPr>
        </p:nvPicPr>
        <p:blipFill rotWithShape="1">
          <a:blip r:embed="rId12">
            <a:extLst>
              <a:ext uri="{28A0092B-C50C-407E-A947-70E740481C1C}">
                <a14:useLocalDpi xmlns:a14="http://schemas.microsoft.com/office/drawing/2010/main" val="0"/>
              </a:ext>
            </a:extLst>
          </a:blip>
          <a:srcRect l="7691" t="1524" r="6623" b="8475"/>
          <a:stretch/>
        </p:blipFill>
        <p:spPr>
          <a:xfrm>
            <a:off x="22429317" y="7746452"/>
            <a:ext cx="2019016" cy="2853567"/>
          </a:xfrm>
          <a:ln>
            <a:solidFill>
              <a:srgbClr val="000000"/>
            </a:solidFill>
          </a:ln>
        </p:spPr>
      </p:pic>
      <p:sp>
        <p:nvSpPr>
          <p:cNvPr id="33" name="Picture Placeholder 32"/>
          <p:cNvSpPr>
            <a:spLocks noGrp="1"/>
          </p:cNvSpPr>
          <p:nvPr>
            <p:ph type="pic" sz="quarter" idx="134"/>
          </p:nvPr>
        </p:nvSpPr>
        <p:spPr/>
      </p:sp>
      <p:sp>
        <p:nvSpPr>
          <p:cNvPr id="53" name="TextBox 52"/>
          <p:cNvSpPr txBox="1"/>
          <p:nvPr/>
        </p:nvSpPr>
        <p:spPr>
          <a:xfrm>
            <a:off x="20670654" y="13905432"/>
            <a:ext cx="5648394" cy="1938982"/>
          </a:xfrm>
          <a:prstGeom prst="rect">
            <a:avLst/>
          </a:prstGeom>
          <a:noFill/>
        </p:spPr>
        <p:txBody>
          <a:bodyPr wrap="square" lIns="91430" tIns="45715" rIns="91430" bIns="45715" rtlCol="0">
            <a:spAutoFit/>
          </a:bodyPr>
          <a:lstStyle/>
          <a:p>
            <a:pPr marL="228575" indent="-228575">
              <a:buAutoNum type="arabicPeriod"/>
            </a:pPr>
            <a:r>
              <a:rPr lang="en-US" sz="1000" dirty="0" err="1"/>
              <a:t>Felitti</a:t>
            </a:r>
            <a:r>
              <a:rPr lang="en-US" sz="1000" dirty="0"/>
              <a:t> VJ, </a:t>
            </a:r>
            <a:r>
              <a:rPr lang="en-US" sz="1000" dirty="0" err="1"/>
              <a:t>Anda</a:t>
            </a:r>
            <a:r>
              <a:rPr lang="en-US" sz="1000" dirty="0"/>
              <a:t> RF, </a:t>
            </a:r>
            <a:r>
              <a:rPr lang="en-US" sz="1000" dirty="0" err="1"/>
              <a:t>Nordenberg</a:t>
            </a:r>
            <a:r>
              <a:rPr lang="en-US" sz="1000" dirty="0"/>
              <a:t> D, et al. Relationship of childhood abuse and household dysfunction to many of the leading causes of death in adults. The Adverse Childhood Experiences (ACE) Study. </a:t>
            </a:r>
            <a:r>
              <a:rPr lang="en-US" sz="1000" i="1" dirty="0"/>
              <a:t>American journal of preventive medicine. </a:t>
            </a:r>
            <a:r>
              <a:rPr lang="en-US" sz="1000" dirty="0"/>
              <a:t>May 1998;14(4):245-258.</a:t>
            </a:r>
          </a:p>
          <a:p>
            <a:pPr marL="228575" indent="-228575">
              <a:buAutoNum type="arabicPeriod"/>
            </a:pPr>
            <a:r>
              <a:rPr lang="en-US" sz="1000" dirty="0"/>
              <a:t>Moore TG, McDonald M, </a:t>
            </a:r>
            <a:r>
              <a:rPr lang="en-US" sz="1000" dirty="0" err="1"/>
              <a:t>Carlon</a:t>
            </a:r>
            <a:r>
              <a:rPr lang="en-US" sz="1000" dirty="0"/>
              <a:t> L, O'Rourke K. Early childhood development and the social determinants of health inequities. </a:t>
            </a:r>
            <a:r>
              <a:rPr lang="en-US" sz="1000" i="1" dirty="0"/>
              <a:t>Health promotion international. </a:t>
            </a:r>
            <a:r>
              <a:rPr lang="en-US" sz="1000" dirty="0"/>
              <a:t>Sep 2015;30 </a:t>
            </a:r>
            <a:r>
              <a:rPr lang="en-US" sz="1000" dirty="0" err="1"/>
              <a:t>Suppl</a:t>
            </a:r>
            <a:r>
              <a:rPr lang="en-US" sz="1000" dirty="0"/>
              <a:t> 2:ii102-115. </a:t>
            </a:r>
          </a:p>
          <a:p>
            <a:pPr marL="228575" indent="-228575">
              <a:buAutoNum type="arabicPeriod"/>
            </a:pPr>
            <a:r>
              <a:rPr lang="en-US" sz="1000" dirty="0" err="1"/>
              <a:t>Cronholm</a:t>
            </a:r>
            <a:r>
              <a:rPr lang="en-US" sz="1000" dirty="0"/>
              <a:t> PF, </a:t>
            </a:r>
            <a:r>
              <a:rPr lang="en-US" sz="1000" dirty="0" err="1"/>
              <a:t>Forke</a:t>
            </a:r>
            <a:r>
              <a:rPr lang="en-US" sz="1000" dirty="0"/>
              <a:t> CM, Wade R, et al. Adverse Childhood Experiences: Expanding the Concept of Adversity. </a:t>
            </a:r>
            <a:r>
              <a:rPr lang="en-US" sz="1000" i="1" dirty="0"/>
              <a:t>American journal of preventive medicine. </a:t>
            </a:r>
            <a:r>
              <a:rPr lang="en-US" sz="1000" dirty="0"/>
              <a:t>Sep 2015;49(3):354-361.</a:t>
            </a:r>
          </a:p>
          <a:p>
            <a:pPr marL="228575" indent="-228575">
              <a:buAutoNum type="arabicPeriod"/>
            </a:pPr>
            <a:r>
              <a:rPr lang="en-US" sz="1000" dirty="0"/>
              <a:t>Wade R, Jr., Shea JA, Rubin D, Wood J. Adverse childhood experiences of low-income urban youth. </a:t>
            </a:r>
            <a:r>
              <a:rPr lang="en-US" sz="1000" i="1" dirty="0"/>
              <a:t>Pediatrics. </a:t>
            </a:r>
            <a:r>
              <a:rPr lang="en-US" sz="1000" dirty="0"/>
              <a:t>Jul 2014;134(1):e13-20.</a:t>
            </a:r>
          </a:p>
          <a:p>
            <a:pPr marL="228575" indent="-228575">
              <a:buAutoNum type="arabicPeriod"/>
            </a:pPr>
            <a:endParaRPr lang="en-US" sz="1000" dirty="0"/>
          </a:p>
        </p:txBody>
      </p:sp>
    </p:spTree>
    <p:extLst>
      <p:ext uri="{BB962C8B-B14F-4D97-AF65-F5344CB8AC3E}">
        <p14:creationId xmlns:p14="http://schemas.microsoft.com/office/powerpoint/2010/main" val="91323945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osterPresentations.com-36x60-Template-V3">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PosterPresentations.com-36x60-Template-V3</Template>
  <TotalTime>25100</TotalTime>
  <Words>855</Words>
  <Application>Microsoft Macintosh PowerPoint</Application>
  <PresentationFormat>Custom</PresentationFormat>
  <Paragraphs>113</Paragraphs>
  <Slides>1</Slides>
  <Notes>1</Notes>
  <HiddenSlides>0</HiddenSlides>
  <MMClips>0</MMClips>
  <ScaleCrop>false</ScaleCrop>
  <HeadingPairs>
    <vt:vector size="4" baseType="variant">
      <vt:variant>
        <vt:lpstr>Theme</vt:lpstr>
      </vt:variant>
      <vt:variant>
        <vt:i4>3</vt:i4>
      </vt:variant>
      <vt:variant>
        <vt:lpstr>Slide Titles</vt:lpstr>
      </vt:variant>
      <vt:variant>
        <vt:i4>1</vt:i4>
      </vt:variant>
    </vt:vector>
  </HeadingPairs>
  <TitlesOfParts>
    <vt:vector size="4" baseType="lpstr">
      <vt:lpstr>PosterPresentations.com-36x60-Template-V3</vt:lpstr>
      <vt:lpstr>1_Classic 3 Columns</vt:lpstr>
      <vt:lpstr>Classic - Wide Center</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Mahtab Danai</cp:lastModifiedBy>
  <cp:revision>139</cp:revision>
  <dcterms:created xsi:type="dcterms:W3CDTF">2012-02-06T18:46:22Z</dcterms:created>
  <dcterms:modified xsi:type="dcterms:W3CDTF">2020-02-15T00:11:42Z</dcterms:modified>
</cp:coreProperties>
</file>