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6"/>
  </p:notesMasterIdLst>
  <p:handoutMasterIdLst>
    <p:handoutMasterId r:id="rId7"/>
  </p:handoutMasterIdLst>
  <p:sldIdLst>
    <p:sldId id="256" r:id="rId5"/>
  </p:sldIdLst>
  <p:sldSz cx="38404800" cy="29260800"/>
  <p:notesSz cx="9296400" cy="7010400"/>
  <p:defaultTextStyle>
    <a:defPPr>
      <a:defRPr lang="en-US"/>
    </a:defPPr>
    <a:lvl1pPr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1pPr>
    <a:lvl2pPr marL="361950" indent="87313"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2pPr>
    <a:lvl3pPr marL="727075" indent="174625"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3pPr>
    <a:lvl4pPr marL="1090613" indent="265113"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4pPr>
    <a:lvl5pPr marL="1455738" indent="352425"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5pPr>
    <a:lvl6pPr marL="2286000" algn="l" defTabSz="914400" rtl="0" eaLnBrk="1" latinLnBrk="0" hangingPunct="1">
      <a:defRPr sz="2000" kern="1200">
        <a:solidFill>
          <a:schemeClr val="tx1"/>
        </a:solidFill>
        <a:latin typeface="Times New Roman" panose="02020603050405020304" pitchFamily="18" charset="0"/>
        <a:ea typeface="+mn-ea"/>
        <a:cs typeface="+mn-cs"/>
      </a:defRPr>
    </a:lvl6pPr>
    <a:lvl7pPr marL="2743200" algn="l" defTabSz="914400" rtl="0" eaLnBrk="1" latinLnBrk="0" hangingPunct="1">
      <a:defRPr sz="2000" kern="1200">
        <a:solidFill>
          <a:schemeClr val="tx1"/>
        </a:solidFill>
        <a:latin typeface="Times New Roman" panose="02020603050405020304" pitchFamily="18" charset="0"/>
        <a:ea typeface="+mn-ea"/>
        <a:cs typeface="+mn-cs"/>
      </a:defRPr>
    </a:lvl7pPr>
    <a:lvl8pPr marL="3200400" algn="l" defTabSz="914400" rtl="0" eaLnBrk="1" latinLnBrk="0" hangingPunct="1">
      <a:defRPr sz="2000" kern="1200">
        <a:solidFill>
          <a:schemeClr val="tx1"/>
        </a:solidFill>
        <a:latin typeface="Times New Roman" panose="02020603050405020304" pitchFamily="18" charset="0"/>
        <a:ea typeface="+mn-ea"/>
        <a:cs typeface="+mn-cs"/>
      </a:defRPr>
    </a:lvl8pPr>
    <a:lvl9pPr marL="3657600" algn="l" defTabSz="914400" rtl="0" eaLnBrk="1" latinLnBrk="0" hangingPunct="1">
      <a:defRPr sz="20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835">
          <p15:clr>
            <a:srgbClr val="A4A3A4"/>
          </p15:clr>
        </p15:guide>
        <p15:guide id="2" orient="horz" pos="6971">
          <p15:clr>
            <a:srgbClr val="A4A3A4"/>
          </p15:clr>
        </p15:guide>
        <p15:guide id="3" orient="horz" pos="7198">
          <p15:clr>
            <a:srgbClr val="A4A3A4"/>
          </p15:clr>
        </p15:guide>
        <p15:guide id="4" orient="horz" pos="10169" userDrawn="1">
          <p15:clr>
            <a:srgbClr val="A4A3A4"/>
          </p15:clr>
        </p15:guide>
        <p15:guide id="5" orient="horz" pos="10350">
          <p15:clr>
            <a:srgbClr val="A4A3A4"/>
          </p15:clr>
        </p15:guide>
        <p15:guide id="6" orient="horz" pos="13530">
          <p15:clr>
            <a:srgbClr val="A4A3A4"/>
          </p15:clr>
        </p15:guide>
        <p15:guide id="7" orient="horz" pos="13329">
          <p15:clr>
            <a:srgbClr val="A4A3A4"/>
          </p15:clr>
        </p15:guide>
        <p15:guide id="8" orient="horz" pos="18129" userDrawn="1">
          <p15:clr>
            <a:srgbClr val="A4A3A4"/>
          </p15:clr>
        </p15:guide>
        <p15:guide id="9" pos="7265">
          <p15:clr>
            <a:srgbClr val="A4A3A4"/>
          </p15:clr>
        </p15:guide>
        <p15:guide id="10" pos="16246">
          <p15:clr>
            <a:srgbClr val="A4A3A4"/>
          </p15:clr>
        </p15:guide>
        <p15:guide id="11" pos="12209">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mak, Kelly Nora" initials="KKN" lastIdx="2" clrIdx="0">
    <p:extLst>
      <p:ext uri="{19B8F6BF-5375-455C-9EA6-DF929625EA0E}">
        <p15:presenceInfo xmlns:p15="http://schemas.microsoft.com/office/powerpoint/2012/main" userId="S::kmak1@llnl.gov::a46ae6ed-9451-400c-89a7-2f1abc77f36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FDFB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27ADAD-1062-4B6B-A959-A68198104F9A}" v="1" dt="2019-09-25T19:02:36.0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6005" autoAdjust="0"/>
  </p:normalViewPr>
  <p:slideViewPr>
    <p:cSldViewPr>
      <p:cViewPr>
        <p:scale>
          <a:sx n="33" d="100"/>
          <a:sy n="33" d="100"/>
        </p:scale>
        <p:origin x="1386" y="120"/>
      </p:cViewPr>
      <p:guideLst>
        <p:guide orient="horz" pos="1835"/>
        <p:guide orient="horz" pos="6971"/>
        <p:guide orient="horz" pos="7198"/>
        <p:guide orient="horz" pos="10169"/>
        <p:guide orient="horz" pos="10350"/>
        <p:guide orient="horz" pos="13530"/>
        <p:guide orient="horz" pos="13329"/>
        <p:guide orient="horz" pos="18129"/>
        <p:guide pos="7265"/>
        <p:guide pos="16246"/>
        <p:guide pos="12209"/>
      </p:guideLst>
    </p:cSldViewPr>
  </p:slideViewPr>
  <p:outlineViewPr>
    <p:cViewPr>
      <p:scale>
        <a:sx n="25" d="100"/>
        <a:sy n="25" d="100"/>
      </p:scale>
      <p:origin x="0" y="0"/>
    </p:cViewPr>
  </p:outlineViewPr>
  <p:notesTextViewPr>
    <p:cViewPr>
      <p:scale>
        <a:sx n="100" d="100"/>
        <a:sy n="100" d="100"/>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Meg\Documents\Misc%20Med%20School\SPO\dates%20of%20therapies%20vs.%20flares.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r>
              <a:rPr lang="en-US" sz="4000"/>
              <a:t>Disease Free</a:t>
            </a:r>
            <a:r>
              <a:rPr lang="en-US" sz="4000" baseline="0"/>
              <a:t> Days since Diagnosis</a:t>
            </a:r>
            <a:endParaRPr lang="en-US" sz="4000"/>
          </a:p>
        </c:rich>
      </c:tx>
      <c:overlay val="0"/>
      <c:spPr>
        <a:noFill/>
        <a:ln>
          <a:noFill/>
        </a:ln>
        <a:effectLst/>
      </c:spPr>
      <c:txPr>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alpha val="96000"/>
              </a:schemeClr>
            </a:solidFill>
            <a:ln w="38100">
              <a:solidFill>
                <a:schemeClr val="accent5"/>
              </a:solidFill>
              <a:miter lim="800000"/>
            </a:ln>
            <a:effectLst>
              <a:outerShdw dist="50800" sx="1000" sy="1000" algn="ctr" rotWithShape="0">
                <a:srgbClr val="000000"/>
              </a:outerShdw>
              <a:softEdge rad="0"/>
            </a:effectLst>
          </c:spPr>
          <c:invertIfNegative val="0"/>
          <c:cat>
            <c:strRef>
              <c:f>Sheet2!$A$1:$A$702</c:f>
              <c:strCache>
                <c:ptCount val="701"/>
                <c:pt idx="0">
                  <c:v>3/9/2018</c:v>
                </c:pt>
                <c:pt idx="1">
                  <c:v>3/10/2018</c:v>
                </c:pt>
                <c:pt idx="2">
                  <c:v>3/11/2018</c:v>
                </c:pt>
                <c:pt idx="3">
                  <c:v>3/12/2018</c:v>
                </c:pt>
                <c:pt idx="4">
                  <c:v>3/13/2018</c:v>
                </c:pt>
                <c:pt idx="5">
                  <c:v>3/14/2018</c:v>
                </c:pt>
                <c:pt idx="6">
                  <c:v>3/15/2018</c:v>
                </c:pt>
                <c:pt idx="7">
                  <c:v>3/16/2018</c:v>
                </c:pt>
                <c:pt idx="8">
                  <c:v>3/17/2018</c:v>
                </c:pt>
                <c:pt idx="9">
                  <c:v>3/18/2018</c:v>
                </c:pt>
                <c:pt idx="10">
                  <c:v>3/19/2018</c:v>
                </c:pt>
                <c:pt idx="11">
                  <c:v>3/20/2018</c:v>
                </c:pt>
                <c:pt idx="12">
                  <c:v>3/21/2018</c:v>
                </c:pt>
                <c:pt idx="13">
                  <c:v>3/22/2018</c:v>
                </c:pt>
                <c:pt idx="14">
                  <c:v>3/23/2018</c:v>
                </c:pt>
                <c:pt idx="15">
                  <c:v>3/24/2018</c:v>
                </c:pt>
                <c:pt idx="16">
                  <c:v>3/25/2018</c:v>
                </c:pt>
                <c:pt idx="17">
                  <c:v>3/26/2018</c:v>
                </c:pt>
                <c:pt idx="18">
                  <c:v>3/27/2018</c:v>
                </c:pt>
                <c:pt idx="19">
                  <c:v>3/28/2018</c:v>
                </c:pt>
                <c:pt idx="20">
                  <c:v>3/29/2018</c:v>
                </c:pt>
                <c:pt idx="21">
                  <c:v>3/30/2018</c:v>
                </c:pt>
                <c:pt idx="22">
                  <c:v>3/31/2018</c:v>
                </c:pt>
                <c:pt idx="23">
                  <c:v>4/1/2018</c:v>
                </c:pt>
                <c:pt idx="24">
                  <c:v>4/2/2018</c:v>
                </c:pt>
                <c:pt idx="25">
                  <c:v>4/3/2018</c:v>
                </c:pt>
                <c:pt idx="26">
                  <c:v>4/4/2018</c:v>
                </c:pt>
                <c:pt idx="27">
                  <c:v>4/5/2018</c:v>
                </c:pt>
                <c:pt idx="28">
                  <c:v>4/6/2018</c:v>
                </c:pt>
                <c:pt idx="29">
                  <c:v>4/7/2018</c:v>
                </c:pt>
                <c:pt idx="30">
                  <c:v>4/8/2018</c:v>
                </c:pt>
                <c:pt idx="31">
                  <c:v>4/9/2018</c:v>
                </c:pt>
                <c:pt idx="32">
                  <c:v>4/10/2018</c:v>
                </c:pt>
                <c:pt idx="33">
                  <c:v>4/11/2018</c:v>
                </c:pt>
                <c:pt idx="34">
                  <c:v>4/12/2018</c:v>
                </c:pt>
                <c:pt idx="35">
                  <c:v>4/13/2018</c:v>
                </c:pt>
                <c:pt idx="36">
                  <c:v>4/14/2018</c:v>
                </c:pt>
                <c:pt idx="37">
                  <c:v>4/15/2018</c:v>
                </c:pt>
                <c:pt idx="38">
                  <c:v>4/16/2018</c:v>
                </c:pt>
                <c:pt idx="39">
                  <c:v>4/17/2018</c:v>
                </c:pt>
                <c:pt idx="40">
                  <c:v>4/18/2018</c:v>
                </c:pt>
                <c:pt idx="41">
                  <c:v>4/19/2018</c:v>
                </c:pt>
                <c:pt idx="42">
                  <c:v>4/20/2018</c:v>
                </c:pt>
                <c:pt idx="43">
                  <c:v>4/21/2018</c:v>
                </c:pt>
                <c:pt idx="44">
                  <c:v>4/22/2018</c:v>
                </c:pt>
                <c:pt idx="45">
                  <c:v>4/23/2018</c:v>
                </c:pt>
                <c:pt idx="46">
                  <c:v>4/24/2018</c:v>
                </c:pt>
                <c:pt idx="47">
                  <c:v>4/25/2018</c:v>
                </c:pt>
                <c:pt idx="48">
                  <c:v>4/26/2018</c:v>
                </c:pt>
                <c:pt idx="49">
                  <c:v>4/27/2018</c:v>
                </c:pt>
                <c:pt idx="50">
                  <c:v>4/28/2018</c:v>
                </c:pt>
                <c:pt idx="51">
                  <c:v>4/29/2018</c:v>
                </c:pt>
                <c:pt idx="52">
                  <c:v>4/30/2018</c:v>
                </c:pt>
                <c:pt idx="53">
                  <c:v>5/1/2018</c:v>
                </c:pt>
                <c:pt idx="54">
                  <c:v>5/2/2018</c:v>
                </c:pt>
                <c:pt idx="55">
                  <c:v>5/3/2018</c:v>
                </c:pt>
                <c:pt idx="56">
                  <c:v>5/4/2018</c:v>
                </c:pt>
                <c:pt idx="57">
                  <c:v>5/5/2018</c:v>
                </c:pt>
                <c:pt idx="58">
                  <c:v>5/6/2018</c:v>
                </c:pt>
                <c:pt idx="59">
                  <c:v>5/7/2018</c:v>
                </c:pt>
                <c:pt idx="60">
                  <c:v>5/8/2018</c:v>
                </c:pt>
                <c:pt idx="61">
                  <c:v>5/9/2018</c:v>
                </c:pt>
                <c:pt idx="62">
                  <c:v>5/10/2018</c:v>
                </c:pt>
                <c:pt idx="63">
                  <c:v>5/11/2018</c:v>
                </c:pt>
                <c:pt idx="64">
                  <c:v>5/12/2018</c:v>
                </c:pt>
                <c:pt idx="65">
                  <c:v>5/13/2018</c:v>
                </c:pt>
                <c:pt idx="66">
                  <c:v>5/14/2018</c:v>
                </c:pt>
                <c:pt idx="67">
                  <c:v>5/15/2018</c:v>
                </c:pt>
                <c:pt idx="68">
                  <c:v>5/16/2018</c:v>
                </c:pt>
                <c:pt idx="69">
                  <c:v>5/17/2018</c:v>
                </c:pt>
                <c:pt idx="70">
                  <c:v>5/18/2018</c:v>
                </c:pt>
                <c:pt idx="71">
                  <c:v>5/19/2018</c:v>
                </c:pt>
                <c:pt idx="72">
                  <c:v>5/20/2018</c:v>
                </c:pt>
                <c:pt idx="73">
                  <c:v>5/21/2018</c:v>
                </c:pt>
                <c:pt idx="74">
                  <c:v>5/22/2018</c:v>
                </c:pt>
                <c:pt idx="75">
                  <c:v>5/23/2018</c:v>
                </c:pt>
                <c:pt idx="76">
                  <c:v>5/24/2018</c:v>
                </c:pt>
                <c:pt idx="77">
                  <c:v>5/25/2018</c:v>
                </c:pt>
                <c:pt idx="78">
                  <c:v>5/26/2018</c:v>
                </c:pt>
                <c:pt idx="79">
                  <c:v>5/27/2018</c:v>
                </c:pt>
                <c:pt idx="80">
                  <c:v>5/28/2018</c:v>
                </c:pt>
                <c:pt idx="81">
                  <c:v>5/29/2018</c:v>
                </c:pt>
                <c:pt idx="82">
                  <c:v>5/30/2018</c:v>
                </c:pt>
                <c:pt idx="83">
                  <c:v>5/31/2018</c:v>
                </c:pt>
                <c:pt idx="84">
                  <c:v>6/1/2018</c:v>
                </c:pt>
                <c:pt idx="85">
                  <c:v>6/2/2018</c:v>
                </c:pt>
                <c:pt idx="86">
                  <c:v>6/3/2018</c:v>
                </c:pt>
                <c:pt idx="87">
                  <c:v>6/4/2018</c:v>
                </c:pt>
                <c:pt idx="88">
                  <c:v>6/5/2018</c:v>
                </c:pt>
                <c:pt idx="89">
                  <c:v>6/6/2018</c:v>
                </c:pt>
                <c:pt idx="90">
                  <c:v>6/7/2018</c:v>
                </c:pt>
                <c:pt idx="91">
                  <c:v>6/8/2018</c:v>
                </c:pt>
                <c:pt idx="92">
                  <c:v>6/9/2018</c:v>
                </c:pt>
                <c:pt idx="93">
                  <c:v>6/10/2018</c:v>
                </c:pt>
                <c:pt idx="94">
                  <c:v>6/11/2018</c:v>
                </c:pt>
                <c:pt idx="95">
                  <c:v>6/12/2018</c:v>
                </c:pt>
                <c:pt idx="96">
                  <c:v>6/13/2018</c:v>
                </c:pt>
                <c:pt idx="97">
                  <c:v>6/14/2018</c:v>
                </c:pt>
                <c:pt idx="98">
                  <c:v>6/15/2018</c:v>
                </c:pt>
                <c:pt idx="99">
                  <c:v>6/16/2018</c:v>
                </c:pt>
                <c:pt idx="100">
                  <c:v>6/17/2018</c:v>
                </c:pt>
                <c:pt idx="101">
                  <c:v>6/18/2018</c:v>
                </c:pt>
                <c:pt idx="102">
                  <c:v>6/19/2018</c:v>
                </c:pt>
                <c:pt idx="103">
                  <c:v>6/20/2018</c:v>
                </c:pt>
                <c:pt idx="104">
                  <c:v>6/21/2018</c:v>
                </c:pt>
                <c:pt idx="105">
                  <c:v>6/22/2018</c:v>
                </c:pt>
                <c:pt idx="106">
                  <c:v>6/23/2018</c:v>
                </c:pt>
                <c:pt idx="107">
                  <c:v>6/24/2018</c:v>
                </c:pt>
                <c:pt idx="108">
                  <c:v>6/25/2018</c:v>
                </c:pt>
                <c:pt idx="109">
                  <c:v>6/26/2018</c:v>
                </c:pt>
                <c:pt idx="110">
                  <c:v>6/27/2018</c:v>
                </c:pt>
                <c:pt idx="111">
                  <c:v>6/28/2018</c:v>
                </c:pt>
                <c:pt idx="112">
                  <c:v>6/29/2018</c:v>
                </c:pt>
                <c:pt idx="113">
                  <c:v>6/30/2018</c:v>
                </c:pt>
                <c:pt idx="114">
                  <c:v>7/1/2018</c:v>
                </c:pt>
                <c:pt idx="115">
                  <c:v>7/2/2018</c:v>
                </c:pt>
                <c:pt idx="116">
                  <c:v>7/3/2018</c:v>
                </c:pt>
                <c:pt idx="117">
                  <c:v>7/4/2018</c:v>
                </c:pt>
                <c:pt idx="118">
                  <c:v>7/5/2018</c:v>
                </c:pt>
                <c:pt idx="119">
                  <c:v>7/6/2018</c:v>
                </c:pt>
                <c:pt idx="120">
                  <c:v>7/7/2018</c:v>
                </c:pt>
                <c:pt idx="121">
                  <c:v>7/8/2018</c:v>
                </c:pt>
                <c:pt idx="122">
                  <c:v>7/9/2018</c:v>
                </c:pt>
                <c:pt idx="123">
                  <c:v>7/10/2018</c:v>
                </c:pt>
                <c:pt idx="124">
                  <c:v>7/11/2018</c:v>
                </c:pt>
                <c:pt idx="125">
                  <c:v>7/12/2018</c:v>
                </c:pt>
                <c:pt idx="126">
                  <c:v>7/13/2018</c:v>
                </c:pt>
                <c:pt idx="127">
                  <c:v>7/14/2018</c:v>
                </c:pt>
                <c:pt idx="128">
                  <c:v>7/15/2018</c:v>
                </c:pt>
                <c:pt idx="129">
                  <c:v>7/16/2018</c:v>
                </c:pt>
                <c:pt idx="130">
                  <c:v>7/17/2018</c:v>
                </c:pt>
                <c:pt idx="131">
                  <c:v>7/18/2018</c:v>
                </c:pt>
                <c:pt idx="132">
                  <c:v>7/19/2018</c:v>
                </c:pt>
                <c:pt idx="133">
                  <c:v>7/20/2018</c:v>
                </c:pt>
                <c:pt idx="134">
                  <c:v>7/21/2018</c:v>
                </c:pt>
                <c:pt idx="135">
                  <c:v>7/22/2018</c:v>
                </c:pt>
                <c:pt idx="136">
                  <c:v>7/23/2018</c:v>
                </c:pt>
                <c:pt idx="137">
                  <c:v>7/24/2018</c:v>
                </c:pt>
                <c:pt idx="138">
                  <c:v>7/25/2018</c:v>
                </c:pt>
                <c:pt idx="139">
                  <c:v>7/26/2018</c:v>
                </c:pt>
                <c:pt idx="140">
                  <c:v>7/27/2018</c:v>
                </c:pt>
                <c:pt idx="141">
                  <c:v>7/28/2018</c:v>
                </c:pt>
                <c:pt idx="142">
                  <c:v>7/29/2018</c:v>
                </c:pt>
                <c:pt idx="143">
                  <c:v>7/30/2018</c:v>
                </c:pt>
                <c:pt idx="144">
                  <c:v>7/31/2018</c:v>
                </c:pt>
                <c:pt idx="145">
                  <c:v>8/1/2018</c:v>
                </c:pt>
                <c:pt idx="146">
                  <c:v>8/2/2018</c:v>
                </c:pt>
                <c:pt idx="147">
                  <c:v>8/3/2018</c:v>
                </c:pt>
                <c:pt idx="148">
                  <c:v>8/4/2018</c:v>
                </c:pt>
                <c:pt idx="149">
                  <c:v>8/5/2018</c:v>
                </c:pt>
                <c:pt idx="150">
                  <c:v>8/6/2018</c:v>
                </c:pt>
                <c:pt idx="151">
                  <c:v>8/7/2018</c:v>
                </c:pt>
                <c:pt idx="152">
                  <c:v>8/8/2018</c:v>
                </c:pt>
                <c:pt idx="153">
                  <c:v>8/9/2018</c:v>
                </c:pt>
                <c:pt idx="154">
                  <c:v>8/10/2018</c:v>
                </c:pt>
                <c:pt idx="155">
                  <c:v>8/11/2018</c:v>
                </c:pt>
                <c:pt idx="156">
                  <c:v>8/12/2018</c:v>
                </c:pt>
                <c:pt idx="157">
                  <c:v>8/13/2018</c:v>
                </c:pt>
                <c:pt idx="158">
                  <c:v>8/14/2018</c:v>
                </c:pt>
                <c:pt idx="159">
                  <c:v>8/15/2018</c:v>
                </c:pt>
                <c:pt idx="160">
                  <c:v>8/16/2018</c:v>
                </c:pt>
                <c:pt idx="161">
                  <c:v>8/17/2018</c:v>
                </c:pt>
                <c:pt idx="162">
                  <c:v>8/18/2018</c:v>
                </c:pt>
                <c:pt idx="163">
                  <c:v>8/19/2018</c:v>
                </c:pt>
                <c:pt idx="164">
                  <c:v>8/20/2018</c:v>
                </c:pt>
                <c:pt idx="165">
                  <c:v>8/21/2018</c:v>
                </c:pt>
                <c:pt idx="166">
                  <c:v>8/22/2018</c:v>
                </c:pt>
                <c:pt idx="167">
                  <c:v>8/23/2018</c:v>
                </c:pt>
                <c:pt idx="168">
                  <c:v>8/24/2018</c:v>
                </c:pt>
                <c:pt idx="169">
                  <c:v>8/25/2018</c:v>
                </c:pt>
                <c:pt idx="170">
                  <c:v>8/26/2018</c:v>
                </c:pt>
                <c:pt idx="171">
                  <c:v>8/27/2018</c:v>
                </c:pt>
                <c:pt idx="172">
                  <c:v>8/28/2018</c:v>
                </c:pt>
                <c:pt idx="173">
                  <c:v>8/29/2018</c:v>
                </c:pt>
                <c:pt idx="174">
                  <c:v>8/30/2018</c:v>
                </c:pt>
                <c:pt idx="175">
                  <c:v>8/31/2018</c:v>
                </c:pt>
                <c:pt idx="176">
                  <c:v>9/1/2018</c:v>
                </c:pt>
                <c:pt idx="177">
                  <c:v>9/2/2018</c:v>
                </c:pt>
                <c:pt idx="178">
                  <c:v>9/3/2018</c:v>
                </c:pt>
                <c:pt idx="179">
                  <c:v>9/4/2018</c:v>
                </c:pt>
                <c:pt idx="180">
                  <c:v>9/5/2018</c:v>
                </c:pt>
                <c:pt idx="181">
                  <c:v>9/6/2018</c:v>
                </c:pt>
                <c:pt idx="182">
                  <c:v>9/7/2018</c:v>
                </c:pt>
                <c:pt idx="183">
                  <c:v>9/8/2018</c:v>
                </c:pt>
                <c:pt idx="184">
                  <c:v>9/9/2018</c:v>
                </c:pt>
                <c:pt idx="185">
                  <c:v>9/10/2018</c:v>
                </c:pt>
                <c:pt idx="186">
                  <c:v>9/11/2018</c:v>
                </c:pt>
                <c:pt idx="187">
                  <c:v>9/12/2018</c:v>
                </c:pt>
                <c:pt idx="188">
                  <c:v>9/13/2018</c:v>
                </c:pt>
                <c:pt idx="189">
                  <c:v>9/14/2018</c:v>
                </c:pt>
                <c:pt idx="190">
                  <c:v>9/15/2018</c:v>
                </c:pt>
                <c:pt idx="191">
                  <c:v>9/16/2018</c:v>
                </c:pt>
                <c:pt idx="192">
                  <c:v>9/17/2018</c:v>
                </c:pt>
                <c:pt idx="193">
                  <c:v>9/18/2018</c:v>
                </c:pt>
                <c:pt idx="194">
                  <c:v>9/19/2018</c:v>
                </c:pt>
                <c:pt idx="195">
                  <c:v>9/20/2018</c:v>
                </c:pt>
                <c:pt idx="196">
                  <c:v>9/21/2018</c:v>
                </c:pt>
                <c:pt idx="197">
                  <c:v>9/22/2018</c:v>
                </c:pt>
                <c:pt idx="198">
                  <c:v>9/23/2018</c:v>
                </c:pt>
                <c:pt idx="199">
                  <c:v>9/24/2018</c:v>
                </c:pt>
                <c:pt idx="200">
                  <c:v>9/25/2018</c:v>
                </c:pt>
                <c:pt idx="201">
                  <c:v>9/26/2018</c:v>
                </c:pt>
                <c:pt idx="202">
                  <c:v>9/27/2018</c:v>
                </c:pt>
                <c:pt idx="203">
                  <c:v>9/28/2018</c:v>
                </c:pt>
                <c:pt idx="204">
                  <c:v>9/29/2018</c:v>
                </c:pt>
                <c:pt idx="205">
                  <c:v>9/30/2018</c:v>
                </c:pt>
                <c:pt idx="206">
                  <c:v>10/1/2018</c:v>
                </c:pt>
                <c:pt idx="207">
                  <c:v>10/2/2018</c:v>
                </c:pt>
                <c:pt idx="208">
                  <c:v>10/3/2018</c:v>
                </c:pt>
                <c:pt idx="209">
                  <c:v>10/4/2018</c:v>
                </c:pt>
                <c:pt idx="210">
                  <c:v>10/5/2018</c:v>
                </c:pt>
                <c:pt idx="211">
                  <c:v>10/6/2018</c:v>
                </c:pt>
                <c:pt idx="212">
                  <c:v>10/7/2018</c:v>
                </c:pt>
                <c:pt idx="213">
                  <c:v>10/8/2018</c:v>
                </c:pt>
                <c:pt idx="214">
                  <c:v>10/9/2018</c:v>
                </c:pt>
                <c:pt idx="215">
                  <c:v>10/10/2018</c:v>
                </c:pt>
                <c:pt idx="216">
                  <c:v>10/11/2018</c:v>
                </c:pt>
                <c:pt idx="217">
                  <c:v>10/12/2018</c:v>
                </c:pt>
                <c:pt idx="218">
                  <c:v>10/13/2018</c:v>
                </c:pt>
                <c:pt idx="219">
                  <c:v>10/14/2018</c:v>
                </c:pt>
                <c:pt idx="220">
                  <c:v>10/15/2018</c:v>
                </c:pt>
                <c:pt idx="221">
                  <c:v>10/16/2018</c:v>
                </c:pt>
                <c:pt idx="222">
                  <c:v>10/17/2018</c:v>
                </c:pt>
                <c:pt idx="223">
                  <c:v>10/18/2018</c:v>
                </c:pt>
                <c:pt idx="224">
                  <c:v>10/19/2018</c:v>
                </c:pt>
                <c:pt idx="225">
                  <c:v>10/20/2018</c:v>
                </c:pt>
                <c:pt idx="226">
                  <c:v>10/21/2018</c:v>
                </c:pt>
                <c:pt idx="227">
                  <c:v>10/22/2018</c:v>
                </c:pt>
                <c:pt idx="228">
                  <c:v>10/23/2018</c:v>
                </c:pt>
                <c:pt idx="229">
                  <c:v>10/24/2018</c:v>
                </c:pt>
                <c:pt idx="230">
                  <c:v>10/25/2018</c:v>
                </c:pt>
                <c:pt idx="231">
                  <c:v>10/26/2018</c:v>
                </c:pt>
                <c:pt idx="232">
                  <c:v>10/27/2018</c:v>
                </c:pt>
                <c:pt idx="233">
                  <c:v>10/28/2018</c:v>
                </c:pt>
                <c:pt idx="234">
                  <c:v>10/29/2018</c:v>
                </c:pt>
                <c:pt idx="235">
                  <c:v>10/30/2018</c:v>
                </c:pt>
                <c:pt idx="236">
                  <c:v>10/31/2018</c:v>
                </c:pt>
                <c:pt idx="237">
                  <c:v>11/1/2018</c:v>
                </c:pt>
                <c:pt idx="238">
                  <c:v>11/2/2018</c:v>
                </c:pt>
                <c:pt idx="239">
                  <c:v>11/3/2018</c:v>
                </c:pt>
                <c:pt idx="240">
                  <c:v>11/4/2018</c:v>
                </c:pt>
                <c:pt idx="241">
                  <c:v>11/5/2018</c:v>
                </c:pt>
                <c:pt idx="242">
                  <c:v>11/6/2018</c:v>
                </c:pt>
                <c:pt idx="243">
                  <c:v>11/7/2018</c:v>
                </c:pt>
                <c:pt idx="244">
                  <c:v>11/8/2018</c:v>
                </c:pt>
                <c:pt idx="245">
                  <c:v>11/9/2018</c:v>
                </c:pt>
                <c:pt idx="246">
                  <c:v>11/10/2018</c:v>
                </c:pt>
                <c:pt idx="247">
                  <c:v>11/11/2018</c:v>
                </c:pt>
                <c:pt idx="248">
                  <c:v>11/12/2018</c:v>
                </c:pt>
                <c:pt idx="249">
                  <c:v>11/13/2018</c:v>
                </c:pt>
                <c:pt idx="250">
                  <c:v>11/14/2018</c:v>
                </c:pt>
                <c:pt idx="251">
                  <c:v>11/15/2018</c:v>
                </c:pt>
                <c:pt idx="252">
                  <c:v>11/16/2018</c:v>
                </c:pt>
                <c:pt idx="253">
                  <c:v>11/17/2018</c:v>
                </c:pt>
                <c:pt idx="254">
                  <c:v>11/18/2018</c:v>
                </c:pt>
                <c:pt idx="255">
                  <c:v>11/19/2018</c:v>
                </c:pt>
                <c:pt idx="256">
                  <c:v>11/20/2018</c:v>
                </c:pt>
                <c:pt idx="257">
                  <c:v>11/21/2018</c:v>
                </c:pt>
                <c:pt idx="258">
                  <c:v>11/22/2018</c:v>
                </c:pt>
                <c:pt idx="259">
                  <c:v>11/23/2018</c:v>
                </c:pt>
                <c:pt idx="260">
                  <c:v>11/24/2018</c:v>
                </c:pt>
                <c:pt idx="261">
                  <c:v>11/25/2018</c:v>
                </c:pt>
                <c:pt idx="262">
                  <c:v>11/26/2018</c:v>
                </c:pt>
                <c:pt idx="263">
                  <c:v>11/27/2018</c:v>
                </c:pt>
                <c:pt idx="264">
                  <c:v>11/28/2018</c:v>
                </c:pt>
                <c:pt idx="265">
                  <c:v>11/29/2018</c:v>
                </c:pt>
                <c:pt idx="266">
                  <c:v>11/30/2018</c:v>
                </c:pt>
                <c:pt idx="267">
                  <c:v>12/1/2018</c:v>
                </c:pt>
                <c:pt idx="268">
                  <c:v>12/2/2018</c:v>
                </c:pt>
                <c:pt idx="269">
                  <c:v>12/3/2018</c:v>
                </c:pt>
                <c:pt idx="270">
                  <c:v>12/4/2018</c:v>
                </c:pt>
                <c:pt idx="271">
                  <c:v>12/5/2018</c:v>
                </c:pt>
                <c:pt idx="272">
                  <c:v>12/6/2018</c:v>
                </c:pt>
                <c:pt idx="273">
                  <c:v>12/7/2018</c:v>
                </c:pt>
                <c:pt idx="274">
                  <c:v>12/8/2018</c:v>
                </c:pt>
                <c:pt idx="275">
                  <c:v>12/9/2018</c:v>
                </c:pt>
                <c:pt idx="276">
                  <c:v>12/10/2018</c:v>
                </c:pt>
                <c:pt idx="277">
                  <c:v>12/11/2018</c:v>
                </c:pt>
                <c:pt idx="278">
                  <c:v>12/12/2018</c:v>
                </c:pt>
                <c:pt idx="279">
                  <c:v>12/13/2018</c:v>
                </c:pt>
                <c:pt idx="280">
                  <c:v>12/14/2018</c:v>
                </c:pt>
                <c:pt idx="281">
                  <c:v>12/15/2018</c:v>
                </c:pt>
                <c:pt idx="282">
                  <c:v>12/16/2018</c:v>
                </c:pt>
                <c:pt idx="283">
                  <c:v>12/17/2018</c:v>
                </c:pt>
                <c:pt idx="284">
                  <c:v>12/18/2018</c:v>
                </c:pt>
                <c:pt idx="285">
                  <c:v>12/19/2018</c:v>
                </c:pt>
                <c:pt idx="286">
                  <c:v>12/20/2018</c:v>
                </c:pt>
                <c:pt idx="287">
                  <c:v>12/21/2018</c:v>
                </c:pt>
                <c:pt idx="288">
                  <c:v>12/22/2018</c:v>
                </c:pt>
                <c:pt idx="289">
                  <c:v>12/23/2018</c:v>
                </c:pt>
                <c:pt idx="290">
                  <c:v>12/24/2018</c:v>
                </c:pt>
                <c:pt idx="291">
                  <c:v>12/25/2018</c:v>
                </c:pt>
                <c:pt idx="292">
                  <c:v>12/26/2018</c:v>
                </c:pt>
                <c:pt idx="293">
                  <c:v>12/27/2018</c:v>
                </c:pt>
                <c:pt idx="294">
                  <c:v>12/28/2018</c:v>
                </c:pt>
                <c:pt idx="295">
                  <c:v>12/29/2018</c:v>
                </c:pt>
                <c:pt idx="296">
                  <c:v>12/30/2018</c:v>
                </c:pt>
                <c:pt idx="297">
                  <c:v>12/31/2018</c:v>
                </c:pt>
                <c:pt idx="298">
                  <c:v>1/1/2019</c:v>
                </c:pt>
                <c:pt idx="299">
                  <c:v>1/2/2019</c:v>
                </c:pt>
                <c:pt idx="300">
                  <c:v>1/3/2019</c:v>
                </c:pt>
                <c:pt idx="301">
                  <c:v>1/4/2019</c:v>
                </c:pt>
                <c:pt idx="302">
                  <c:v>1/5/2019</c:v>
                </c:pt>
                <c:pt idx="303">
                  <c:v>1/6/2019</c:v>
                </c:pt>
                <c:pt idx="304">
                  <c:v>1/7/2019</c:v>
                </c:pt>
                <c:pt idx="305">
                  <c:v>1/8/2019</c:v>
                </c:pt>
                <c:pt idx="306">
                  <c:v>1/9/2019</c:v>
                </c:pt>
                <c:pt idx="307">
                  <c:v>1/10/2019</c:v>
                </c:pt>
                <c:pt idx="308">
                  <c:v>1/11/2019</c:v>
                </c:pt>
                <c:pt idx="309">
                  <c:v>1/12/2019</c:v>
                </c:pt>
                <c:pt idx="310">
                  <c:v>1/13/2019</c:v>
                </c:pt>
                <c:pt idx="311">
                  <c:v>1/14/2019</c:v>
                </c:pt>
                <c:pt idx="312">
                  <c:v>1/15/2019</c:v>
                </c:pt>
                <c:pt idx="313">
                  <c:v>1/16/2019</c:v>
                </c:pt>
                <c:pt idx="314">
                  <c:v>1/17/2019</c:v>
                </c:pt>
                <c:pt idx="315">
                  <c:v>1/18/2019</c:v>
                </c:pt>
                <c:pt idx="316">
                  <c:v>1/19/2019</c:v>
                </c:pt>
                <c:pt idx="317">
                  <c:v>1/20/2019</c:v>
                </c:pt>
                <c:pt idx="318">
                  <c:v>1/21/2019</c:v>
                </c:pt>
                <c:pt idx="319">
                  <c:v>1/22/2019</c:v>
                </c:pt>
                <c:pt idx="320">
                  <c:v>1/23/2019</c:v>
                </c:pt>
                <c:pt idx="321">
                  <c:v>1/24/2019</c:v>
                </c:pt>
                <c:pt idx="322">
                  <c:v>1/25/2019</c:v>
                </c:pt>
                <c:pt idx="323">
                  <c:v>1/26/2019</c:v>
                </c:pt>
                <c:pt idx="324">
                  <c:v>1/27/2019</c:v>
                </c:pt>
                <c:pt idx="325">
                  <c:v>1/28/2019</c:v>
                </c:pt>
                <c:pt idx="326">
                  <c:v>1/29/2019</c:v>
                </c:pt>
                <c:pt idx="327">
                  <c:v>1/30/2019</c:v>
                </c:pt>
                <c:pt idx="328">
                  <c:v>1/31/2019</c:v>
                </c:pt>
                <c:pt idx="329">
                  <c:v>2/1/2019</c:v>
                </c:pt>
                <c:pt idx="330">
                  <c:v>2/2/2019</c:v>
                </c:pt>
                <c:pt idx="331">
                  <c:v>2/3/2019</c:v>
                </c:pt>
                <c:pt idx="332">
                  <c:v>2/4/2019</c:v>
                </c:pt>
                <c:pt idx="333">
                  <c:v>2/5/2019</c:v>
                </c:pt>
                <c:pt idx="334">
                  <c:v>2/6/2019</c:v>
                </c:pt>
                <c:pt idx="335">
                  <c:v>2/7/2019</c:v>
                </c:pt>
                <c:pt idx="336">
                  <c:v>2/8/2019</c:v>
                </c:pt>
                <c:pt idx="337">
                  <c:v>2/9/2019</c:v>
                </c:pt>
                <c:pt idx="338">
                  <c:v>2/10/2019</c:v>
                </c:pt>
                <c:pt idx="339">
                  <c:v>2/11/2019</c:v>
                </c:pt>
                <c:pt idx="340">
                  <c:v>2/12/2019</c:v>
                </c:pt>
                <c:pt idx="341">
                  <c:v>2/13/2019</c:v>
                </c:pt>
                <c:pt idx="342">
                  <c:v>2/14/2019</c:v>
                </c:pt>
                <c:pt idx="343">
                  <c:v>2/15/2019</c:v>
                </c:pt>
                <c:pt idx="344">
                  <c:v>2/16/2019</c:v>
                </c:pt>
                <c:pt idx="345">
                  <c:v>2/17/2019</c:v>
                </c:pt>
                <c:pt idx="346">
                  <c:v>2/18/2019</c:v>
                </c:pt>
                <c:pt idx="347">
                  <c:v>2/19/2019</c:v>
                </c:pt>
                <c:pt idx="348">
                  <c:v>2/20/2019</c:v>
                </c:pt>
                <c:pt idx="349">
                  <c:v>2/21/2019</c:v>
                </c:pt>
                <c:pt idx="350">
                  <c:v>2/22/2019</c:v>
                </c:pt>
                <c:pt idx="351">
                  <c:v>2/23/2019</c:v>
                </c:pt>
                <c:pt idx="352">
                  <c:v>2/24/2019</c:v>
                </c:pt>
                <c:pt idx="353">
                  <c:v>2/25/2019</c:v>
                </c:pt>
                <c:pt idx="354">
                  <c:v>2/26/2019</c:v>
                </c:pt>
                <c:pt idx="355">
                  <c:v>2/27/2019</c:v>
                </c:pt>
                <c:pt idx="356">
                  <c:v>2/28/2019</c:v>
                </c:pt>
                <c:pt idx="357">
                  <c:v>3/1/2019</c:v>
                </c:pt>
                <c:pt idx="358">
                  <c:v>3/2/2019</c:v>
                </c:pt>
                <c:pt idx="359">
                  <c:v>3/3/2019</c:v>
                </c:pt>
                <c:pt idx="360">
                  <c:v>3/4/2019</c:v>
                </c:pt>
                <c:pt idx="361">
                  <c:v>3/5/2019</c:v>
                </c:pt>
                <c:pt idx="362">
                  <c:v>3/6/2019</c:v>
                </c:pt>
                <c:pt idx="363">
                  <c:v>3/7/2019</c:v>
                </c:pt>
                <c:pt idx="364">
                  <c:v>3/8/2019</c:v>
                </c:pt>
                <c:pt idx="365">
                  <c:v>3/9/2019</c:v>
                </c:pt>
                <c:pt idx="366">
                  <c:v>3/10/2019</c:v>
                </c:pt>
                <c:pt idx="367">
                  <c:v>3/11/2019</c:v>
                </c:pt>
                <c:pt idx="368">
                  <c:v>3/12/2019</c:v>
                </c:pt>
                <c:pt idx="369">
                  <c:v>3/13/2019</c:v>
                </c:pt>
                <c:pt idx="370">
                  <c:v>3/14/2019</c:v>
                </c:pt>
                <c:pt idx="371">
                  <c:v>3/15/2019</c:v>
                </c:pt>
                <c:pt idx="372">
                  <c:v>3/16/2019</c:v>
                </c:pt>
                <c:pt idx="373">
                  <c:v>3/17/2019</c:v>
                </c:pt>
                <c:pt idx="374">
                  <c:v>3/18/2019</c:v>
                </c:pt>
                <c:pt idx="375">
                  <c:v>3/19/2019</c:v>
                </c:pt>
                <c:pt idx="376">
                  <c:v>3/20/2019</c:v>
                </c:pt>
                <c:pt idx="377">
                  <c:v>3/21/2019</c:v>
                </c:pt>
                <c:pt idx="378">
                  <c:v>3/22/2019</c:v>
                </c:pt>
                <c:pt idx="379">
                  <c:v>3/23/2019</c:v>
                </c:pt>
                <c:pt idx="380">
                  <c:v>3/24/2019</c:v>
                </c:pt>
                <c:pt idx="381">
                  <c:v>3/25/2019</c:v>
                </c:pt>
                <c:pt idx="382">
                  <c:v>3/26/2019</c:v>
                </c:pt>
                <c:pt idx="383">
                  <c:v>3/27/2019</c:v>
                </c:pt>
                <c:pt idx="384">
                  <c:v>3/28/2019</c:v>
                </c:pt>
                <c:pt idx="385">
                  <c:v>3/29/2019</c:v>
                </c:pt>
                <c:pt idx="386">
                  <c:v>3/30/2019</c:v>
                </c:pt>
                <c:pt idx="387">
                  <c:v>3/31/2019</c:v>
                </c:pt>
                <c:pt idx="388">
                  <c:v>4/1/2019</c:v>
                </c:pt>
                <c:pt idx="389">
                  <c:v>4/2/2019</c:v>
                </c:pt>
                <c:pt idx="390">
                  <c:v>4/3/2019</c:v>
                </c:pt>
                <c:pt idx="391">
                  <c:v>4/4/2019</c:v>
                </c:pt>
                <c:pt idx="392">
                  <c:v>4/5/2019</c:v>
                </c:pt>
                <c:pt idx="393">
                  <c:v>4/6/2019</c:v>
                </c:pt>
                <c:pt idx="394">
                  <c:v>4/7/2019</c:v>
                </c:pt>
                <c:pt idx="395">
                  <c:v>4/8/2019</c:v>
                </c:pt>
                <c:pt idx="396">
                  <c:v>4/9/2019</c:v>
                </c:pt>
                <c:pt idx="397">
                  <c:v>4/10/2019</c:v>
                </c:pt>
                <c:pt idx="398">
                  <c:v>4/11/2019</c:v>
                </c:pt>
                <c:pt idx="399">
                  <c:v>4/12/2019</c:v>
                </c:pt>
                <c:pt idx="400">
                  <c:v>4/13/2019</c:v>
                </c:pt>
                <c:pt idx="401">
                  <c:v>4/14/2019</c:v>
                </c:pt>
                <c:pt idx="402">
                  <c:v>4/15/2019</c:v>
                </c:pt>
                <c:pt idx="403">
                  <c:v>4/16/2019</c:v>
                </c:pt>
                <c:pt idx="404">
                  <c:v>4/17/2019</c:v>
                </c:pt>
                <c:pt idx="405">
                  <c:v>4/18/2019</c:v>
                </c:pt>
                <c:pt idx="406">
                  <c:v>4/19/2019</c:v>
                </c:pt>
                <c:pt idx="407">
                  <c:v>4/20/2019</c:v>
                </c:pt>
                <c:pt idx="408">
                  <c:v>4/21/2019</c:v>
                </c:pt>
                <c:pt idx="409">
                  <c:v>4/22/2019</c:v>
                </c:pt>
                <c:pt idx="410">
                  <c:v>4/23/2019</c:v>
                </c:pt>
                <c:pt idx="411">
                  <c:v>4/24/2019</c:v>
                </c:pt>
                <c:pt idx="412">
                  <c:v>4/25/2019</c:v>
                </c:pt>
                <c:pt idx="413">
                  <c:v>4/26/2019</c:v>
                </c:pt>
                <c:pt idx="414">
                  <c:v>4/27/2019</c:v>
                </c:pt>
                <c:pt idx="415">
                  <c:v>4/28/2019</c:v>
                </c:pt>
                <c:pt idx="416">
                  <c:v>4/29/2019</c:v>
                </c:pt>
                <c:pt idx="417">
                  <c:v>4/30/2019</c:v>
                </c:pt>
                <c:pt idx="418">
                  <c:v>5/1/2019</c:v>
                </c:pt>
                <c:pt idx="419">
                  <c:v>5/2/2019</c:v>
                </c:pt>
                <c:pt idx="420">
                  <c:v>5/3/2019</c:v>
                </c:pt>
                <c:pt idx="421">
                  <c:v>5/4/2019</c:v>
                </c:pt>
                <c:pt idx="422">
                  <c:v>5/5/2019</c:v>
                </c:pt>
                <c:pt idx="423">
                  <c:v>5/6/2019</c:v>
                </c:pt>
                <c:pt idx="424">
                  <c:v>5/7/2019</c:v>
                </c:pt>
                <c:pt idx="425">
                  <c:v>5/8/2019</c:v>
                </c:pt>
                <c:pt idx="426">
                  <c:v>5/9/2019</c:v>
                </c:pt>
                <c:pt idx="427">
                  <c:v>5/10/2019</c:v>
                </c:pt>
                <c:pt idx="428">
                  <c:v>5/11/2019</c:v>
                </c:pt>
                <c:pt idx="429">
                  <c:v>5/12/2019</c:v>
                </c:pt>
                <c:pt idx="430">
                  <c:v>5/13/2019</c:v>
                </c:pt>
                <c:pt idx="431">
                  <c:v>5/14/2019</c:v>
                </c:pt>
                <c:pt idx="432">
                  <c:v>5/15/2019</c:v>
                </c:pt>
                <c:pt idx="433">
                  <c:v>5/16/2019</c:v>
                </c:pt>
                <c:pt idx="434">
                  <c:v>5/17/2019</c:v>
                </c:pt>
                <c:pt idx="435">
                  <c:v>5/18/2019</c:v>
                </c:pt>
                <c:pt idx="436">
                  <c:v>5/19/2019</c:v>
                </c:pt>
                <c:pt idx="437">
                  <c:v>5/20/2019</c:v>
                </c:pt>
                <c:pt idx="438">
                  <c:v>5/21/2019</c:v>
                </c:pt>
                <c:pt idx="439">
                  <c:v>5/22/2019</c:v>
                </c:pt>
                <c:pt idx="440">
                  <c:v>5/23/2019</c:v>
                </c:pt>
                <c:pt idx="441">
                  <c:v>5/24/2019</c:v>
                </c:pt>
                <c:pt idx="442">
                  <c:v>5/25/2019</c:v>
                </c:pt>
                <c:pt idx="443">
                  <c:v>5/26/2019</c:v>
                </c:pt>
                <c:pt idx="444">
                  <c:v>5/27/2019</c:v>
                </c:pt>
                <c:pt idx="445">
                  <c:v>5/28/2019</c:v>
                </c:pt>
                <c:pt idx="446">
                  <c:v>5/29/2019</c:v>
                </c:pt>
                <c:pt idx="447">
                  <c:v>5/30/2019</c:v>
                </c:pt>
                <c:pt idx="448">
                  <c:v>5/31/2019</c:v>
                </c:pt>
                <c:pt idx="449">
                  <c:v>6/1/2019</c:v>
                </c:pt>
                <c:pt idx="450">
                  <c:v>6/2/2019</c:v>
                </c:pt>
                <c:pt idx="451">
                  <c:v>6/3/2019</c:v>
                </c:pt>
                <c:pt idx="452">
                  <c:v>6/4/2019</c:v>
                </c:pt>
                <c:pt idx="453">
                  <c:v>6/5/2019</c:v>
                </c:pt>
                <c:pt idx="454">
                  <c:v>6/6/2019</c:v>
                </c:pt>
                <c:pt idx="455">
                  <c:v>6/7/2019</c:v>
                </c:pt>
                <c:pt idx="456">
                  <c:v>6/8/2019</c:v>
                </c:pt>
                <c:pt idx="457">
                  <c:v>6/9/2019</c:v>
                </c:pt>
                <c:pt idx="458">
                  <c:v>6/10/2019</c:v>
                </c:pt>
                <c:pt idx="459">
                  <c:v>6/11/2019</c:v>
                </c:pt>
                <c:pt idx="460">
                  <c:v>6/12/2019</c:v>
                </c:pt>
                <c:pt idx="461">
                  <c:v>6/13/2019</c:v>
                </c:pt>
                <c:pt idx="462">
                  <c:v>6/14/2019</c:v>
                </c:pt>
                <c:pt idx="463">
                  <c:v>6/15/2019</c:v>
                </c:pt>
                <c:pt idx="464">
                  <c:v>6/16/2019</c:v>
                </c:pt>
                <c:pt idx="465">
                  <c:v>6/17/2019</c:v>
                </c:pt>
                <c:pt idx="466">
                  <c:v>6/18/2019</c:v>
                </c:pt>
                <c:pt idx="467">
                  <c:v>6/19/2019</c:v>
                </c:pt>
                <c:pt idx="468">
                  <c:v>6/20/2019</c:v>
                </c:pt>
                <c:pt idx="469">
                  <c:v>6/21/2019</c:v>
                </c:pt>
                <c:pt idx="470">
                  <c:v>6/22/2019</c:v>
                </c:pt>
                <c:pt idx="471">
                  <c:v>6/23/2019</c:v>
                </c:pt>
                <c:pt idx="472">
                  <c:v>6/24/2019</c:v>
                </c:pt>
                <c:pt idx="473">
                  <c:v>6/25/2019</c:v>
                </c:pt>
                <c:pt idx="474">
                  <c:v>6/26/2019</c:v>
                </c:pt>
                <c:pt idx="475">
                  <c:v>6/27/2019</c:v>
                </c:pt>
                <c:pt idx="476">
                  <c:v>6/28/2019</c:v>
                </c:pt>
                <c:pt idx="477">
                  <c:v>6/29/2019</c:v>
                </c:pt>
                <c:pt idx="478">
                  <c:v>6/30/2019</c:v>
                </c:pt>
                <c:pt idx="479">
                  <c:v>7/1/2019</c:v>
                </c:pt>
                <c:pt idx="480">
                  <c:v>7/2/2019</c:v>
                </c:pt>
                <c:pt idx="481">
                  <c:v>7/3/2019</c:v>
                </c:pt>
                <c:pt idx="482">
                  <c:v>7/4/2019</c:v>
                </c:pt>
                <c:pt idx="483">
                  <c:v>7/5/2019</c:v>
                </c:pt>
                <c:pt idx="484">
                  <c:v>7/6/2019</c:v>
                </c:pt>
                <c:pt idx="485">
                  <c:v>7/7/2019</c:v>
                </c:pt>
                <c:pt idx="486">
                  <c:v>7/8/2019</c:v>
                </c:pt>
                <c:pt idx="487">
                  <c:v>7/9/2019</c:v>
                </c:pt>
                <c:pt idx="488">
                  <c:v>7/10/2019</c:v>
                </c:pt>
                <c:pt idx="489">
                  <c:v>7/11/2019</c:v>
                </c:pt>
                <c:pt idx="490">
                  <c:v>7/12/2019</c:v>
                </c:pt>
                <c:pt idx="491">
                  <c:v>7/13/2019</c:v>
                </c:pt>
                <c:pt idx="492">
                  <c:v>7/14/2019</c:v>
                </c:pt>
                <c:pt idx="493">
                  <c:v>7/15/2019</c:v>
                </c:pt>
                <c:pt idx="494">
                  <c:v>7/16/2019</c:v>
                </c:pt>
                <c:pt idx="495">
                  <c:v>7/17/2019</c:v>
                </c:pt>
                <c:pt idx="496">
                  <c:v>7/18/2019</c:v>
                </c:pt>
                <c:pt idx="497">
                  <c:v>7/19/2019</c:v>
                </c:pt>
                <c:pt idx="498">
                  <c:v>7/20/2019</c:v>
                </c:pt>
                <c:pt idx="499">
                  <c:v>7/21/2019</c:v>
                </c:pt>
                <c:pt idx="500">
                  <c:v>7/22/2019</c:v>
                </c:pt>
                <c:pt idx="501">
                  <c:v>7/23/2019</c:v>
                </c:pt>
                <c:pt idx="502">
                  <c:v>7/24/2019</c:v>
                </c:pt>
                <c:pt idx="503">
                  <c:v>7/25/2019</c:v>
                </c:pt>
                <c:pt idx="504">
                  <c:v>7/26/2019</c:v>
                </c:pt>
                <c:pt idx="505">
                  <c:v>7/27/2019</c:v>
                </c:pt>
                <c:pt idx="506">
                  <c:v>7/28/2019</c:v>
                </c:pt>
                <c:pt idx="507">
                  <c:v>7/29/2019</c:v>
                </c:pt>
                <c:pt idx="508">
                  <c:v>7/30/2019</c:v>
                </c:pt>
                <c:pt idx="509">
                  <c:v>7/31/2019</c:v>
                </c:pt>
                <c:pt idx="510">
                  <c:v>8/1/2019</c:v>
                </c:pt>
                <c:pt idx="511">
                  <c:v>8/2/2019</c:v>
                </c:pt>
                <c:pt idx="512">
                  <c:v>8/3/2019</c:v>
                </c:pt>
                <c:pt idx="513">
                  <c:v>8/4/2019</c:v>
                </c:pt>
                <c:pt idx="514">
                  <c:v>8/5/2019</c:v>
                </c:pt>
                <c:pt idx="515">
                  <c:v>8/6/2019</c:v>
                </c:pt>
                <c:pt idx="516">
                  <c:v>8/7/2019</c:v>
                </c:pt>
                <c:pt idx="517">
                  <c:v>8/8/2019</c:v>
                </c:pt>
                <c:pt idx="518">
                  <c:v>8/9/2019</c:v>
                </c:pt>
                <c:pt idx="519">
                  <c:v>8/10/2019</c:v>
                </c:pt>
                <c:pt idx="520">
                  <c:v>8/11/2019</c:v>
                </c:pt>
                <c:pt idx="521">
                  <c:v>8/12/2019</c:v>
                </c:pt>
                <c:pt idx="522">
                  <c:v>8/13/2019</c:v>
                </c:pt>
                <c:pt idx="523">
                  <c:v>8/14/2019</c:v>
                </c:pt>
                <c:pt idx="524">
                  <c:v>8/15/2019</c:v>
                </c:pt>
                <c:pt idx="525">
                  <c:v>8/16/2019</c:v>
                </c:pt>
                <c:pt idx="526">
                  <c:v>8/17/2019</c:v>
                </c:pt>
                <c:pt idx="527">
                  <c:v>8/18/2019</c:v>
                </c:pt>
                <c:pt idx="528">
                  <c:v>8/19/2019</c:v>
                </c:pt>
                <c:pt idx="529">
                  <c:v>8/20/2019</c:v>
                </c:pt>
                <c:pt idx="530">
                  <c:v>8/21/2019</c:v>
                </c:pt>
                <c:pt idx="531">
                  <c:v>8/22/2019</c:v>
                </c:pt>
                <c:pt idx="532">
                  <c:v>8/23/2019</c:v>
                </c:pt>
                <c:pt idx="533">
                  <c:v>8/24/2019</c:v>
                </c:pt>
                <c:pt idx="534">
                  <c:v>8/25/2019</c:v>
                </c:pt>
                <c:pt idx="535">
                  <c:v>8/26/2019</c:v>
                </c:pt>
                <c:pt idx="536">
                  <c:v>8/27/2019</c:v>
                </c:pt>
                <c:pt idx="537">
                  <c:v>8/28/2019</c:v>
                </c:pt>
                <c:pt idx="538">
                  <c:v>8/29/2019</c:v>
                </c:pt>
                <c:pt idx="539">
                  <c:v>8/30/2019</c:v>
                </c:pt>
                <c:pt idx="540">
                  <c:v>8/31/2019</c:v>
                </c:pt>
                <c:pt idx="541">
                  <c:v>9/1/2019</c:v>
                </c:pt>
                <c:pt idx="542">
                  <c:v>9/2/2019</c:v>
                </c:pt>
                <c:pt idx="543">
                  <c:v>9/3/2019</c:v>
                </c:pt>
                <c:pt idx="544">
                  <c:v>9/4/2019</c:v>
                </c:pt>
                <c:pt idx="545">
                  <c:v>9/5/2019</c:v>
                </c:pt>
                <c:pt idx="546">
                  <c:v>9/6/2019</c:v>
                </c:pt>
                <c:pt idx="547">
                  <c:v>9/7/2019</c:v>
                </c:pt>
                <c:pt idx="548">
                  <c:v>9/8/2019</c:v>
                </c:pt>
                <c:pt idx="549">
                  <c:v>9/9/2019</c:v>
                </c:pt>
                <c:pt idx="550">
                  <c:v>9/10/2019</c:v>
                </c:pt>
                <c:pt idx="551">
                  <c:v>9/11/2019</c:v>
                </c:pt>
                <c:pt idx="552">
                  <c:v>9/12/2019</c:v>
                </c:pt>
                <c:pt idx="553">
                  <c:v>9/13/2019</c:v>
                </c:pt>
                <c:pt idx="554">
                  <c:v>9/14/2019</c:v>
                </c:pt>
                <c:pt idx="555">
                  <c:v>9/15/2019</c:v>
                </c:pt>
                <c:pt idx="556">
                  <c:v>9/16/2019</c:v>
                </c:pt>
                <c:pt idx="557">
                  <c:v>9/17/2019</c:v>
                </c:pt>
                <c:pt idx="558">
                  <c:v>9/18/2019</c:v>
                </c:pt>
                <c:pt idx="559">
                  <c:v>9/19/2019</c:v>
                </c:pt>
                <c:pt idx="560">
                  <c:v>9/20/2019</c:v>
                </c:pt>
                <c:pt idx="561">
                  <c:v>9/21/2019</c:v>
                </c:pt>
                <c:pt idx="562">
                  <c:v>9/22/2019</c:v>
                </c:pt>
                <c:pt idx="563">
                  <c:v>9/23/2019</c:v>
                </c:pt>
                <c:pt idx="564">
                  <c:v>9/24/2019</c:v>
                </c:pt>
                <c:pt idx="565">
                  <c:v>9/25/2019</c:v>
                </c:pt>
                <c:pt idx="566">
                  <c:v>9/26/2019</c:v>
                </c:pt>
                <c:pt idx="567">
                  <c:v>9/27/2019</c:v>
                </c:pt>
                <c:pt idx="568">
                  <c:v>9/28/2019</c:v>
                </c:pt>
                <c:pt idx="569">
                  <c:v>9/29/2019</c:v>
                </c:pt>
                <c:pt idx="570">
                  <c:v>9/30/2019</c:v>
                </c:pt>
                <c:pt idx="571">
                  <c:v>10/1/2019</c:v>
                </c:pt>
                <c:pt idx="572">
                  <c:v>10/2/2019</c:v>
                </c:pt>
                <c:pt idx="573">
                  <c:v>10/3/2019</c:v>
                </c:pt>
                <c:pt idx="574">
                  <c:v>10/4/2019</c:v>
                </c:pt>
                <c:pt idx="575">
                  <c:v>10/5/2019</c:v>
                </c:pt>
                <c:pt idx="576">
                  <c:v>10/6/2019</c:v>
                </c:pt>
                <c:pt idx="577">
                  <c:v>10/7/2019</c:v>
                </c:pt>
                <c:pt idx="578">
                  <c:v>10/8/2019</c:v>
                </c:pt>
                <c:pt idx="579">
                  <c:v>10/9/2019</c:v>
                </c:pt>
                <c:pt idx="580">
                  <c:v>10/10/2019</c:v>
                </c:pt>
                <c:pt idx="581">
                  <c:v>10/11/2019</c:v>
                </c:pt>
                <c:pt idx="582">
                  <c:v>10/12/2019</c:v>
                </c:pt>
                <c:pt idx="583">
                  <c:v>10/13/2019</c:v>
                </c:pt>
                <c:pt idx="584">
                  <c:v>10/14/2019</c:v>
                </c:pt>
                <c:pt idx="585">
                  <c:v>10/15/2019</c:v>
                </c:pt>
                <c:pt idx="586">
                  <c:v>10/16/2019</c:v>
                </c:pt>
                <c:pt idx="587">
                  <c:v>10/17/2019</c:v>
                </c:pt>
                <c:pt idx="588">
                  <c:v>10/18/2019</c:v>
                </c:pt>
                <c:pt idx="589">
                  <c:v>10/19/2019</c:v>
                </c:pt>
                <c:pt idx="590">
                  <c:v>10/20/2019</c:v>
                </c:pt>
                <c:pt idx="591">
                  <c:v>10/21/2019</c:v>
                </c:pt>
                <c:pt idx="592">
                  <c:v>10/22/2019</c:v>
                </c:pt>
                <c:pt idx="593">
                  <c:v>10/23/2019</c:v>
                </c:pt>
                <c:pt idx="594">
                  <c:v>10/24/2019</c:v>
                </c:pt>
                <c:pt idx="595">
                  <c:v>10/25/2019</c:v>
                </c:pt>
                <c:pt idx="596">
                  <c:v>10/26/2019</c:v>
                </c:pt>
                <c:pt idx="597">
                  <c:v>10/27/2019</c:v>
                </c:pt>
                <c:pt idx="598">
                  <c:v>10/28/2019</c:v>
                </c:pt>
                <c:pt idx="599">
                  <c:v>10/29/2019</c:v>
                </c:pt>
                <c:pt idx="600">
                  <c:v>10/30/2019</c:v>
                </c:pt>
                <c:pt idx="601">
                  <c:v>10/31/2019</c:v>
                </c:pt>
                <c:pt idx="602">
                  <c:v>11/1/2019</c:v>
                </c:pt>
                <c:pt idx="603">
                  <c:v>11/2/2019</c:v>
                </c:pt>
                <c:pt idx="604">
                  <c:v>11/3/2019</c:v>
                </c:pt>
                <c:pt idx="605">
                  <c:v>11/4/2019</c:v>
                </c:pt>
                <c:pt idx="606">
                  <c:v>11/5/2019</c:v>
                </c:pt>
                <c:pt idx="607">
                  <c:v>11/6/2019</c:v>
                </c:pt>
                <c:pt idx="608">
                  <c:v>11/7/2019</c:v>
                </c:pt>
                <c:pt idx="609">
                  <c:v>11/8/2019</c:v>
                </c:pt>
                <c:pt idx="610">
                  <c:v>11/9/2019</c:v>
                </c:pt>
                <c:pt idx="611">
                  <c:v>11/10/2019</c:v>
                </c:pt>
                <c:pt idx="612">
                  <c:v>11/11/2019</c:v>
                </c:pt>
                <c:pt idx="613">
                  <c:v>11/12/2019</c:v>
                </c:pt>
                <c:pt idx="614">
                  <c:v>11/13/2019</c:v>
                </c:pt>
                <c:pt idx="615">
                  <c:v>11/14/2019</c:v>
                </c:pt>
                <c:pt idx="616">
                  <c:v>11/15/2019</c:v>
                </c:pt>
                <c:pt idx="617">
                  <c:v>11/16/2019</c:v>
                </c:pt>
                <c:pt idx="618">
                  <c:v>11/17/2019</c:v>
                </c:pt>
                <c:pt idx="619">
                  <c:v>11/18/2019</c:v>
                </c:pt>
                <c:pt idx="620">
                  <c:v>11/19/2019</c:v>
                </c:pt>
                <c:pt idx="621">
                  <c:v>11/20/2019</c:v>
                </c:pt>
                <c:pt idx="622">
                  <c:v>11/21/2019</c:v>
                </c:pt>
                <c:pt idx="623">
                  <c:v>11/22/2019</c:v>
                </c:pt>
                <c:pt idx="624">
                  <c:v>11/23/2019</c:v>
                </c:pt>
                <c:pt idx="625">
                  <c:v>11/24/2019</c:v>
                </c:pt>
                <c:pt idx="626">
                  <c:v>11/25/2019</c:v>
                </c:pt>
                <c:pt idx="627">
                  <c:v>11/26/2019</c:v>
                </c:pt>
                <c:pt idx="628">
                  <c:v>11/27/2019</c:v>
                </c:pt>
                <c:pt idx="629">
                  <c:v>11/28/2019</c:v>
                </c:pt>
                <c:pt idx="630">
                  <c:v>11/29/2019</c:v>
                </c:pt>
                <c:pt idx="631">
                  <c:v>11/30/2019</c:v>
                </c:pt>
                <c:pt idx="632">
                  <c:v>12/1/2019</c:v>
                </c:pt>
                <c:pt idx="633">
                  <c:v>12/2/2019</c:v>
                </c:pt>
                <c:pt idx="634">
                  <c:v>12/3/2019</c:v>
                </c:pt>
                <c:pt idx="635">
                  <c:v>12/4/2019</c:v>
                </c:pt>
                <c:pt idx="636">
                  <c:v>12/5/2019</c:v>
                </c:pt>
                <c:pt idx="637">
                  <c:v>12/6/2019</c:v>
                </c:pt>
                <c:pt idx="638">
                  <c:v>12/7/2019</c:v>
                </c:pt>
                <c:pt idx="639">
                  <c:v>12/8/2019</c:v>
                </c:pt>
                <c:pt idx="640">
                  <c:v>12/9/2019</c:v>
                </c:pt>
                <c:pt idx="641">
                  <c:v>12/10/2019</c:v>
                </c:pt>
                <c:pt idx="642">
                  <c:v>12/11/2019</c:v>
                </c:pt>
                <c:pt idx="643">
                  <c:v>12/12/2019</c:v>
                </c:pt>
                <c:pt idx="644">
                  <c:v>12/13/2019</c:v>
                </c:pt>
                <c:pt idx="645">
                  <c:v>12/14/2019</c:v>
                </c:pt>
                <c:pt idx="646">
                  <c:v>12/15/2019</c:v>
                </c:pt>
                <c:pt idx="647">
                  <c:v>12/16/2019</c:v>
                </c:pt>
                <c:pt idx="648">
                  <c:v>12/17/2019</c:v>
                </c:pt>
                <c:pt idx="649">
                  <c:v>12/18/2019</c:v>
                </c:pt>
                <c:pt idx="650">
                  <c:v>12/19/2019</c:v>
                </c:pt>
                <c:pt idx="651">
                  <c:v>12/20/2019</c:v>
                </c:pt>
                <c:pt idx="652">
                  <c:v>12/21/2019</c:v>
                </c:pt>
                <c:pt idx="653">
                  <c:v>12/22/2019</c:v>
                </c:pt>
                <c:pt idx="654">
                  <c:v>12/23/2019</c:v>
                </c:pt>
                <c:pt idx="655">
                  <c:v>12/24/2019</c:v>
                </c:pt>
                <c:pt idx="656">
                  <c:v>12/25/2019</c:v>
                </c:pt>
                <c:pt idx="657">
                  <c:v>12/26/2019</c:v>
                </c:pt>
                <c:pt idx="658">
                  <c:v>12/27/2019</c:v>
                </c:pt>
                <c:pt idx="659">
                  <c:v>12/28/2019</c:v>
                </c:pt>
                <c:pt idx="660">
                  <c:v>12/29/2019</c:v>
                </c:pt>
                <c:pt idx="661">
                  <c:v>12/30/2019</c:v>
                </c:pt>
                <c:pt idx="662">
                  <c:v>12/31/2019</c:v>
                </c:pt>
                <c:pt idx="663">
                  <c:v>1/1/2020</c:v>
                </c:pt>
                <c:pt idx="664">
                  <c:v>1/2/2020</c:v>
                </c:pt>
                <c:pt idx="665">
                  <c:v>1/3/2020</c:v>
                </c:pt>
                <c:pt idx="666">
                  <c:v>1/4/2020</c:v>
                </c:pt>
                <c:pt idx="667">
                  <c:v>1/5/2020</c:v>
                </c:pt>
                <c:pt idx="668">
                  <c:v>1/6/2020</c:v>
                </c:pt>
                <c:pt idx="669">
                  <c:v>1/7/2020</c:v>
                </c:pt>
                <c:pt idx="670">
                  <c:v>1/8/2020</c:v>
                </c:pt>
                <c:pt idx="671">
                  <c:v>1/9/2020</c:v>
                </c:pt>
                <c:pt idx="672">
                  <c:v>1/10/2020</c:v>
                </c:pt>
                <c:pt idx="673">
                  <c:v>1/11/2020</c:v>
                </c:pt>
                <c:pt idx="674">
                  <c:v>1/12/2020</c:v>
                </c:pt>
                <c:pt idx="675">
                  <c:v>1/13/2020</c:v>
                </c:pt>
                <c:pt idx="676">
                  <c:v>1/14/2020</c:v>
                </c:pt>
                <c:pt idx="677">
                  <c:v>1/15/2020</c:v>
                </c:pt>
                <c:pt idx="678">
                  <c:v>1/16/2020</c:v>
                </c:pt>
                <c:pt idx="679">
                  <c:v>1/17/2020</c:v>
                </c:pt>
                <c:pt idx="680">
                  <c:v>1/18/2020</c:v>
                </c:pt>
                <c:pt idx="681">
                  <c:v>1/19/2020</c:v>
                </c:pt>
                <c:pt idx="682">
                  <c:v>1/20/2020</c:v>
                </c:pt>
                <c:pt idx="683">
                  <c:v>1/21/2020</c:v>
                </c:pt>
                <c:pt idx="684">
                  <c:v>1/22/2020</c:v>
                </c:pt>
                <c:pt idx="685">
                  <c:v>1/23/2020</c:v>
                </c:pt>
                <c:pt idx="686">
                  <c:v>1/24/2020</c:v>
                </c:pt>
                <c:pt idx="687">
                  <c:v>1/25/2020</c:v>
                </c:pt>
                <c:pt idx="688">
                  <c:v>1/26/2020</c:v>
                </c:pt>
                <c:pt idx="689">
                  <c:v>1/27/2020</c:v>
                </c:pt>
                <c:pt idx="690">
                  <c:v>1/28/2020</c:v>
                </c:pt>
                <c:pt idx="691">
                  <c:v>1/29/2020</c:v>
                </c:pt>
                <c:pt idx="692">
                  <c:v>1/30/2020</c:v>
                </c:pt>
                <c:pt idx="693">
                  <c:v>1/31/2020</c:v>
                </c:pt>
                <c:pt idx="694">
                  <c:v>2/1/2020</c:v>
                </c:pt>
                <c:pt idx="695">
                  <c:v>2/2/2020</c:v>
                </c:pt>
                <c:pt idx="696">
                  <c:v>2/3/2020</c:v>
                </c:pt>
                <c:pt idx="697">
                  <c:v>2/4/2020</c:v>
                </c:pt>
                <c:pt idx="698">
                  <c:v>2/5/2020</c:v>
                </c:pt>
                <c:pt idx="699">
                  <c:v>2/6/2020</c:v>
                </c:pt>
                <c:pt idx="700">
                  <c:v>2/7/2020</c:v>
                </c:pt>
              </c:strCache>
            </c:strRef>
          </c:cat>
          <c:val>
            <c:numRef>
              <c:f>Sheet2!$B$1:$B$702</c:f>
              <c:numCache>
                <c:formatCode>m/d/yyyy</c:formatCode>
                <c:ptCount val="701"/>
                <c:pt idx="212" formatCode="General">
                  <c:v>211</c:v>
                </c:pt>
                <c:pt idx="305" formatCode="General">
                  <c:v>93</c:v>
                </c:pt>
                <c:pt idx="332" formatCode="General">
                  <c:v>27</c:v>
                </c:pt>
                <c:pt idx="400" formatCode="General">
                  <c:v>68</c:v>
                </c:pt>
                <c:pt idx="493" formatCode="General">
                  <c:v>93</c:v>
                </c:pt>
                <c:pt idx="516" formatCode="General">
                  <c:v>26</c:v>
                </c:pt>
                <c:pt idx="524" formatCode="General">
                  <c:v>8</c:v>
                </c:pt>
                <c:pt idx="557" formatCode="General">
                  <c:v>32</c:v>
                </c:pt>
                <c:pt idx="574" formatCode="General">
                  <c:v>17</c:v>
                </c:pt>
                <c:pt idx="587" formatCode="General">
                  <c:v>15</c:v>
                </c:pt>
                <c:pt idx="598" formatCode="General">
                  <c:v>11</c:v>
                </c:pt>
                <c:pt idx="633" formatCode="General">
                  <c:v>35</c:v>
                </c:pt>
              </c:numCache>
            </c:numRef>
          </c:val>
          <c:extLst>
            <c:ext xmlns:c16="http://schemas.microsoft.com/office/drawing/2014/chart" uri="{C3380CC4-5D6E-409C-BE32-E72D297353CC}">
              <c16:uniqueId val="{00000000-BDA3-42AD-8DAF-D8572AA938D4}"/>
            </c:ext>
          </c:extLst>
        </c:ser>
        <c:dLbls>
          <c:showLegendKey val="0"/>
          <c:showVal val="0"/>
          <c:showCatName val="0"/>
          <c:showSerName val="0"/>
          <c:showPercent val="0"/>
          <c:showBubbleSize val="0"/>
        </c:dLbls>
        <c:gapWidth val="219"/>
        <c:overlap val="-27"/>
        <c:axId val="632319344"/>
        <c:axId val="632320984"/>
      </c:barChart>
      <c:dateAx>
        <c:axId val="632319344"/>
        <c:scaling>
          <c:orientation val="minMax"/>
        </c:scaling>
        <c:delete val="0"/>
        <c:axPos val="b"/>
        <c:numFmt formatCode="m/d/yyyy"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632320984"/>
        <c:crosses val="autoZero"/>
        <c:auto val="1"/>
        <c:lblOffset val="100"/>
        <c:baseTimeUnit val="days"/>
      </c:dateAx>
      <c:valAx>
        <c:axId val="63232098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r>
                  <a:rPr lang="en-US" sz="2400" dirty="0"/>
                  <a:t>Days between flares</a:t>
                </a:r>
              </a:p>
            </c:rich>
          </c:tx>
          <c:overlay val="0"/>
          <c:spPr>
            <a:noFill/>
            <a:ln>
              <a:noFill/>
            </a:ln>
            <a:effectLst/>
          </c:spPr>
          <c:txPr>
            <a:bodyPr rot="-540000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632319344"/>
        <c:crosses val="autoZero"/>
        <c:crossBetween val="between"/>
      </c:valAx>
      <c:spPr>
        <a:noFill/>
        <a:ln w="381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sq" cmpd="sng" algn="ctr">
      <a:solidFill>
        <a:schemeClr val="tx1">
          <a:lumMod val="15000"/>
          <a:lumOff val="85000"/>
        </a:schemeClr>
      </a:solidFill>
      <a:miter lim="800000"/>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78B2D19E-6074-441D-A8AB-F9A5CE7D1DB5}"/>
              </a:ext>
            </a:extLst>
          </p:cNvPr>
          <p:cNvSpPr>
            <a:spLocks noGrp="1" noChangeArrowheads="1"/>
          </p:cNvSpPr>
          <p:nvPr>
            <p:ph type="hdr" sz="quarter"/>
          </p:nvPr>
        </p:nvSpPr>
        <p:spPr bwMode="auto">
          <a:xfrm>
            <a:off x="0" y="0"/>
            <a:ext cx="4037013" cy="346075"/>
          </a:xfrm>
          <a:prstGeom prst="rect">
            <a:avLst/>
          </a:prstGeom>
          <a:noFill/>
          <a:ln w="9525">
            <a:noFill/>
            <a:miter lim="800000"/>
            <a:headEnd/>
            <a:tailEnd/>
          </a:ln>
          <a:effectLst/>
        </p:spPr>
        <p:txBody>
          <a:bodyPr vert="horz" wrap="square" lIns="18461" tIns="9231" rIns="18461" bIns="9231" numCol="1" anchor="t" anchorCtr="0" compatLnSpc="1">
            <a:prstTxWarp prst="textNoShape">
              <a:avLst/>
            </a:prstTxWarp>
          </a:bodyPr>
          <a:lstStyle>
            <a:lvl1pPr defTabSz="184150">
              <a:defRPr sz="200">
                <a:latin typeface="Times New Roman" pitchFamily="18" charset="0"/>
              </a:defRPr>
            </a:lvl1pPr>
          </a:lstStyle>
          <a:p>
            <a:pPr>
              <a:defRPr/>
            </a:pPr>
            <a:endParaRPr lang="en-US" altLang="en-US"/>
          </a:p>
        </p:txBody>
      </p:sp>
      <p:sp>
        <p:nvSpPr>
          <p:cNvPr id="3075" name="Rectangle 3">
            <a:extLst>
              <a:ext uri="{FF2B5EF4-FFF2-40B4-BE49-F238E27FC236}">
                <a16:creationId xmlns:a16="http://schemas.microsoft.com/office/drawing/2014/main" id="{A4AAEB96-6835-479B-9CC5-71EE48892566}"/>
              </a:ext>
            </a:extLst>
          </p:cNvPr>
          <p:cNvSpPr>
            <a:spLocks noGrp="1" noChangeArrowheads="1"/>
          </p:cNvSpPr>
          <p:nvPr>
            <p:ph type="dt" sz="quarter" idx="1"/>
          </p:nvPr>
        </p:nvSpPr>
        <p:spPr bwMode="auto">
          <a:xfrm>
            <a:off x="5272088" y="0"/>
            <a:ext cx="4017962" cy="346075"/>
          </a:xfrm>
          <a:prstGeom prst="rect">
            <a:avLst/>
          </a:prstGeom>
          <a:noFill/>
          <a:ln w="9525">
            <a:noFill/>
            <a:miter lim="800000"/>
            <a:headEnd/>
            <a:tailEnd/>
          </a:ln>
          <a:effectLst/>
        </p:spPr>
        <p:txBody>
          <a:bodyPr vert="horz" wrap="square" lIns="18461" tIns="9231" rIns="18461" bIns="9231" numCol="1" anchor="t" anchorCtr="0" compatLnSpc="1">
            <a:prstTxWarp prst="textNoShape">
              <a:avLst/>
            </a:prstTxWarp>
          </a:bodyPr>
          <a:lstStyle>
            <a:lvl1pPr algn="r" defTabSz="184150">
              <a:defRPr sz="200">
                <a:latin typeface="Times New Roman" pitchFamily="18" charset="0"/>
              </a:defRPr>
            </a:lvl1pPr>
          </a:lstStyle>
          <a:p>
            <a:pPr>
              <a:defRPr/>
            </a:pPr>
            <a:endParaRPr lang="en-US" altLang="en-US"/>
          </a:p>
        </p:txBody>
      </p:sp>
      <p:sp>
        <p:nvSpPr>
          <p:cNvPr id="3076" name="Rectangle 4">
            <a:extLst>
              <a:ext uri="{FF2B5EF4-FFF2-40B4-BE49-F238E27FC236}">
                <a16:creationId xmlns:a16="http://schemas.microsoft.com/office/drawing/2014/main" id="{053CBFC0-5319-4F93-A57B-8BB3F6A6F685}"/>
              </a:ext>
            </a:extLst>
          </p:cNvPr>
          <p:cNvSpPr>
            <a:spLocks noGrp="1" noChangeArrowheads="1"/>
          </p:cNvSpPr>
          <p:nvPr>
            <p:ph type="ftr" sz="quarter" idx="2"/>
          </p:nvPr>
        </p:nvSpPr>
        <p:spPr bwMode="auto">
          <a:xfrm>
            <a:off x="0" y="6659563"/>
            <a:ext cx="4037013" cy="346075"/>
          </a:xfrm>
          <a:prstGeom prst="rect">
            <a:avLst/>
          </a:prstGeom>
          <a:noFill/>
          <a:ln w="9525">
            <a:noFill/>
            <a:miter lim="800000"/>
            <a:headEnd/>
            <a:tailEnd/>
          </a:ln>
          <a:effectLst/>
        </p:spPr>
        <p:txBody>
          <a:bodyPr vert="horz" wrap="square" lIns="18461" tIns="9231" rIns="18461" bIns="9231" numCol="1" anchor="b" anchorCtr="0" compatLnSpc="1">
            <a:prstTxWarp prst="textNoShape">
              <a:avLst/>
            </a:prstTxWarp>
          </a:bodyPr>
          <a:lstStyle>
            <a:lvl1pPr defTabSz="184150">
              <a:defRPr sz="200">
                <a:latin typeface="Times New Roman" pitchFamily="18" charset="0"/>
              </a:defRPr>
            </a:lvl1pPr>
          </a:lstStyle>
          <a:p>
            <a:pPr>
              <a:defRPr/>
            </a:pPr>
            <a:endParaRPr lang="en-US" altLang="en-US"/>
          </a:p>
        </p:txBody>
      </p:sp>
      <p:sp>
        <p:nvSpPr>
          <p:cNvPr id="3077" name="Rectangle 5">
            <a:extLst>
              <a:ext uri="{FF2B5EF4-FFF2-40B4-BE49-F238E27FC236}">
                <a16:creationId xmlns:a16="http://schemas.microsoft.com/office/drawing/2014/main" id="{BC8A2F50-FFCD-4C1E-B85B-A88C13904696}"/>
              </a:ext>
            </a:extLst>
          </p:cNvPr>
          <p:cNvSpPr>
            <a:spLocks noGrp="1" noChangeArrowheads="1"/>
          </p:cNvSpPr>
          <p:nvPr>
            <p:ph type="sldNum" sz="quarter" idx="3"/>
          </p:nvPr>
        </p:nvSpPr>
        <p:spPr bwMode="auto">
          <a:xfrm>
            <a:off x="5272088" y="6659563"/>
            <a:ext cx="4017962" cy="346075"/>
          </a:xfrm>
          <a:prstGeom prst="rect">
            <a:avLst/>
          </a:prstGeom>
          <a:noFill/>
          <a:ln w="9525">
            <a:noFill/>
            <a:miter lim="800000"/>
            <a:headEnd/>
            <a:tailEnd/>
          </a:ln>
          <a:effectLst/>
        </p:spPr>
        <p:txBody>
          <a:bodyPr vert="horz" wrap="square" lIns="18461" tIns="9231" rIns="18461" bIns="9231" numCol="1" anchor="b" anchorCtr="0" compatLnSpc="1">
            <a:prstTxWarp prst="textNoShape">
              <a:avLst/>
            </a:prstTxWarp>
          </a:bodyPr>
          <a:lstStyle>
            <a:lvl1pPr algn="r" defTabSz="184150">
              <a:defRPr sz="200">
                <a:latin typeface="Times New Roman" charset="0"/>
              </a:defRPr>
            </a:lvl1pPr>
          </a:lstStyle>
          <a:p>
            <a:pPr>
              <a:defRPr/>
            </a:pPr>
            <a:fld id="{52887DDC-BEF3-4F85-B60C-2F4A03772ADD}"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98CD40D1-F4DF-4211-8309-34052A832F54}"/>
              </a:ext>
            </a:extLst>
          </p:cNvPr>
          <p:cNvSpPr>
            <a:spLocks noGrp="1" noChangeArrowheads="1"/>
          </p:cNvSpPr>
          <p:nvPr>
            <p:ph type="hdr" sz="quarter"/>
          </p:nvPr>
        </p:nvSpPr>
        <p:spPr bwMode="auto">
          <a:xfrm>
            <a:off x="0" y="0"/>
            <a:ext cx="4037013" cy="346075"/>
          </a:xfrm>
          <a:prstGeom prst="rect">
            <a:avLst/>
          </a:prstGeom>
          <a:noFill/>
          <a:ln w="9525">
            <a:noFill/>
            <a:miter lim="800000"/>
            <a:headEnd/>
            <a:tailEnd/>
          </a:ln>
          <a:effectLst/>
        </p:spPr>
        <p:txBody>
          <a:bodyPr vert="horz" wrap="square" lIns="18461" tIns="9231" rIns="18461" bIns="9231" numCol="1" anchor="t" anchorCtr="0" compatLnSpc="1">
            <a:prstTxWarp prst="textNoShape">
              <a:avLst/>
            </a:prstTxWarp>
          </a:bodyPr>
          <a:lstStyle>
            <a:lvl1pPr defTabSz="184150">
              <a:defRPr sz="200">
                <a:latin typeface="Times New Roman" pitchFamily="18" charset="0"/>
              </a:defRPr>
            </a:lvl1pPr>
          </a:lstStyle>
          <a:p>
            <a:pPr>
              <a:defRPr/>
            </a:pPr>
            <a:endParaRPr lang="en-US" altLang="en-US"/>
          </a:p>
        </p:txBody>
      </p:sp>
      <p:sp>
        <p:nvSpPr>
          <p:cNvPr id="2051" name="Rectangle 3">
            <a:extLst>
              <a:ext uri="{FF2B5EF4-FFF2-40B4-BE49-F238E27FC236}">
                <a16:creationId xmlns:a16="http://schemas.microsoft.com/office/drawing/2014/main" id="{BF8D57DE-7E80-4C6C-9A3B-702A20523002}"/>
              </a:ext>
            </a:extLst>
          </p:cNvPr>
          <p:cNvSpPr>
            <a:spLocks noGrp="1" noChangeArrowheads="1"/>
          </p:cNvSpPr>
          <p:nvPr>
            <p:ph type="dt" idx="1"/>
          </p:nvPr>
        </p:nvSpPr>
        <p:spPr bwMode="auto">
          <a:xfrm>
            <a:off x="5272088" y="0"/>
            <a:ext cx="4017962" cy="346075"/>
          </a:xfrm>
          <a:prstGeom prst="rect">
            <a:avLst/>
          </a:prstGeom>
          <a:noFill/>
          <a:ln w="9525">
            <a:noFill/>
            <a:miter lim="800000"/>
            <a:headEnd/>
            <a:tailEnd/>
          </a:ln>
          <a:effectLst/>
        </p:spPr>
        <p:txBody>
          <a:bodyPr vert="horz" wrap="square" lIns="18461" tIns="9231" rIns="18461" bIns="9231" numCol="1" anchor="t" anchorCtr="0" compatLnSpc="1">
            <a:prstTxWarp prst="textNoShape">
              <a:avLst/>
            </a:prstTxWarp>
          </a:bodyPr>
          <a:lstStyle>
            <a:lvl1pPr algn="r" defTabSz="184150">
              <a:defRPr sz="200">
                <a:latin typeface="Times New Roman" pitchFamily="18" charset="0"/>
              </a:defRPr>
            </a:lvl1pPr>
          </a:lstStyle>
          <a:p>
            <a:pPr>
              <a:defRPr/>
            </a:pPr>
            <a:endParaRPr lang="en-US" altLang="en-US"/>
          </a:p>
        </p:txBody>
      </p:sp>
      <p:sp>
        <p:nvSpPr>
          <p:cNvPr id="2052" name="Rectangle 4">
            <a:extLst>
              <a:ext uri="{FF2B5EF4-FFF2-40B4-BE49-F238E27FC236}">
                <a16:creationId xmlns:a16="http://schemas.microsoft.com/office/drawing/2014/main" id="{F82EC3EB-5507-464A-A557-364194749C16}"/>
              </a:ext>
            </a:extLst>
          </p:cNvPr>
          <p:cNvSpPr>
            <a:spLocks noGrp="1" noRot="1" noChangeAspect="1" noChangeArrowheads="1" noTextEdit="1"/>
          </p:cNvSpPr>
          <p:nvPr>
            <p:ph type="sldImg" idx="2"/>
          </p:nvPr>
        </p:nvSpPr>
        <p:spPr bwMode="auto">
          <a:xfrm>
            <a:off x="2928938" y="531813"/>
            <a:ext cx="3436937" cy="2617787"/>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a:extLst>
              <a:ext uri="{FF2B5EF4-FFF2-40B4-BE49-F238E27FC236}">
                <a16:creationId xmlns:a16="http://schemas.microsoft.com/office/drawing/2014/main" id="{706E7532-22AE-4B1C-AB39-48C0EA143C2D}"/>
              </a:ext>
            </a:extLst>
          </p:cNvPr>
          <p:cNvSpPr>
            <a:spLocks noGrp="1" noChangeArrowheads="1"/>
          </p:cNvSpPr>
          <p:nvPr>
            <p:ph type="body" sz="quarter" idx="3"/>
          </p:nvPr>
        </p:nvSpPr>
        <p:spPr bwMode="auto">
          <a:xfrm>
            <a:off x="1233488" y="3324225"/>
            <a:ext cx="6823075" cy="3163888"/>
          </a:xfrm>
          <a:prstGeom prst="rect">
            <a:avLst/>
          </a:prstGeom>
          <a:noFill/>
          <a:ln w="9525">
            <a:noFill/>
            <a:miter lim="800000"/>
            <a:headEnd/>
            <a:tailEnd/>
          </a:ln>
          <a:effectLst/>
        </p:spPr>
        <p:txBody>
          <a:bodyPr vert="horz" wrap="square" lIns="18461" tIns="9231" rIns="18461" bIns="923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a:extLst>
              <a:ext uri="{FF2B5EF4-FFF2-40B4-BE49-F238E27FC236}">
                <a16:creationId xmlns:a16="http://schemas.microsoft.com/office/drawing/2014/main" id="{A7CADAE0-9DC3-4794-8AF5-D09A5526B579}"/>
              </a:ext>
            </a:extLst>
          </p:cNvPr>
          <p:cNvSpPr>
            <a:spLocks noGrp="1" noChangeArrowheads="1"/>
          </p:cNvSpPr>
          <p:nvPr>
            <p:ph type="ftr" sz="quarter" idx="4"/>
          </p:nvPr>
        </p:nvSpPr>
        <p:spPr bwMode="auto">
          <a:xfrm>
            <a:off x="0" y="6659563"/>
            <a:ext cx="4037013" cy="346075"/>
          </a:xfrm>
          <a:prstGeom prst="rect">
            <a:avLst/>
          </a:prstGeom>
          <a:noFill/>
          <a:ln w="9525">
            <a:noFill/>
            <a:miter lim="800000"/>
            <a:headEnd/>
            <a:tailEnd/>
          </a:ln>
          <a:effectLst/>
        </p:spPr>
        <p:txBody>
          <a:bodyPr vert="horz" wrap="square" lIns="18461" tIns="9231" rIns="18461" bIns="9231" numCol="1" anchor="b" anchorCtr="0" compatLnSpc="1">
            <a:prstTxWarp prst="textNoShape">
              <a:avLst/>
            </a:prstTxWarp>
          </a:bodyPr>
          <a:lstStyle>
            <a:lvl1pPr defTabSz="184150">
              <a:defRPr sz="200">
                <a:latin typeface="Times New Roman" pitchFamily="18" charset="0"/>
              </a:defRPr>
            </a:lvl1pPr>
          </a:lstStyle>
          <a:p>
            <a:pPr>
              <a:defRPr/>
            </a:pPr>
            <a:endParaRPr lang="en-US" altLang="en-US"/>
          </a:p>
        </p:txBody>
      </p:sp>
      <p:sp>
        <p:nvSpPr>
          <p:cNvPr id="2055" name="Rectangle 7">
            <a:extLst>
              <a:ext uri="{FF2B5EF4-FFF2-40B4-BE49-F238E27FC236}">
                <a16:creationId xmlns:a16="http://schemas.microsoft.com/office/drawing/2014/main" id="{A11190B1-18AD-4FBF-B309-FCD41B9CEB8E}"/>
              </a:ext>
            </a:extLst>
          </p:cNvPr>
          <p:cNvSpPr>
            <a:spLocks noGrp="1" noChangeArrowheads="1"/>
          </p:cNvSpPr>
          <p:nvPr>
            <p:ph type="sldNum" sz="quarter" idx="5"/>
          </p:nvPr>
        </p:nvSpPr>
        <p:spPr bwMode="auto">
          <a:xfrm>
            <a:off x="5272088" y="6659563"/>
            <a:ext cx="4017962" cy="346075"/>
          </a:xfrm>
          <a:prstGeom prst="rect">
            <a:avLst/>
          </a:prstGeom>
          <a:noFill/>
          <a:ln w="9525">
            <a:noFill/>
            <a:miter lim="800000"/>
            <a:headEnd/>
            <a:tailEnd/>
          </a:ln>
          <a:effectLst/>
        </p:spPr>
        <p:txBody>
          <a:bodyPr vert="horz" wrap="square" lIns="18461" tIns="9231" rIns="18461" bIns="9231" numCol="1" anchor="b" anchorCtr="0" compatLnSpc="1">
            <a:prstTxWarp prst="textNoShape">
              <a:avLst/>
            </a:prstTxWarp>
          </a:bodyPr>
          <a:lstStyle>
            <a:lvl1pPr algn="r" defTabSz="184150">
              <a:defRPr sz="200">
                <a:latin typeface="Times New Roman" charset="0"/>
              </a:defRPr>
            </a:lvl1pPr>
          </a:lstStyle>
          <a:p>
            <a:pPr>
              <a:defRPr/>
            </a:pPr>
            <a:fld id="{71CB2FB3-AA53-430A-93BE-71A73E33D8A8}"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800" kern="1200">
        <a:solidFill>
          <a:schemeClr val="tx1"/>
        </a:solidFill>
        <a:latin typeface="Times New Roman" charset="0"/>
        <a:ea typeface="+mn-ea"/>
        <a:cs typeface="+mn-cs"/>
      </a:defRPr>
    </a:lvl1pPr>
    <a:lvl2pPr marL="361950" algn="l" rtl="0" eaLnBrk="0" fontAlgn="base" hangingPunct="0">
      <a:spcBef>
        <a:spcPct val="30000"/>
      </a:spcBef>
      <a:spcAft>
        <a:spcPct val="0"/>
      </a:spcAft>
      <a:defRPr sz="800" kern="1200">
        <a:solidFill>
          <a:schemeClr val="tx1"/>
        </a:solidFill>
        <a:latin typeface="Times New Roman" charset="0"/>
        <a:ea typeface="+mn-ea"/>
        <a:cs typeface="+mn-cs"/>
      </a:defRPr>
    </a:lvl2pPr>
    <a:lvl3pPr marL="727075" algn="l" rtl="0" eaLnBrk="0" fontAlgn="base" hangingPunct="0">
      <a:spcBef>
        <a:spcPct val="30000"/>
      </a:spcBef>
      <a:spcAft>
        <a:spcPct val="0"/>
      </a:spcAft>
      <a:defRPr sz="800" kern="1200">
        <a:solidFill>
          <a:schemeClr val="tx1"/>
        </a:solidFill>
        <a:latin typeface="Times New Roman" charset="0"/>
        <a:ea typeface="+mn-ea"/>
        <a:cs typeface="+mn-cs"/>
      </a:defRPr>
    </a:lvl3pPr>
    <a:lvl4pPr marL="1090613" algn="l" rtl="0" eaLnBrk="0" fontAlgn="base" hangingPunct="0">
      <a:spcBef>
        <a:spcPct val="30000"/>
      </a:spcBef>
      <a:spcAft>
        <a:spcPct val="0"/>
      </a:spcAft>
      <a:defRPr sz="800" kern="1200">
        <a:solidFill>
          <a:schemeClr val="tx1"/>
        </a:solidFill>
        <a:latin typeface="Times New Roman" charset="0"/>
        <a:ea typeface="+mn-ea"/>
        <a:cs typeface="+mn-cs"/>
      </a:defRPr>
    </a:lvl4pPr>
    <a:lvl5pPr marL="1455738" algn="l" rtl="0" eaLnBrk="0" fontAlgn="base" hangingPunct="0">
      <a:spcBef>
        <a:spcPct val="30000"/>
      </a:spcBef>
      <a:spcAft>
        <a:spcPct val="0"/>
      </a:spcAft>
      <a:defRPr sz="800" kern="1200">
        <a:solidFill>
          <a:schemeClr val="tx1"/>
        </a:solidFill>
        <a:latin typeface="Times New Roman" charset="0"/>
        <a:ea typeface="+mn-ea"/>
        <a:cs typeface="+mn-cs"/>
      </a:defRPr>
    </a:lvl5pPr>
    <a:lvl6pPr marL="1821250" algn="l" defTabSz="728500" rtl="0" eaLnBrk="1" latinLnBrk="0" hangingPunct="1">
      <a:defRPr sz="991" kern="1200">
        <a:solidFill>
          <a:schemeClr val="tx1"/>
        </a:solidFill>
        <a:latin typeface="+mn-lt"/>
        <a:ea typeface="+mn-ea"/>
        <a:cs typeface="+mn-cs"/>
      </a:defRPr>
    </a:lvl6pPr>
    <a:lvl7pPr marL="2185500" algn="l" defTabSz="728500" rtl="0" eaLnBrk="1" latinLnBrk="0" hangingPunct="1">
      <a:defRPr sz="991" kern="1200">
        <a:solidFill>
          <a:schemeClr val="tx1"/>
        </a:solidFill>
        <a:latin typeface="+mn-lt"/>
        <a:ea typeface="+mn-ea"/>
        <a:cs typeface="+mn-cs"/>
      </a:defRPr>
    </a:lvl7pPr>
    <a:lvl8pPr marL="2549750" algn="l" defTabSz="728500" rtl="0" eaLnBrk="1" latinLnBrk="0" hangingPunct="1">
      <a:defRPr sz="991" kern="1200">
        <a:solidFill>
          <a:schemeClr val="tx1"/>
        </a:solidFill>
        <a:latin typeface="+mn-lt"/>
        <a:ea typeface="+mn-ea"/>
        <a:cs typeface="+mn-cs"/>
      </a:defRPr>
    </a:lvl8pPr>
    <a:lvl9pPr marL="2914000" algn="l" defTabSz="728500" rtl="0" eaLnBrk="1" latinLnBrk="0" hangingPunct="1">
      <a:defRPr sz="99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98AA751D-119E-4885-9DF1-57A712B11D0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84150">
              <a:spcBef>
                <a:spcPct val="30000"/>
              </a:spcBef>
              <a:defRPr sz="800">
                <a:solidFill>
                  <a:schemeClr val="tx1"/>
                </a:solidFill>
                <a:latin typeface="Times New Roman" panose="02020603050405020304" pitchFamily="18" charset="0"/>
              </a:defRPr>
            </a:lvl1pPr>
            <a:lvl2pPr marL="742950" indent="-285750" defTabSz="184150">
              <a:spcBef>
                <a:spcPct val="30000"/>
              </a:spcBef>
              <a:defRPr sz="800">
                <a:solidFill>
                  <a:schemeClr val="tx1"/>
                </a:solidFill>
                <a:latin typeface="Times New Roman" panose="02020603050405020304" pitchFamily="18" charset="0"/>
              </a:defRPr>
            </a:lvl2pPr>
            <a:lvl3pPr marL="1143000" indent="-228600" defTabSz="184150">
              <a:spcBef>
                <a:spcPct val="30000"/>
              </a:spcBef>
              <a:defRPr sz="800">
                <a:solidFill>
                  <a:schemeClr val="tx1"/>
                </a:solidFill>
                <a:latin typeface="Times New Roman" panose="02020603050405020304" pitchFamily="18" charset="0"/>
              </a:defRPr>
            </a:lvl3pPr>
            <a:lvl4pPr marL="1600200" indent="-228600" defTabSz="184150">
              <a:spcBef>
                <a:spcPct val="30000"/>
              </a:spcBef>
              <a:defRPr sz="800">
                <a:solidFill>
                  <a:schemeClr val="tx1"/>
                </a:solidFill>
                <a:latin typeface="Times New Roman" panose="02020603050405020304" pitchFamily="18" charset="0"/>
              </a:defRPr>
            </a:lvl4pPr>
            <a:lvl5pPr marL="2057400" indent="-228600" defTabSz="184150">
              <a:spcBef>
                <a:spcPct val="30000"/>
              </a:spcBef>
              <a:defRPr sz="800">
                <a:solidFill>
                  <a:schemeClr val="tx1"/>
                </a:solidFill>
                <a:latin typeface="Times New Roman" panose="02020603050405020304" pitchFamily="18" charset="0"/>
              </a:defRPr>
            </a:lvl5pPr>
            <a:lvl6pPr marL="2514600" indent="-228600" defTabSz="184150" eaLnBrk="0" fontAlgn="base" hangingPunct="0">
              <a:spcBef>
                <a:spcPct val="30000"/>
              </a:spcBef>
              <a:spcAft>
                <a:spcPct val="0"/>
              </a:spcAft>
              <a:defRPr sz="800">
                <a:solidFill>
                  <a:schemeClr val="tx1"/>
                </a:solidFill>
                <a:latin typeface="Times New Roman" panose="02020603050405020304" pitchFamily="18" charset="0"/>
              </a:defRPr>
            </a:lvl6pPr>
            <a:lvl7pPr marL="2971800" indent="-228600" defTabSz="184150" eaLnBrk="0" fontAlgn="base" hangingPunct="0">
              <a:spcBef>
                <a:spcPct val="30000"/>
              </a:spcBef>
              <a:spcAft>
                <a:spcPct val="0"/>
              </a:spcAft>
              <a:defRPr sz="800">
                <a:solidFill>
                  <a:schemeClr val="tx1"/>
                </a:solidFill>
                <a:latin typeface="Times New Roman" panose="02020603050405020304" pitchFamily="18" charset="0"/>
              </a:defRPr>
            </a:lvl7pPr>
            <a:lvl8pPr marL="3429000" indent="-228600" defTabSz="184150" eaLnBrk="0" fontAlgn="base" hangingPunct="0">
              <a:spcBef>
                <a:spcPct val="30000"/>
              </a:spcBef>
              <a:spcAft>
                <a:spcPct val="0"/>
              </a:spcAft>
              <a:defRPr sz="800">
                <a:solidFill>
                  <a:schemeClr val="tx1"/>
                </a:solidFill>
                <a:latin typeface="Times New Roman" panose="02020603050405020304" pitchFamily="18" charset="0"/>
              </a:defRPr>
            </a:lvl8pPr>
            <a:lvl9pPr marL="3886200" indent="-228600" defTabSz="184150" eaLnBrk="0" fontAlgn="base" hangingPunct="0">
              <a:spcBef>
                <a:spcPct val="30000"/>
              </a:spcBef>
              <a:spcAft>
                <a:spcPct val="0"/>
              </a:spcAft>
              <a:defRPr sz="800">
                <a:solidFill>
                  <a:schemeClr val="tx1"/>
                </a:solidFill>
                <a:latin typeface="Times New Roman" panose="02020603050405020304" pitchFamily="18" charset="0"/>
              </a:defRPr>
            </a:lvl9pPr>
          </a:lstStyle>
          <a:p>
            <a:pPr>
              <a:spcBef>
                <a:spcPct val="0"/>
              </a:spcBef>
            </a:pPr>
            <a:fld id="{8EB91644-78FF-4CDC-AB4D-C457B64C68FD}" type="slidenum">
              <a:rPr lang="en-US" altLang="en-US" sz="200" smtClean="0"/>
              <a:pPr>
                <a:spcBef>
                  <a:spcPct val="0"/>
                </a:spcBef>
              </a:pPr>
              <a:t>1</a:t>
            </a:fld>
            <a:endParaRPr lang="en-US" altLang="en-US" sz="200"/>
          </a:p>
        </p:txBody>
      </p:sp>
      <p:sp>
        <p:nvSpPr>
          <p:cNvPr id="5123" name="Rectangle 2">
            <a:extLst>
              <a:ext uri="{FF2B5EF4-FFF2-40B4-BE49-F238E27FC236}">
                <a16:creationId xmlns:a16="http://schemas.microsoft.com/office/drawing/2014/main" id="{E15AD1BC-CD63-4B0E-AAE6-0C808E13CB41}"/>
              </a:ext>
            </a:extLst>
          </p:cNvPr>
          <p:cNvSpPr>
            <a:spLocks noGrp="1" noRot="1" noChangeAspect="1" noChangeArrowheads="1" noTextEdit="1"/>
          </p:cNvSpPr>
          <p:nvPr>
            <p:ph type="sldImg"/>
          </p:nvPr>
        </p:nvSpPr>
        <p:spPr>
          <a:ln cap="flat"/>
        </p:spPr>
      </p:sp>
      <p:sp>
        <p:nvSpPr>
          <p:cNvPr id="5124" name="Rectangle 3">
            <a:extLst>
              <a:ext uri="{FF2B5EF4-FFF2-40B4-BE49-F238E27FC236}">
                <a16:creationId xmlns:a16="http://schemas.microsoft.com/office/drawing/2014/main" id="{94AC1AA4-29A9-4D0C-82EA-C7D80B16151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z="900">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80124" y="9090378"/>
            <a:ext cx="32644556" cy="6270978"/>
          </a:xfrm>
        </p:spPr>
        <p:txBody>
          <a:bodyPr/>
          <a:lstStyle/>
          <a:p>
            <a:r>
              <a:rPr lang="en-US"/>
              <a:t>Click to edit Master title style</a:t>
            </a:r>
          </a:p>
        </p:txBody>
      </p:sp>
      <p:sp>
        <p:nvSpPr>
          <p:cNvPr id="3" name="Subtitle 2"/>
          <p:cNvSpPr>
            <a:spLocks noGrp="1"/>
          </p:cNvSpPr>
          <p:nvPr>
            <p:ph type="subTitle" idx="1"/>
          </p:nvPr>
        </p:nvSpPr>
        <p:spPr>
          <a:xfrm>
            <a:off x="5760249" y="16580556"/>
            <a:ext cx="26884313" cy="7478889"/>
          </a:xfrm>
        </p:spPr>
        <p:txBody>
          <a:bodyPr/>
          <a:lstStyle>
            <a:lvl1pPr marL="0" indent="0" algn="ctr">
              <a:buNone/>
              <a:defRPr/>
            </a:lvl1pPr>
            <a:lvl2pPr marL="367756" indent="0" algn="ctr">
              <a:buNone/>
              <a:defRPr/>
            </a:lvl2pPr>
            <a:lvl3pPr marL="735513" indent="0" algn="ctr">
              <a:buNone/>
              <a:defRPr/>
            </a:lvl3pPr>
            <a:lvl4pPr marL="1103270" indent="0" algn="ctr">
              <a:buNone/>
              <a:defRPr/>
            </a:lvl4pPr>
            <a:lvl5pPr marL="1471026" indent="0" algn="ctr">
              <a:buNone/>
              <a:defRPr/>
            </a:lvl5pPr>
            <a:lvl6pPr marL="1838783" indent="0" algn="ctr">
              <a:buNone/>
              <a:defRPr/>
            </a:lvl6pPr>
            <a:lvl7pPr marL="2206537" indent="0" algn="ctr">
              <a:buNone/>
              <a:defRPr/>
            </a:lvl7pPr>
            <a:lvl8pPr marL="2574295" indent="0" algn="ctr">
              <a:buNone/>
              <a:defRPr/>
            </a:lvl8pPr>
            <a:lvl9pPr marL="2942053"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BCC826B5-DD7F-4D33-96C2-B61BBB623F1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BF287C65-56FF-457E-8777-554409BA41E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AC999F93-4DA5-4762-A96A-AC457473140A}"/>
              </a:ext>
            </a:extLst>
          </p:cNvPr>
          <p:cNvSpPr>
            <a:spLocks noGrp="1" noChangeArrowheads="1"/>
          </p:cNvSpPr>
          <p:nvPr>
            <p:ph type="sldNum" sz="quarter" idx="12"/>
          </p:nvPr>
        </p:nvSpPr>
        <p:spPr>
          <a:ln/>
        </p:spPr>
        <p:txBody>
          <a:bodyPr/>
          <a:lstStyle>
            <a:lvl1pPr>
              <a:defRPr/>
            </a:lvl1pPr>
          </a:lstStyle>
          <a:p>
            <a:pPr>
              <a:defRPr/>
            </a:pPr>
            <a:fld id="{96C228FC-B008-4BB7-A215-329715474463}" type="slidenum">
              <a:rPr lang="en-US" altLang="en-US"/>
              <a:pPr>
                <a:defRPr/>
              </a:pPr>
              <a:t>‹#›</a:t>
            </a:fld>
            <a:endParaRPr lang="en-US" altLang="en-US" dirty="0"/>
          </a:p>
        </p:txBody>
      </p:sp>
    </p:spTree>
    <p:extLst>
      <p:ext uri="{BB962C8B-B14F-4D97-AF65-F5344CB8AC3E}">
        <p14:creationId xmlns:p14="http://schemas.microsoft.com/office/powerpoint/2010/main" val="4116815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1203FE1-8606-446D-AD4B-D2F5E6A9E78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5E67C787-3520-4EC9-B040-E43A70E235D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9B2CF010-064B-433D-BEB6-0C8E38D62551}"/>
              </a:ext>
            </a:extLst>
          </p:cNvPr>
          <p:cNvSpPr>
            <a:spLocks noGrp="1" noChangeArrowheads="1"/>
          </p:cNvSpPr>
          <p:nvPr>
            <p:ph type="sldNum" sz="quarter" idx="12"/>
          </p:nvPr>
        </p:nvSpPr>
        <p:spPr>
          <a:ln/>
        </p:spPr>
        <p:txBody>
          <a:bodyPr/>
          <a:lstStyle>
            <a:lvl1pPr>
              <a:defRPr/>
            </a:lvl1pPr>
          </a:lstStyle>
          <a:p>
            <a:pPr>
              <a:defRPr/>
            </a:pPr>
            <a:fld id="{B567C48B-A675-4F94-A46C-5D2DC8B571F8}" type="slidenum">
              <a:rPr lang="en-US" altLang="en-US"/>
              <a:pPr>
                <a:defRPr/>
              </a:pPr>
              <a:t>‹#›</a:t>
            </a:fld>
            <a:endParaRPr lang="en-US" altLang="en-US" dirty="0"/>
          </a:p>
        </p:txBody>
      </p:sp>
    </p:spTree>
    <p:extLst>
      <p:ext uri="{BB962C8B-B14F-4D97-AF65-F5344CB8AC3E}">
        <p14:creationId xmlns:p14="http://schemas.microsoft.com/office/powerpoint/2010/main" val="3784701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364136" y="2600683"/>
            <a:ext cx="8160544" cy="2340892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880126" y="2600683"/>
            <a:ext cx="24369713" cy="2340892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9584314-7CF9-4846-AD62-E60CF300DE4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6A80BAA-FA2A-44A3-83E1-9AC51F176E2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10BD3546-F60A-4673-8A97-9C5574101036}"/>
              </a:ext>
            </a:extLst>
          </p:cNvPr>
          <p:cNvSpPr>
            <a:spLocks noGrp="1" noChangeArrowheads="1"/>
          </p:cNvSpPr>
          <p:nvPr>
            <p:ph type="sldNum" sz="quarter" idx="12"/>
          </p:nvPr>
        </p:nvSpPr>
        <p:spPr>
          <a:ln/>
        </p:spPr>
        <p:txBody>
          <a:bodyPr/>
          <a:lstStyle>
            <a:lvl1pPr>
              <a:defRPr/>
            </a:lvl1pPr>
          </a:lstStyle>
          <a:p>
            <a:pPr>
              <a:defRPr/>
            </a:pPr>
            <a:fld id="{2D287D46-BF3C-4687-8968-8CD40660B28E}" type="slidenum">
              <a:rPr lang="en-US" altLang="en-US"/>
              <a:pPr>
                <a:defRPr/>
              </a:pPr>
              <a:t>‹#›</a:t>
            </a:fld>
            <a:endParaRPr lang="en-US" altLang="en-US" dirty="0"/>
          </a:p>
        </p:txBody>
      </p:sp>
    </p:spTree>
    <p:extLst>
      <p:ext uri="{BB962C8B-B14F-4D97-AF65-F5344CB8AC3E}">
        <p14:creationId xmlns:p14="http://schemas.microsoft.com/office/powerpoint/2010/main" val="2520348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E6B581B-7972-4F62-A81F-3A69BAE18C0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2ED6BCE0-3024-4CD5-A897-3752E65474C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76610A54-C188-4D35-8DDE-A9A80FDB66EE}"/>
              </a:ext>
            </a:extLst>
          </p:cNvPr>
          <p:cNvSpPr>
            <a:spLocks noGrp="1" noChangeArrowheads="1"/>
          </p:cNvSpPr>
          <p:nvPr>
            <p:ph type="sldNum" sz="quarter" idx="12"/>
          </p:nvPr>
        </p:nvSpPr>
        <p:spPr>
          <a:ln/>
        </p:spPr>
        <p:txBody>
          <a:bodyPr/>
          <a:lstStyle>
            <a:lvl1pPr>
              <a:defRPr/>
            </a:lvl1pPr>
          </a:lstStyle>
          <a:p>
            <a:pPr>
              <a:defRPr/>
            </a:pPr>
            <a:fld id="{8100A740-BAB9-4E09-9FBE-C5FF7ADEC40C}" type="slidenum">
              <a:rPr lang="en-US" altLang="en-US"/>
              <a:pPr>
                <a:defRPr/>
              </a:pPr>
              <a:t>‹#›</a:t>
            </a:fld>
            <a:endParaRPr lang="en-US" altLang="en-US" dirty="0"/>
          </a:p>
        </p:txBody>
      </p:sp>
    </p:spTree>
    <p:extLst>
      <p:ext uri="{BB962C8B-B14F-4D97-AF65-F5344CB8AC3E}">
        <p14:creationId xmlns:p14="http://schemas.microsoft.com/office/powerpoint/2010/main" val="1946764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33714" y="18803061"/>
            <a:ext cx="32644556" cy="5810956"/>
          </a:xfrm>
        </p:spPr>
        <p:txBody>
          <a:bodyPr anchor="t"/>
          <a:lstStyle>
            <a:lvl1pPr algn="l">
              <a:defRPr sz="3201" b="1" cap="all"/>
            </a:lvl1pPr>
          </a:lstStyle>
          <a:p>
            <a:r>
              <a:rPr lang="en-US"/>
              <a:t>Click to edit Master title style</a:t>
            </a:r>
          </a:p>
        </p:txBody>
      </p:sp>
      <p:sp>
        <p:nvSpPr>
          <p:cNvPr id="3" name="Text Placeholder 2"/>
          <p:cNvSpPr>
            <a:spLocks noGrp="1"/>
          </p:cNvSpPr>
          <p:nvPr>
            <p:ph type="body" idx="1"/>
          </p:nvPr>
        </p:nvSpPr>
        <p:spPr>
          <a:xfrm>
            <a:off x="3033714" y="12402260"/>
            <a:ext cx="32644556" cy="6400801"/>
          </a:xfrm>
        </p:spPr>
        <p:txBody>
          <a:bodyPr anchor="b"/>
          <a:lstStyle>
            <a:lvl1pPr marL="0" indent="0">
              <a:buNone/>
              <a:defRPr sz="1600"/>
            </a:lvl1pPr>
            <a:lvl2pPr marL="367756" indent="0">
              <a:buNone/>
              <a:defRPr sz="1399"/>
            </a:lvl2pPr>
            <a:lvl3pPr marL="735513" indent="0">
              <a:buNone/>
              <a:defRPr sz="1300"/>
            </a:lvl3pPr>
            <a:lvl4pPr marL="1103270" indent="0">
              <a:buNone/>
              <a:defRPr sz="1101"/>
            </a:lvl4pPr>
            <a:lvl5pPr marL="1471026" indent="0">
              <a:buNone/>
              <a:defRPr sz="1101"/>
            </a:lvl5pPr>
            <a:lvl6pPr marL="1838783" indent="0">
              <a:buNone/>
              <a:defRPr sz="1101"/>
            </a:lvl6pPr>
            <a:lvl7pPr marL="2206537" indent="0">
              <a:buNone/>
              <a:defRPr sz="1101"/>
            </a:lvl7pPr>
            <a:lvl8pPr marL="2574295" indent="0">
              <a:buNone/>
              <a:defRPr sz="1101"/>
            </a:lvl8pPr>
            <a:lvl9pPr marL="2942053" indent="0">
              <a:buNone/>
              <a:defRPr sz="1101"/>
            </a:lvl9pPr>
          </a:lstStyle>
          <a:p>
            <a:pPr lvl="0"/>
            <a:r>
              <a:rPr lang="en-US"/>
              <a:t>Click to edit Master text styles</a:t>
            </a:r>
          </a:p>
        </p:txBody>
      </p:sp>
      <p:sp>
        <p:nvSpPr>
          <p:cNvPr id="4" name="Rectangle 4">
            <a:extLst>
              <a:ext uri="{FF2B5EF4-FFF2-40B4-BE49-F238E27FC236}">
                <a16:creationId xmlns:a16="http://schemas.microsoft.com/office/drawing/2014/main" id="{506944F5-CFAB-4705-8DEC-49537C11D9B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605BBA5F-60D0-4D53-AC5D-185255B4B7E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ADE880A3-2F70-4B84-830E-7965A3B13A3B}"/>
              </a:ext>
            </a:extLst>
          </p:cNvPr>
          <p:cNvSpPr>
            <a:spLocks noGrp="1" noChangeArrowheads="1"/>
          </p:cNvSpPr>
          <p:nvPr>
            <p:ph type="sldNum" sz="quarter" idx="12"/>
          </p:nvPr>
        </p:nvSpPr>
        <p:spPr>
          <a:ln/>
        </p:spPr>
        <p:txBody>
          <a:bodyPr/>
          <a:lstStyle>
            <a:lvl1pPr>
              <a:defRPr/>
            </a:lvl1pPr>
          </a:lstStyle>
          <a:p>
            <a:pPr>
              <a:defRPr/>
            </a:pPr>
            <a:fld id="{6881E5BF-DBA8-48A9-B938-CC02E1F51EAF}" type="slidenum">
              <a:rPr lang="en-US" altLang="en-US"/>
              <a:pPr>
                <a:defRPr/>
              </a:pPr>
              <a:t>‹#›</a:t>
            </a:fld>
            <a:endParaRPr lang="en-US" altLang="en-US" dirty="0"/>
          </a:p>
        </p:txBody>
      </p:sp>
    </p:spTree>
    <p:extLst>
      <p:ext uri="{BB962C8B-B14F-4D97-AF65-F5344CB8AC3E}">
        <p14:creationId xmlns:p14="http://schemas.microsoft.com/office/powerpoint/2010/main" val="2821083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880123" y="8452559"/>
            <a:ext cx="16265128" cy="17557044"/>
          </a:xfrm>
        </p:spPr>
        <p:txBody>
          <a:bodyPr/>
          <a:lstStyle>
            <a:lvl1pPr>
              <a:defRPr sz="2301"/>
            </a:lvl1pPr>
            <a:lvl2pPr>
              <a:defRPr sz="1901"/>
            </a:lvl2pPr>
            <a:lvl3pPr>
              <a:defRPr sz="1600"/>
            </a:lvl3pPr>
            <a:lvl4pPr>
              <a:defRPr sz="1399"/>
            </a:lvl4pPr>
            <a:lvl5pPr>
              <a:defRPr sz="1399"/>
            </a:lvl5pPr>
            <a:lvl6pPr>
              <a:defRPr sz="1399"/>
            </a:lvl6pPr>
            <a:lvl7pPr>
              <a:defRPr sz="1399"/>
            </a:lvl7pPr>
            <a:lvl8pPr>
              <a:defRPr sz="1399"/>
            </a:lvl8pPr>
            <a:lvl9pPr>
              <a:defRPr sz="13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9259554" y="8452559"/>
            <a:ext cx="16265129" cy="17557044"/>
          </a:xfrm>
        </p:spPr>
        <p:txBody>
          <a:bodyPr/>
          <a:lstStyle>
            <a:lvl1pPr>
              <a:defRPr sz="2301"/>
            </a:lvl1pPr>
            <a:lvl2pPr>
              <a:defRPr sz="1901"/>
            </a:lvl2pPr>
            <a:lvl3pPr>
              <a:defRPr sz="1600"/>
            </a:lvl3pPr>
            <a:lvl4pPr>
              <a:defRPr sz="1399"/>
            </a:lvl4pPr>
            <a:lvl5pPr>
              <a:defRPr sz="1399"/>
            </a:lvl5pPr>
            <a:lvl6pPr>
              <a:defRPr sz="1399"/>
            </a:lvl6pPr>
            <a:lvl7pPr>
              <a:defRPr sz="1399"/>
            </a:lvl7pPr>
            <a:lvl8pPr>
              <a:defRPr sz="1399"/>
            </a:lvl8pPr>
            <a:lvl9pPr>
              <a:defRPr sz="13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77A7150A-7938-4A5B-A0AD-7434ACA8FCE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ADD4B3D5-5E6A-415E-A753-B71455F5C19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00BB82FE-5C8D-4DF7-A18E-B0F5775ADC96}"/>
              </a:ext>
            </a:extLst>
          </p:cNvPr>
          <p:cNvSpPr>
            <a:spLocks noGrp="1" noChangeArrowheads="1"/>
          </p:cNvSpPr>
          <p:nvPr>
            <p:ph type="sldNum" sz="quarter" idx="12"/>
          </p:nvPr>
        </p:nvSpPr>
        <p:spPr>
          <a:ln/>
        </p:spPr>
        <p:txBody>
          <a:bodyPr/>
          <a:lstStyle>
            <a:lvl1pPr>
              <a:defRPr/>
            </a:lvl1pPr>
          </a:lstStyle>
          <a:p>
            <a:pPr>
              <a:defRPr/>
            </a:pPr>
            <a:fld id="{B695B114-7C3E-43D7-9150-1E3EA0316C18}" type="slidenum">
              <a:rPr lang="en-US" altLang="en-US"/>
              <a:pPr>
                <a:defRPr/>
              </a:pPr>
              <a:t>‹#›</a:t>
            </a:fld>
            <a:endParaRPr lang="en-US" altLang="en-US" dirty="0"/>
          </a:p>
        </p:txBody>
      </p:sp>
    </p:spTree>
    <p:extLst>
      <p:ext uri="{BB962C8B-B14F-4D97-AF65-F5344CB8AC3E}">
        <p14:creationId xmlns:p14="http://schemas.microsoft.com/office/powerpoint/2010/main" val="2102015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20480" y="1171222"/>
            <a:ext cx="34563844" cy="4876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920480" y="6550383"/>
            <a:ext cx="16968788" cy="2729089"/>
          </a:xfrm>
        </p:spPr>
        <p:txBody>
          <a:bodyPr anchor="b"/>
          <a:lstStyle>
            <a:lvl1pPr marL="0" indent="0">
              <a:buNone/>
              <a:defRPr sz="1901" b="1"/>
            </a:lvl1pPr>
            <a:lvl2pPr marL="367756" indent="0">
              <a:buNone/>
              <a:defRPr sz="1600" b="1"/>
            </a:lvl2pPr>
            <a:lvl3pPr marL="735513" indent="0">
              <a:buNone/>
              <a:defRPr sz="1399" b="1"/>
            </a:lvl3pPr>
            <a:lvl4pPr marL="1103270" indent="0">
              <a:buNone/>
              <a:defRPr sz="1300" b="1"/>
            </a:lvl4pPr>
            <a:lvl5pPr marL="1471026" indent="0">
              <a:buNone/>
              <a:defRPr sz="1300" b="1"/>
            </a:lvl5pPr>
            <a:lvl6pPr marL="1838783" indent="0">
              <a:buNone/>
              <a:defRPr sz="1300" b="1"/>
            </a:lvl6pPr>
            <a:lvl7pPr marL="2206537" indent="0">
              <a:buNone/>
              <a:defRPr sz="1300" b="1"/>
            </a:lvl7pPr>
            <a:lvl8pPr marL="2574295" indent="0">
              <a:buNone/>
              <a:defRPr sz="1300" b="1"/>
            </a:lvl8pPr>
            <a:lvl9pPr marL="2942053" indent="0">
              <a:buNone/>
              <a:defRPr sz="1300" b="1"/>
            </a:lvl9pPr>
          </a:lstStyle>
          <a:p>
            <a:pPr lvl="0"/>
            <a:r>
              <a:rPr lang="en-US"/>
              <a:t>Click to edit Master text styles</a:t>
            </a:r>
          </a:p>
        </p:txBody>
      </p:sp>
      <p:sp>
        <p:nvSpPr>
          <p:cNvPr id="4" name="Content Placeholder 3"/>
          <p:cNvSpPr>
            <a:spLocks noGrp="1"/>
          </p:cNvSpPr>
          <p:nvPr>
            <p:ph sz="half" idx="2"/>
          </p:nvPr>
        </p:nvSpPr>
        <p:spPr>
          <a:xfrm>
            <a:off x="1920480" y="9279470"/>
            <a:ext cx="16968788" cy="16858545"/>
          </a:xfrm>
        </p:spPr>
        <p:txBody>
          <a:bodyPr/>
          <a:lstStyle>
            <a:lvl1pPr>
              <a:defRPr sz="1901"/>
            </a:lvl1pPr>
            <a:lvl2pPr>
              <a:defRPr sz="1600"/>
            </a:lvl2pPr>
            <a:lvl3pPr>
              <a:defRPr sz="1399"/>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9509585" y="6550383"/>
            <a:ext cx="16974741" cy="2729089"/>
          </a:xfrm>
        </p:spPr>
        <p:txBody>
          <a:bodyPr anchor="b"/>
          <a:lstStyle>
            <a:lvl1pPr marL="0" indent="0">
              <a:buNone/>
              <a:defRPr sz="1901" b="1"/>
            </a:lvl1pPr>
            <a:lvl2pPr marL="367756" indent="0">
              <a:buNone/>
              <a:defRPr sz="1600" b="1"/>
            </a:lvl2pPr>
            <a:lvl3pPr marL="735513" indent="0">
              <a:buNone/>
              <a:defRPr sz="1399" b="1"/>
            </a:lvl3pPr>
            <a:lvl4pPr marL="1103270" indent="0">
              <a:buNone/>
              <a:defRPr sz="1300" b="1"/>
            </a:lvl4pPr>
            <a:lvl5pPr marL="1471026" indent="0">
              <a:buNone/>
              <a:defRPr sz="1300" b="1"/>
            </a:lvl5pPr>
            <a:lvl6pPr marL="1838783" indent="0">
              <a:buNone/>
              <a:defRPr sz="1300" b="1"/>
            </a:lvl6pPr>
            <a:lvl7pPr marL="2206537" indent="0">
              <a:buNone/>
              <a:defRPr sz="1300" b="1"/>
            </a:lvl7pPr>
            <a:lvl8pPr marL="2574295" indent="0">
              <a:buNone/>
              <a:defRPr sz="1300" b="1"/>
            </a:lvl8pPr>
            <a:lvl9pPr marL="2942053" indent="0">
              <a:buNone/>
              <a:defRPr sz="1300" b="1"/>
            </a:lvl9pPr>
          </a:lstStyle>
          <a:p>
            <a:pPr lvl="0"/>
            <a:r>
              <a:rPr lang="en-US"/>
              <a:t>Click to edit Master text styles</a:t>
            </a:r>
          </a:p>
        </p:txBody>
      </p:sp>
      <p:sp>
        <p:nvSpPr>
          <p:cNvPr id="6" name="Content Placeholder 5"/>
          <p:cNvSpPr>
            <a:spLocks noGrp="1"/>
          </p:cNvSpPr>
          <p:nvPr>
            <p:ph sz="quarter" idx="4"/>
          </p:nvPr>
        </p:nvSpPr>
        <p:spPr>
          <a:xfrm>
            <a:off x="19509585" y="9279470"/>
            <a:ext cx="16974741" cy="16858545"/>
          </a:xfrm>
        </p:spPr>
        <p:txBody>
          <a:bodyPr/>
          <a:lstStyle>
            <a:lvl1pPr>
              <a:defRPr sz="1901"/>
            </a:lvl1pPr>
            <a:lvl2pPr>
              <a:defRPr sz="1600"/>
            </a:lvl2pPr>
            <a:lvl3pPr>
              <a:defRPr sz="1399"/>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FF9D01B3-713B-4A4C-A89E-0FD3AA5361C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2C80153B-90EC-4AF0-9C66-3E2C173102F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585F8FCF-3AA8-4CDC-BC92-4E4BF6D744B8}"/>
              </a:ext>
            </a:extLst>
          </p:cNvPr>
          <p:cNvSpPr>
            <a:spLocks noGrp="1" noChangeArrowheads="1"/>
          </p:cNvSpPr>
          <p:nvPr>
            <p:ph type="sldNum" sz="quarter" idx="12"/>
          </p:nvPr>
        </p:nvSpPr>
        <p:spPr>
          <a:ln/>
        </p:spPr>
        <p:txBody>
          <a:bodyPr/>
          <a:lstStyle>
            <a:lvl1pPr>
              <a:defRPr/>
            </a:lvl1pPr>
          </a:lstStyle>
          <a:p>
            <a:pPr>
              <a:defRPr/>
            </a:pPr>
            <a:fld id="{42290C27-807A-46D6-813D-E612D3F83A9F}" type="slidenum">
              <a:rPr lang="en-US" altLang="en-US"/>
              <a:pPr>
                <a:defRPr/>
              </a:pPr>
              <a:t>‹#›</a:t>
            </a:fld>
            <a:endParaRPr lang="en-US" altLang="en-US" dirty="0"/>
          </a:p>
        </p:txBody>
      </p:sp>
    </p:spTree>
    <p:extLst>
      <p:ext uri="{BB962C8B-B14F-4D97-AF65-F5344CB8AC3E}">
        <p14:creationId xmlns:p14="http://schemas.microsoft.com/office/powerpoint/2010/main" val="468211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43B04F68-134A-4D57-8DD7-984F38B2F34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46913013-6812-4389-83BB-76BFF3D8791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E28E5D4-F385-4155-AEB5-4F105FA7737D}"/>
              </a:ext>
            </a:extLst>
          </p:cNvPr>
          <p:cNvSpPr>
            <a:spLocks noGrp="1" noChangeArrowheads="1"/>
          </p:cNvSpPr>
          <p:nvPr>
            <p:ph type="sldNum" sz="quarter" idx="12"/>
          </p:nvPr>
        </p:nvSpPr>
        <p:spPr>
          <a:ln/>
        </p:spPr>
        <p:txBody>
          <a:bodyPr/>
          <a:lstStyle>
            <a:lvl1pPr>
              <a:defRPr/>
            </a:lvl1pPr>
          </a:lstStyle>
          <a:p>
            <a:pPr>
              <a:defRPr/>
            </a:pPr>
            <a:fld id="{9E55EEFD-0180-4884-8C7B-3A7BFB40CE8C}" type="slidenum">
              <a:rPr lang="en-US" altLang="en-US"/>
              <a:pPr>
                <a:defRPr/>
              </a:pPr>
              <a:t>‹#›</a:t>
            </a:fld>
            <a:endParaRPr lang="en-US" altLang="en-US" dirty="0"/>
          </a:p>
        </p:txBody>
      </p:sp>
    </p:spTree>
    <p:extLst>
      <p:ext uri="{BB962C8B-B14F-4D97-AF65-F5344CB8AC3E}">
        <p14:creationId xmlns:p14="http://schemas.microsoft.com/office/powerpoint/2010/main" val="216700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AC4954FD-02F9-492E-9E65-E525D84936B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A0C50DA1-37DB-492D-8D48-456BB1637EF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B254D1F1-310F-4E0D-B1E8-B3A33F2C379F}"/>
              </a:ext>
            </a:extLst>
          </p:cNvPr>
          <p:cNvSpPr>
            <a:spLocks noGrp="1" noChangeArrowheads="1"/>
          </p:cNvSpPr>
          <p:nvPr>
            <p:ph type="sldNum" sz="quarter" idx="12"/>
          </p:nvPr>
        </p:nvSpPr>
        <p:spPr>
          <a:ln/>
        </p:spPr>
        <p:txBody>
          <a:bodyPr/>
          <a:lstStyle>
            <a:lvl1pPr>
              <a:defRPr/>
            </a:lvl1pPr>
          </a:lstStyle>
          <a:p>
            <a:pPr>
              <a:defRPr/>
            </a:pPr>
            <a:fld id="{768CA8B8-1A66-42C0-B1AA-9452FEAC8A05}" type="slidenum">
              <a:rPr lang="en-US" altLang="en-US"/>
              <a:pPr>
                <a:defRPr/>
              </a:pPr>
              <a:t>‹#›</a:t>
            </a:fld>
            <a:endParaRPr lang="en-US" altLang="en-US" dirty="0"/>
          </a:p>
        </p:txBody>
      </p:sp>
    </p:spTree>
    <p:extLst>
      <p:ext uri="{BB962C8B-B14F-4D97-AF65-F5344CB8AC3E}">
        <p14:creationId xmlns:p14="http://schemas.microsoft.com/office/powerpoint/2010/main" val="1788365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482" y="1165580"/>
            <a:ext cx="12634913" cy="4957235"/>
          </a:xfrm>
        </p:spPr>
        <p:txBody>
          <a:bodyPr anchor="b"/>
          <a:lstStyle>
            <a:lvl1pPr algn="l">
              <a:defRPr sz="1600" b="1"/>
            </a:lvl1pPr>
          </a:lstStyle>
          <a:p>
            <a:r>
              <a:rPr lang="en-US"/>
              <a:t>Click to edit Master title style</a:t>
            </a:r>
          </a:p>
        </p:txBody>
      </p:sp>
      <p:sp>
        <p:nvSpPr>
          <p:cNvPr id="3" name="Content Placeholder 2"/>
          <p:cNvSpPr>
            <a:spLocks noGrp="1"/>
          </p:cNvSpPr>
          <p:nvPr>
            <p:ph idx="1"/>
          </p:nvPr>
        </p:nvSpPr>
        <p:spPr>
          <a:xfrm>
            <a:off x="15014972" y="1165583"/>
            <a:ext cx="21469350" cy="24972434"/>
          </a:xfrm>
        </p:spPr>
        <p:txBody>
          <a:bodyPr/>
          <a:lstStyle>
            <a:lvl1pPr>
              <a:defRPr sz="2601"/>
            </a:lvl1pPr>
            <a:lvl2pPr>
              <a:defRPr sz="2301"/>
            </a:lvl2pPr>
            <a:lvl3pPr>
              <a:defRPr sz="1901"/>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920482" y="6122815"/>
            <a:ext cx="12634913" cy="20015201"/>
          </a:xfrm>
        </p:spPr>
        <p:txBody>
          <a:bodyPr/>
          <a:lstStyle>
            <a:lvl1pPr marL="0" indent="0">
              <a:buNone/>
              <a:defRPr sz="1101"/>
            </a:lvl1pPr>
            <a:lvl2pPr marL="367756" indent="0">
              <a:buNone/>
              <a:defRPr sz="1000"/>
            </a:lvl2pPr>
            <a:lvl3pPr marL="735513" indent="0">
              <a:buNone/>
              <a:defRPr sz="801"/>
            </a:lvl3pPr>
            <a:lvl4pPr marL="1103270" indent="0">
              <a:buNone/>
              <a:defRPr sz="700"/>
            </a:lvl4pPr>
            <a:lvl5pPr marL="1471026" indent="0">
              <a:buNone/>
              <a:defRPr sz="700"/>
            </a:lvl5pPr>
            <a:lvl6pPr marL="1838783" indent="0">
              <a:buNone/>
              <a:defRPr sz="700"/>
            </a:lvl6pPr>
            <a:lvl7pPr marL="2206537" indent="0">
              <a:buNone/>
              <a:defRPr sz="700"/>
            </a:lvl7pPr>
            <a:lvl8pPr marL="2574295" indent="0">
              <a:buNone/>
              <a:defRPr sz="700"/>
            </a:lvl8pPr>
            <a:lvl9pPr marL="2942053" indent="0">
              <a:buNone/>
              <a:defRPr sz="700"/>
            </a:lvl9pPr>
          </a:lstStyle>
          <a:p>
            <a:pPr lvl="0"/>
            <a:r>
              <a:rPr lang="en-US"/>
              <a:t>Click to edit Master text styles</a:t>
            </a:r>
          </a:p>
        </p:txBody>
      </p:sp>
      <p:sp>
        <p:nvSpPr>
          <p:cNvPr id="5" name="Rectangle 4">
            <a:extLst>
              <a:ext uri="{FF2B5EF4-FFF2-40B4-BE49-F238E27FC236}">
                <a16:creationId xmlns:a16="http://schemas.microsoft.com/office/drawing/2014/main" id="{8AE6630A-12FC-4766-BA69-15365919CCF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DA808E01-5477-42A0-877E-8488912F670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971351DE-33A1-4AEF-A398-0D1E72573BE0}"/>
              </a:ext>
            </a:extLst>
          </p:cNvPr>
          <p:cNvSpPr>
            <a:spLocks noGrp="1" noChangeArrowheads="1"/>
          </p:cNvSpPr>
          <p:nvPr>
            <p:ph type="sldNum" sz="quarter" idx="12"/>
          </p:nvPr>
        </p:nvSpPr>
        <p:spPr>
          <a:ln/>
        </p:spPr>
        <p:txBody>
          <a:bodyPr/>
          <a:lstStyle>
            <a:lvl1pPr>
              <a:defRPr/>
            </a:lvl1pPr>
          </a:lstStyle>
          <a:p>
            <a:pPr>
              <a:defRPr/>
            </a:pPr>
            <a:fld id="{D9FEC721-91CD-4BE3-8FF1-DDA585A94F96}" type="slidenum">
              <a:rPr lang="en-US" altLang="en-US"/>
              <a:pPr>
                <a:defRPr/>
              </a:pPr>
              <a:t>‹#›</a:t>
            </a:fld>
            <a:endParaRPr lang="en-US" altLang="en-US" dirty="0"/>
          </a:p>
        </p:txBody>
      </p:sp>
    </p:spTree>
    <p:extLst>
      <p:ext uri="{BB962C8B-B14F-4D97-AF65-F5344CB8AC3E}">
        <p14:creationId xmlns:p14="http://schemas.microsoft.com/office/powerpoint/2010/main" val="741396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27133" y="20482279"/>
            <a:ext cx="23043356" cy="2418644"/>
          </a:xfrm>
        </p:spPr>
        <p:txBody>
          <a:bodyPr anchor="b"/>
          <a:lstStyle>
            <a:lvl1pPr algn="l">
              <a:defRPr sz="1600" b="1"/>
            </a:lvl1pPr>
          </a:lstStyle>
          <a:p>
            <a:r>
              <a:rPr lang="en-US"/>
              <a:t>Click to edit Master title style</a:t>
            </a:r>
          </a:p>
        </p:txBody>
      </p:sp>
      <p:sp>
        <p:nvSpPr>
          <p:cNvPr id="3" name="Picture Placeholder 2"/>
          <p:cNvSpPr>
            <a:spLocks noGrp="1"/>
          </p:cNvSpPr>
          <p:nvPr>
            <p:ph type="pic" idx="1"/>
          </p:nvPr>
        </p:nvSpPr>
        <p:spPr>
          <a:xfrm>
            <a:off x="7527133" y="2614792"/>
            <a:ext cx="23043356" cy="17555633"/>
          </a:xfrm>
        </p:spPr>
        <p:txBody>
          <a:bodyPr/>
          <a:lstStyle>
            <a:lvl1pPr marL="0" indent="0">
              <a:buNone/>
              <a:defRPr sz="2601"/>
            </a:lvl1pPr>
            <a:lvl2pPr marL="367756" indent="0">
              <a:buNone/>
              <a:defRPr sz="2301"/>
            </a:lvl2pPr>
            <a:lvl3pPr marL="735513" indent="0">
              <a:buNone/>
              <a:defRPr sz="1901"/>
            </a:lvl3pPr>
            <a:lvl4pPr marL="1103270" indent="0">
              <a:buNone/>
              <a:defRPr sz="1600"/>
            </a:lvl4pPr>
            <a:lvl5pPr marL="1471026" indent="0">
              <a:buNone/>
              <a:defRPr sz="1600"/>
            </a:lvl5pPr>
            <a:lvl6pPr marL="1838783" indent="0">
              <a:buNone/>
              <a:defRPr sz="1600"/>
            </a:lvl6pPr>
            <a:lvl7pPr marL="2206537" indent="0">
              <a:buNone/>
              <a:defRPr sz="1600"/>
            </a:lvl7pPr>
            <a:lvl8pPr marL="2574295" indent="0">
              <a:buNone/>
              <a:defRPr sz="1600"/>
            </a:lvl8pPr>
            <a:lvl9pPr marL="2942053" indent="0">
              <a:buNone/>
              <a:defRPr sz="1600"/>
            </a:lvl9pPr>
          </a:lstStyle>
          <a:p>
            <a:pPr lvl="0"/>
            <a:endParaRPr lang="en-US" noProof="0" dirty="0"/>
          </a:p>
        </p:txBody>
      </p:sp>
      <p:sp>
        <p:nvSpPr>
          <p:cNvPr id="4" name="Text Placeholder 3"/>
          <p:cNvSpPr>
            <a:spLocks noGrp="1"/>
          </p:cNvSpPr>
          <p:nvPr>
            <p:ph type="body" sz="half" idx="2"/>
          </p:nvPr>
        </p:nvSpPr>
        <p:spPr>
          <a:xfrm>
            <a:off x="7527133" y="22900926"/>
            <a:ext cx="23043356" cy="3433233"/>
          </a:xfrm>
        </p:spPr>
        <p:txBody>
          <a:bodyPr/>
          <a:lstStyle>
            <a:lvl1pPr marL="0" indent="0">
              <a:buNone/>
              <a:defRPr sz="1101"/>
            </a:lvl1pPr>
            <a:lvl2pPr marL="367756" indent="0">
              <a:buNone/>
              <a:defRPr sz="1000"/>
            </a:lvl2pPr>
            <a:lvl3pPr marL="735513" indent="0">
              <a:buNone/>
              <a:defRPr sz="801"/>
            </a:lvl3pPr>
            <a:lvl4pPr marL="1103270" indent="0">
              <a:buNone/>
              <a:defRPr sz="700"/>
            </a:lvl4pPr>
            <a:lvl5pPr marL="1471026" indent="0">
              <a:buNone/>
              <a:defRPr sz="700"/>
            </a:lvl5pPr>
            <a:lvl6pPr marL="1838783" indent="0">
              <a:buNone/>
              <a:defRPr sz="700"/>
            </a:lvl6pPr>
            <a:lvl7pPr marL="2206537" indent="0">
              <a:buNone/>
              <a:defRPr sz="700"/>
            </a:lvl7pPr>
            <a:lvl8pPr marL="2574295" indent="0">
              <a:buNone/>
              <a:defRPr sz="700"/>
            </a:lvl8pPr>
            <a:lvl9pPr marL="2942053" indent="0">
              <a:buNone/>
              <a:defRPr sz="700"/>
            </a:lvl9pPr>
          </a:lstStyle>
          <a:p>
            <a:pPr lvl="0"/>
            <a:r>
              <a:rPr lang="en-US"/>
              <a:t>Click to edit Master text styles</a:t>
            </a:r>
          </a:p>
        </p:txBody>
      </p:sp>
      <p:sp>
        <p:nvSpPr>
          <p:cNvPr id="5" name="Rectangle 4">
            <a:extLst>
              <a:ext uri="{FF2B5EF4-FFF2-40B4-BE49-F238E27FC236}">
                <a16:creationId xmlns:a16="http://schemas.microsoft.com/office/drawing/2014/main" id="{ED1B8C5D-9C20-4341-8C35-020BA1A33EF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FB0F426B-CB23-4F12-9637-21890BB14A6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E13D636E-9CD5-444B-8804-9DE5C19CFD4D}"/>
              </a:ext>
            </a:extLst>
          </p:cNvPr>
          <p:cNvSpPr>
            <a:spLocks noGrp="1" noChangeArrowheads="1"/>
          </p:cNvSpPr>
          <p:nvPr>
            <p:ph type="sldNum" sz="quarter" idx="12"/>
          </p:nvPr>
        </p:nvSpPr>
        <p:spPr>
          <a:ln/>
        </p:spPr>
        <p:txBody>
          <a:bodyPr/>
          <a:lstStyle>
            <a:lvl1pPr>
              <a:defRPr/>
            </a:lvl1pPr>
          </a:lstStyle>
          <a:p>
            <a:pPr>
              <a:defRPr/>
            </a:pPr>
            <a:fld id="{A829A57E-1C7A-4F73-BF5A-3E18006F9A7F}" type="slidenum">
              <a:rPr lang="en-US" altLang="en-US"/>
              <a:pPr>
                <a:defRPr/>
              </a:pPr>
              <a:t>‹#›</a:t>
            </a:fld>
            <a:endParaRPr lang="en-US" altLang="en-US" dirty="0"/>
          </a:p>
        </p:txBody>
      </p:sp>
    </p:spTree>
    <p:extLst>
      <p:ext uri="{BB962C8B-B14F-4D97-AF65-F5344CB8AC3E}">
        <p14:creationId xmlns:p14="http://schemas.microsoft.com/office/powerpoint/2010/main" val="1605853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7C35F46-9C39-4D4D-BEF5-23C57F7BB984}"/>
              </a:ext>
            </a:extLst>
          </p:cNvPr>
          <p:cNvSpPr>
            <a:spLocks noGrp="1" noChangeArrowheads="1"/>
          </p:cNvSpPr>
          <p:nvPr>
            <p:ph type="title"/>
          </p:nvPr>
        </p:nvSpPr>
        <p:spPr bwMode="auto">
          <a:xfrm>
            <a:off x="2881313" y="2598738"/>
            <a:ext cx="32642175"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28010" tIns="163369" rIns="328010" bIns="163369"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C0492FB8-A388-46E4-AEAB-A58BABE25AF1}"/>
              </a:ext>
            </a:extLst>
          </p:cNvPr>
          <p:cNvSpPr>
            <a:spLocks noGrp="1" noChangeArrowheads="1"/>
          </p:cNvSpPr>
          <p:nvPr>
            <p:ph type="body" idx="1"/>
          </p:nvPr>
        </p:nvSpPr>
        <p:spPr bwMode="auto">
          <a:xfrm>
            <a:off x="2881313" y="8451850"/>
            <a:ext cx="32642175" cy="1755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28010" tIns="163369" rIns="328010" bIns="16336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BAA996E1-6E3C-4008-95AB-9F0F9F351E76}"/>
              </a:ext>
            </a:extLst>
          </p:cNvPr>
          <p:cNvSpPr>
            <a:spLocks noGrp="1" noChangeArrowheads="1"/>
          </p:cNvSpPr>
          <p:nvPr>
            <p:ph type="dt" sz="half" idx="2"/>
          </p:nvPr>
        </p:nvSpPr>
        <p:spPr bwMode="auto">
          <a:xfrm>
            <a:off x="2881313" y="26662063"/>
            <a:ext cx="8001000" cy="1946275"/>
          </a:xfrm>
          <a:prstGeom prst="rect">
            <a:avLst/>
          </a:prstGeom>
          <a:noFill/>
          <a:ln w="9525">
            <a:noFill/>
            <a:miter lim="800000"/>
            <a:headEnd/>
            <a:tailEnd/>
          </a:ln>
          <a:effectLst/>
        </p:spPr>
        <p:txBody>
          <a:bodyPr vert="horz" wrap="square" lIns="328010" tIns="163369" rIns="328010" bIns="163369" numCol="1" anchor="t" anchorCtr="0" compatLnSpc="1">
            <a:prstTxWarp prst="textNoShape">
              <a:avLst/>
            </a:prstTxWarp>
          </a:bodyPr>
          <a:lstStyle>
            <a:lvl1pPr>
              <a:defRPr sz="5075">
                <a:latin typeface="Times New Roman" pitchFamily="18" charset="0"/>
              </a:defRPr>
            </a:lvl1pPr>
          </a:lstStyle>
          <a:p>
            <a:pPr>
              <a:defRPr/>
            </a:pPr>
            <a:endParaRPr lang="en-US" altLang="en-US"/>
          </a:p>
        </p:txBody>
      </p:sp>
      <p:sp>
        <p:nvSpPr>
          <p:cNvPr id="1029" name="Rectangle 5">
            <a:extLst>
              <a:ext uri="{FF2B5EF4-FFF2-40B4-BE49-F238E27FC236}">
                <a16:creationId xmlns:a16="http://schemas.microsoft.com/office/drawing/2014/main" id="{A8D17141-A464-432B-9870-A08FF1DC036A}"/>
              </a:ext>
            </a:extLst>
          </p:cNvPr>
          <p:cNvSpPr>
            <a:spLocks noGrp="1" noChangeArrowheads="1"/>
          </p:cNvSpPr>
          <p:nvPr>
            <p:ph type="ftr" sz="quarter" idx="3"/>
          </p:nvPr>
        </p:nvSpPr>
        <p:spPr bwMode="auto">
          <a:xfrm>
            <a:off x="13120688" y="26662063"/>
            <a:ext cx="12163425" cy="1946275"/>
          </a:xfrm>
          <a:prstGeom prst="rect">
            <a:avLst/>
          </a:prstGeom>
          <a:noFill/>
          <a:ln w="9525">
            <a:noFill/>
            <a:miter lim="800000"/>
            <a:headEnd/>
            <a:tailEnd/>
          </a:ln>
          <a:effectLst/>
        </p:spPr>
        <p:txBody>
          <a:bodyPr vert="horz" wrap="square" lIns="328010" tIns="163369" rIns="328010" bIns="163369" numCol="1" anchor="t" anchorCtr="0" compatLnSpc="1">
            <a:prstTxWarp prst="textNoShape">
              <a:avLst/>
            </a:prstTxWarp>
          </a:bodyPr>
          <a:lstStyle>
            <a:lvl1pPr algn="ctr">
              <a:defRPr sz="5075">
                <a:latin typeface="Times New Roman" pitchFamily="18" charset="0"/>
              </a:defRPr>
            </a:lvl1pPr>
          </a:lstStyle>
          <a:p>
            <a:pPr>
              <a:defRPr/>
            </a:pPr>
            <a:endParaRPr lang="en-US" altLang="en-US"/>
          </a:p>
        </p:txBody>
      </p:sp>
      <p:sp>
        <p:nvSpPr>
          <p:cNvPr id="1030" name="Rectangle 6">
            <a:extLst>
              <a:ext uri="{FF2B5EF4-FFF2-40B4-BE49-F238E27FC236}">
                <a16:creationId xmlns:a16="http://schemas.microsoft.com/office/drawing/2014/main" id="{94B1FB36-2BE1-4378-A3BF-85AC143486DA}"/>
              </a:ext>
            </a:extLst>
          </p:cNvPr>
          <p:cNvSpPr>
            <a:spLocks noGrp="1" noChangeArrowheads="1"/>
          </p:cNvSpPr>
          <p:nvPr>
            <p:ph type="sldNum" sz="quarter" idx="4"/>
          </p:nvPr>
        </p:nvSpPr>
        <p:spPr bwMode="auto">
          <a:xfrm>
            <a:off x="27522488" y="26662063"/>
            <a:ext cx="8001000" cy="1946275"/>
          </a:xfrm>
          <a:prstGeom prst="rect">
            <a:avLst/>
          </a:prstGeom>
          <a:noFill/>
          <a:ln w="9525">
            <a:noFill/>
            <a:miter lim="800000"/>
            <a:headEnd/>
            <a:tailEnd/>
          </a:ln>
          <a:effectLst/>
        </p:spPr>
        <p:txBody>
          <a:bodyPr vert="horz" wrap="square" lIns="328010" tIns="163369" rIns="328010" bIns="163369" numCol="1" anchor="t" anchorCtr="0" compatLnSpc="1">
            <a:prstTxWarp prst="textNoShape">
              <a:avLst/>
            </a:prstTxWarp>
          </a:bodyPr>
          <a:lstStyle>
            <a:lvl1pPr algn="r">
              <a:defRPr sz="5075">
                <a:latin typeface="Times New Roman" charset="0"/>
              </a:defRPr>
            </a:lvl1pPr>
          </a:lstStyle>
          <a:p>
            <a:pPr>
              <a:defRPr/>
            </a:pPr>
            <a:fld id="{0203BDDC-89D4-4B00-A421-2584B7A08047}"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271838" rtl="0" eaLnBrk="0" fontAlgn="base" hangingPunct="0">
        <a:spcBef>
          <a:spcPct val="0"/>
        </a:spcBef>
        <a:spcAft>
          <a:spcPct val="0"/>
        </a:spcAft>
        <a:defRPr sz="15500">
          <a:solidFill>
            <a:schemeClr val="tx2"/>
          </a:solidFill>
          <a:latin typeface="+mj-lt"/>
          <a:ea typeface="+mj-ea"/>
          <a:cs typeface="+mj-cs"/>
        </a:defRPr>
      </a:lvl1pPr>
      <a:lvl2pPr algn="ctr" defTabSz="3271838" rtl="0" eaLnBrk="0" fontAlgn="base" hangingPunct="0">
        <a:spcBef>
          <a:spcPct val="0"/>
        </a:spcBef>
        <a:spcAft>
          <a:spcPct val="0"/>
        </a:spcAft>
        <a:defRPr sz="15500">
          <a:solidFill>
            <a:schemeClr val="tx2"/>
          </a:solidFill>
          <a:latin typeface="Times New Roman" charset="0"/>
        </a:defRPr>
      </a:lvl2pPr>
      <a:lvl3pPr algn="ctr" defTabSz="3271838" rtl="0" eaLnBrk="0" fontAlgn="base" hangingPunct="0">
        <a:spcBef>
          <a:spcPct val="0"/>
        </a:spcBef>
        <a:spcAft>
          <a:spcPct val="0"/>
        </a:spcAft>
        <a:defRPr sz="15500">
          <a:solidFill>
            <a:schemeClr val="tx2"/>
          </a:solidFill>
          <a:latin typeface="Times New Roman" charset="0"/>
        </a:defRPr>
      </a:lvl3pPr>
      <a:lvl4pPr algn="ctr" defTabSz="3271838" rtl="0" eaLnBrk="0" fontAlgn="base" hangingPunct="0">
        <a:spcBef>
          <a:spcPct val="0"/>
        </a:spcBef>
        <a:spcAft>
          <a:spcPct val="0"/>
        </a:spcAft>
        <a:defRPr sz="15500">
          <a:solidFill>
            <a:schemeClr val="tx2"/>
          </a:solidFill>
          <a:latin typeface="Times New Roman" charset="0"/>
        </a:defRPr>
      </a:lvl4pPr>
      <a:lvl5pPr algn="ctr" defTabSz="3271838" rtl="0" eaLnBrk="0" fontAlgn="base" hangingPunct="0">
        <a:spcBef>
          <a:spcPct val="0"/>
        </a:spcBef>
        <a:spcAft>
          <a:spcPct val="0"/>
        </a:spcAft>
        <a:defRPr sz="15500">
          <a:solidFill>
            <a:schemeClr val="tx2"/>
          </a:solidFill>
          <a:latin typeface="Times New Roman" charset="0"/>
        </a:defRPr>
      </a:lvl5pPr>
      <a:lvl6pPr marL="367756" algn="ctr" defTabSz="3275331" rtl="0" fontAlgn="base">
        <a:spcBef>
          <a:spcPct val="0"/>
        </a:spcBef>
        <a:spcAft>
          <a:spcPct val="0"/>
        </a:spcAft>
        <a:defRPr sz="15702">
          <a:solidFill>
            <a:schemeClr val="tx2"/>
          </a:solidFill>
          <a:latin typeface="Times New Roman" charset="0"/>
        </a:defRPr>
      </a:lvl6pPr>
      <a:lvl7pPr marL="735513" algn="ctr" defTabSz="3275331" rtl="0" fontAlgn="base">
        <a:spcBef>
          <a:spcPct val="0"/>
        </a:spcBef>
        <a:spcAft>
          <a:spcPct val="0"/>
        </a:spcAft>
        <a:defRPr sz="15702">
          <a:solidFill>
            <a:schemeClr val="tx2"/>
          </a:solidFill>
          <a:latin typeface="Times New Roman" charset="0"/>
        </a:defRPr>
      </a:lvl7pPr>
      <a:lvl8pPr marL="1103270" algn="ctr" defTabSz="3275331" rtl="0" fontAlgn="base">
        <a:spcBef>
          <a:spcPct val="0"/>
        </a:spcBef>
        <a:spcAft>
          <a:spcPct val="0"/>
        </a:spcAft>
        <a:defRPr sz="15702">
          <a:solidFill>
            <a:schemeClr val="tx2"/>
          </a:solidFill>
          <a:latin typeface="Times New Roman" charset="0"/>
        </a:defRPr>
      </a:lvl8pPr>
      <a:lvl9pPr marL="1471026" algn="ctr" defTabSz="3275331" rtl="0" fontAlgn="base">
        <a:spcBef>
          <a:spcPct val="0"/>
        </a:spcBef>
        <a:spcAft>
          <a:spcPct val="0"/>
        </a:spcAft>
        <a:defRPr sz="15702">
          <a:solidFill>
            <a:schemeClr val="tx2"/>
          </a:solidFill>
          <a:latin typeface="Times New Roman" charset="0"/>
        </a:defRPr>
      </a:lvl9pPr>
    </p:titleStyle>
    <p:bodyStyle>
      <a:lvl1pPr marL="1225550" indent="-1225550" algn="l" defTabSz="3271838" rtl="0" eaLnBrk="0" fontAlgn="base" hangingPunct="0">
        <a:spcBef>
          <a:spcPct val="20000"/>
        </a:spcBef>
        <a:spcAft>
          <a:spcPct val="0"/>
        </a:spcAft>
        <a:buChar char="•"/>
        <a:defRPr sz="11200">
          <a:solidFill>
            <a:schemeClr val="tx1"/>
          </a:solidFill>
          <a:latin typeface="+mn-lt"/>
          <a:ea typeface="+mn-ea"/>
          <a:cs typeface="+mn-cs"/>
        </a:defRPr>
      </a:lvl1pPr>
      <a:lvl2pPr marL="2662238" indent="-1023938" algn="l" defTabSz="3271838" rtl="0" eaLnBrk="0" fontAlgn="base" hangingPunct="0">
        <a:spcBef>
          <a:spcPct val="20000"/>
        </a:spcBef>
        <a:spcAft>
          <a:spcPct val="0"/>
        </a:spcAft>
        <a:buChar char="–"/>
        <a:defRPr sz="10000">
          <a:solidFill>
            <a:schemeClr val="tx1"/>
          </a:solidFill>
          <a:latin typeface="+mn-lt"/>
        </a:defRPr>
      </a:lvl2pPr>
      <a:lvl3pPr marL="4092575" indent="-817563" algn="l" defTabSz="3271838" rtl="0" eaLnBrk="0" fontAlgn="base" hangingPunct="0">
        <a:spcBef>
          <a:spcPct val="20000"/>
        </a:spcBef>
        <a:spcAft>
          <a:spcPct val="0"/>
        </a:spcAft>
        <a:buChar char="•"/>
        <a:defRPr sz="8400">
          <a:solidFill>
            <a:schemeClr val="tx1"/>
          </a:solidFill>
          <a:latin typeface="+mn-lt"/>
        </a:defRPr>
      </a:lvl3pPr>
      <a:lvl4pPr marL="5735638" indent="-823913" algn="l" defTabSz="3271838" rtl="0" eaLnBrk="0" fontAlgn="base" hangingPunct="0">
        <a:spcBef>
          <a:spcPct val="20000"/>
        </a:spcBef>
        <a:spcAft>
          <a:spcPct val="0"/>
        </a:spcAft>
        <a:buChar char="–"/>
        <a:defRPr sz="7000">
          <a:solidFill>
            <a:schemeClr val="tx1"/>
          </a:solidFill>
          <a:latin typeface="+mn-lt"/>
        </a:defRPr>
      </a:lvl4pPr>
      <a:lvl5pPr marL="7375525" indent="-817563" algn="l" defTabSz="3271838" rtl="0" eaLnBrk="0" fontAlgn="base" hangingPunct="0">
        <a:spcBef>
          <a:spcPct val="20000"/>
        </a:spcBef>
        <a:spcAft>
          <a:spcPct val="0"/>
        </a:spcAft>
        <a:buChar char="»"/>
        <a:defRPr sz="7000">
          <a:solidFill>
            <a:schemeClr val="tx1"/>
          </a:solidFill>
          <a:latin typeface="+mn-lt"/>
        </a:defRPr>
      </a:lvl5pPr>
      <a:lvl6pPr marL="7745868" indent="-819791" algn="l" defTabSz="3275331" rtl="0" fontAlgn="base">
        <a:spcBef>
          <a:spcPct val="20000"/>
        </a:spcBef>
        <a:spcAft>
          <a:spcPct val="0"/>
        </a:spcAft>
        <a:buChar char="»"/>
        <a:defRPr sz="7200">
          <a:solidFill>
            <a:schemeClr val="tx1"/>
          </a:solidFill>
          <a:latin typeface="+mn-lt"/>
        </a:defRPr>
      </a:lvl6pPr>
      <a:lvl7pPr marL="8113626" indent="-819791" algn="l" defTabSz="3275331" rtl="0" fontAlgn="base">
        <a:spcBef>
          <a:spcPct val="20000"/>
        </a:spcBef>
        <a:spcAft>
          <a:spcPct val="0"/>
        </a:spcAft>
        <a:buChar char="»"/>
        <a:defRPr sz="7200">
          <a:solidFill>
            <a:schemeClr val="tx1"/>
          </a:solidFill>
          <a:latin typeface="+mn-lt"/>
        </a:defRPr>
      </a:lvl7pPr>
      <a:lvl8pPr marL="8481383" indent="-819791" algn="l" defTabSz="3275331" rtl="0" fontAlgn="base">
        <a:spcBef>
          <a:spcPct val="20000"/>
        </a:spcBef>
        <a:spcAft>
          <a:spcPct val="0"/>
        </a:spcAft>
        <a:buChar char="»"/>
        <a:defRPr sz="7200">
          <a:solidFill>
            <a:schemeClr val="tx1"/>
          </a:solidFill>
          <a:latin typeface="+mn-lt"/>
        </a:defRPr>
      </a:lvl8pPr>
      <a:lvl9pPr marL="8849139" indent="-819791" algn="l" defTabSz="3275331" rtl="0" fontAlgn="base">
        <a:spcBef>
          <a:spcPct val="20000"/>
        </a:spcBef>
        <a:spcAft>
          <a:spcPct val="0"/>
        </a:spcAft>
        <a:buChar char="»"/>
        <a:defRPr sz="7200">
          <a:solidFill>
            <a:schemeClr val="tx1"/>
          </a:solidFill>
          <a:latin typeface="+mn-lt"/>
        </a:defRPr>
      </a:lvl9pPr>
    </p:bodyStyle>
    <p:otherStyle>
      <a:defPPr>
        <a:defRPr lang="en-US"/>
      </a:defPPr>
      <a:lvl1pPr marL="0" algn="l" defTabSz="735513" rtl="0" eaLnBrk="1" latinLnBrk="0" hangingPunct="1">
        <a:defRPr sz="1399" kern="1200">
          <a:solidFill>
            <a:schemeClr val="tx1"/>
          </a:solidFill>
          <a:latin typeface="+mn-lt"/>
          <a:ea typeface="+mn-ea"/>
          <a:cs typeface="+mn-cs"/>
        </a:defRPr>
      </a:lvl1pPr>
      <a:lvl2pPr marL="367756" algn="l" defTabSz="735513" rtl="0" eaLnBrk="1" latinLnBrk="0" hangingPunct="1">
        <a:defRPr sz="1399" kern="1200">
          <a:solidFill>
            <a:schemeClr val="tx1"/>
          </a:solidFill>
          <a:latin typeface="+mn-lt"/>
          <a:ea typeface="+mn-ea"/>
          <a:cs typeface="+mn-cs"/>
        </a:defRPr>
      </a:lvl2pPr>
      <a:lvl3pPr marL="735513" algn="l" defTabSz="735513" rtl="0" eaLnBrk="1" latinLnBrk="0" hangingPunct="1">
        <a:defRPr sz="1399" kern="1200">
          <a:solidFill>
            <a:schemeClr val="tx1"/>
          </a:solidFill>
          <a:latin typeface="+mn-lt"/>
          <a:ea typeface="+mn-ea"/>
          <a:cs typeface="+mn-cs"/>
        </a:defRPr>
      </a:lvl3pPr>
      <a:lvl4pPr marL="1103270" algn="l" defTabSz="735513" rtl="0" eaLnBrk="1" latinLnBrk="0" hangingPunct="1">
        <a:defRPr sz="1399" kern="1200">
          <a:solidFill>
            <a:schemeClr val="tx1"/>
          </a:solidFill>
          <a:latin typeface="+mn-lt"/>
          <a:ea typeface="+mn-ea"/>
          <a:cs typeface="+mn-cs"/>
        </a:defRPr>
      </a:lvl4pPr>
      <a:lvl5pPr marL="1471026" algn="l" defTabSz="735513" rtl="0" eaLnBrk="1" latinLnBrk="0" hangingPunct="1">
        <a:defRPr sz="1399" kern="1200">
          <a:solidFill>
            <a:schemeClr val="tx1"/>
          </a:solidFill>
          <a:latin typeface="+mn-lt"/>
          <a:ea typeface="+mn-ea"/>
          <a:cs typeface="+mn-cs"/>
        </a:defRPr>
      </a:lvl5pPr>
      <a:lvl6pPr marL="1838783" algn="l" defTabSz="735513" rtl="0" eaLnBrk="1" latinLnBrk="0" hangingPunct="1">
        <a:defRPr sz="1399" kern="1200">
          <a:solidFill>
            <a:schemeClr val="tx1"/>
          </a:solidFill>
          <a:latin typeface="+mn-lt"/>
          <a:ea typeface="+mn-ea"/>
          <a:cs typeface="+mn-cs"/>
        </a:defRPr>
      </a:lvl6pPr>
      <a:lvl7pPr marL="2206537" algn="l" defTabSz="735513" rtl="0" eaLnBrk="1" latinLnBrk="0" hangingPunct="1">
        <a:defRPr sz="1399" kern="1200">
          <a:solidFill>
            <a:schemeClr val="tx1"/>
          </a:solidFill>
          <a:latin typeface="+mn-lt"/>
          <a:ea typeface="+mn-ea"/>
          <a:cs typeface="+mn-cs"/>
        </a:defRPr>
      </a:lvl7pPr>
      <a:lvl8pPr marL="2574295" algn="l" defTabSz="735513" rtl="0" eaLnBrk="1" latinLnBrk="0" hangingPunct="1">
        <a:defRPr sz="1399" kern="1200">
          <a:solidFill>
            <a:schemeClr val="tx1"/>
          </a:solidFill>
          <a:latin typeface="+mn-lt"/>
          <a:ea typeface="+mn-ea"/>
          <a:cs typeface="+mn-cs"/>
        </a:defRPr>
      </a:lvl8pPr>
      <a:lvl9pPr marL="2942053" algn="l" defTabSz="735513" rtl="0" eaLnBrk="1" latinLnBrk="0" hangingPunct="1">
        <a:defRPr sz="13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chart" Target="../charts/chart1.xml"/><Relationship Id="rId4" Type="http://schemas.openxmlformats.org/officeDocument/2006/relationships/image" Target="../media/image2.wmf"/><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tile tx="0" ty="0" sx="100000" sy="100000" flip="none" algn="tl"/>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0E5B592-9E03-437B-9729-02ED0AA97D6A}"/>
              </a:ext>
            </a:extLst>
          </p:cNvPr>
          <p:cNvSpPr txBox="1"/>
          <p:nvPr/>
        </p:nvSpPr>
        <p:spPr>
          <a:xfrm>
            <a:off x="12228142" y="12416801"/>
            <a:ext cx="13869449" cy="5369463"/>
          </a:xfrm>
          <a:prstGeom prst="rect">
            <a:avLst/>
          </a:prstGeom>
          <a:solidFill>
            <a:schemeClr val="bg1"/>
          </a:solidFill>
          <a:ln>
            <a:solidFill>
              <a:schemeClr val="tx1"/>
            </a:solidFill>
          </a:ln>
        </p:spPr>
        <p:txBody>
          <a:bodyPr wrap="square" rtlCol="0">
            <a:spAutoFit/>
          </a:bodyPr>
          <a:lstStyle/>
          <a:p>
            <a:endParaRPr lang="en-US" dirty="0"/>
          </a:p>
        </p:txBody>
      </p:sp>
      <p:sp>
        <p:nvSpPr>
          <p:cNvPr id="15444" name="Rectangle 4998">
            <a:extLst>
              <a:ext uri="{FF2B5EF4-FFF2-40B4-BE49-F238E27FC236}">
                <a16:creationId xmlns:a16="http://schemas.microsoft.com/office/drawing/2014/main" id="{C87BC165-0649-4C0A-A480-A150CC3777AD}"/>
              </a:ext>
            </a:extLst>
          </p:cNvPr>
          <p:cNvSpPr>
            <a:spLocks noChangeArrowheads="1"/>
          </p:cNvSpPr>
          <p:nvPr/>
        </p:nvSpPr>
        <p:spPr bwMode="auto">
          <a:xfrm>
            <a:off x="17920" y="-480691"/>
            <a:ext cx="38404800" cy="4808537"/>
          </a:xfrm>
          <a:prstGeom prst="rect">
            <a:avLst/>
          </a:prstGeom>
          <a:solidFill>
            <a:schemeClr val="accent2"/>
          </a:solidFill>
          <a:ln w="12700">
            <a:solidFill>
              <a:schemeClr val="tx1"/>
            </a:solidFill>
            <a:miter lim="800000"/>
            <a:headEnd type="none" w="sm" len="sm"/>
            <a:tailEnd type="none" w="sm" len="sm"/>
          </a:ln>
        </p:spPr>
        <p:txBody>
          <a:bodyPr wrap="none" lIns="73545" tIns="36774" rIns="73545" bIns="36774" anchor="ctr"/>
          <a:lstStyle>
            <a:lvl1pPr>
              <a:spcBef>
                <a:spcPct val="20000"/>
              </a:spcBef>
              <a:buChar char="•"/>
              <a:defRPr sz="12900">
                <a:solidFill>
                  <a:schemeClr val="tx1"/>
                </a:solidFill>
                <a:latin typeface="Times New Roman" panose="02020603050405020304" pitchFamily="18" charset="0"/>
              </a:defRPr>
            </a:lvl1pPr>
            <a:lvl2pPr marL="742950" indent="-285750">
              <a:spcBef>
                <a:spcPct val="20000"/>
              </a:spcBef>
              <a:buChar char="–"/>
              <a:defRPr sz="11500">
                <a:solidFill>
                  <a:schemeClr val="tx1"/>
                </a:solidFill>
                <a:latin typeface="Times New Roman" panose="02020603050405020304" pitchFamily="18" charset="0"/>
              </a:defRPr>
            </a:lvl2pPr>
            <a:lvl3pPr marL="1143000" indent="-228600">
              <a:spcBef>
                <a:spcPct val="20000"/>
              </a:spcBef>
              <a:buChar char="•"/>
              <a:defRPr sz="9600">
                <a:solidFill>
                  <a:schemeClr val="tx1"/>
                </a:solidFill>
                <a:latin typeface="Times New Roman" panose="02020603050405020304" pitchFamily="18" charset="0"/>
              </a:defRPr>
            </a:lvl3pPr>
            <a:lvl4pPr marL="1600200" indent="-228600">
              <a:spcBef>
                <a:spcPct val="20000"/>
              </a:spcBef>
              <a:buChar char="–"/>
              <a:defRPr sz="8100">
                <a:solidFill>
                  <a:schemeClr val="tx1"/>
                </a:solidFill>
                <a:latin typeface="Times New Roman" panose="02020603050405020304" pitchFamily="18" charset="0"/>
              </a:defRPr>
            </a:lvl4pPr>
            <a:lvl5pPr marL="2057400" indent="-228600">
              <a:spcBef>
                <a:spcPct val="20000"/>
              </a:spcBef>
              <a:buChar char="»"/>
              <a:defRPr sz="81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81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81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81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8100">
                <a:solidFill>
                  <a:schemeClr val="tx1"/>
                </a:solidFill>
                <a:latin typeface="Times New Roman" panose="02020603050405020304" pitchFamily="18" charset="0"/>
              </a:defRPr>
            </a:lvl9pPr>
          </a:lstStyle>
          <a:p>
            <a:pPr eaLnBrk="1" hangingPunct="1">
              <a:spcBef>
                <a:spcPct val="0"/>
              </a:spcBef>
              <a:buFontTx/>
              <a:buNone/>
              <a:defRPr/>
            </a:pPr>
            <a:endParaRPr lang="en-US" altLang="en-US" sz="2538"/>
          </a:p>
        </p:txBody>
      </p:sp>
      <p:sp>
        <p:nvSpPr>
          <p:cNvPr id="4107" name="Rectangle 11">
            <a:extLst>
              <a:ext uri="{FF2B5EF4-FFF2-40B4-BE49-F238E27FC236}">
                <a16:creationId xmlns:a16="http://schemas.microsoft.com/office/drawing/2014/main" id="{81368413-5ADC-41CE-8D3B-72C9BDAB09B7}"/>
              </a:ext>
            </a:extLst>
          </p:cNvPr>
          <p:cNvSpPr>
            <a:spLocks noChangeArrowheads="1"/>
          </p:cNvSpPr>
          <p:nvPr/>
        </p:nvSpPr>
        <p:spPr bwMode="auto">
          <a:xfrm>
            <a:off x="2535695" y="-124508"/>
            <a:ext cx="31489650" cy="3876040"/>
          </a:xfrm>
          <a:prstGeom prst="rect">
            <a:avLst/>
          </a:prstGeom>
          <a:noFill/>
          <a:ln w="76200">
            <a:noFill/>
            <a:miter lim="800000"/>
            <a:headEnd/>
            <a:tailEnd/>
          </a:ln>
          <a:effectLst/>
        </p:spPr>
        <p:txBody>
          <a:bodyPr lIns="74025" tIns="37010" rIns="74025" bIns="37010">
            <a:spAutoFit/>
          </a:bodyPr>
          <a:lstStyle>
            <a:lvl1pPr marL="342900" indent="-342900" defTabSz="736600">
              <a:defRPr sz="2300">
                <a:solidFill>
                  <a:schemeClr val="tx1"/>
                </a:solidFill>
                <a:latin typeface="Times New Roman" panose="02020603050405020304" pitchFamily="18" charset="0"/>
              </a:defRPr>
            </a:lvl1pPr>
            <a:lvl2pPr defTabSz="736600">
              <a:defRPr sz="2300">
                <a:solidFill>
                  <a:schemeClr val="tx1"/>
                </a:solidFill>
                <a:latin typeface="Times New Roman" panose="02020603050405020304" pitchFamily="18" charset="0"/>
              </a:defRPr>
            </a:lvl2pPr>
            <a:lvl3pPr defTabSz="736600">
              <a:defRPr sz="2300">
                <a:solidFill>
                  <a:schemeClr val="tx1"/>
                </a:solidFill>
                <a:latin typeface="Times New Roman" panose="02020603050405020304" pitchFamily="18" charset="0"/>
              </a:defRPr>
            </a:lvl3pPr>
            <a:lvl4pPr defTabSz="736600">
              <a:defRPr sz="2300">
                <a:solidFill>
                  <a:schemeClr val="tx1"/>
                </a:solidFill>
                <a:latin typeface="Times New Roman" panose="02020603050405020304" pitchFamily="18" charset="0"/>
              </a:defRPr>
            </a:lvl4pPr>
            <a:lvl5pPr marL="1468438" defTabSz="736600">
              <a:defRPr sz="2300">
                <a:solidFill>
                  <a:schemeClr val="tx1"/>
                </a:solidFill>
                <a:latin typeface="Times New Roman" panose="02020603050405020304" pitchFamily="18" charset="0"/>
              </a:defRPr>
            </a:lvl5pPr>
            <a:lvl6pPr marL="1925638" defTabSz="736600" eaLnBrk="0" fontAlgn="base" hangingPunct="0">
              <a:spcBef>
                <a:spcPct val="0"/>
              </a:spcBef>
              <a:spcAft>
                <a:spcPct val="0"/>
              </a:spcAft>
              <a:defRPr sz="2300">
                <a:solidFill>
                  <a:schemeClr val="tx1"/>
                </a:solidFill>
                <a:latin typeface="Times New Roman" panose="02020603050405020304" pitchFamily="18" charset="0"/>
              </a:defRPr>
            </a:lvl6pPr>
            <a:lvl7pPr marL="2382838" defTabSz="736600" eaLnBrk="0" fontAlgn="base" hangingPunct="0">
              <a:spcBef>
                <a:spcPct val="0"/>
              </a:spcBef>
              <a:spcAft>
                <a:spcPct val="0"/>
              </a:spcAft>
              <a:defRPr sz="2300">
                <a:solidFill>
                  <a:schemeClr val="tx1"/>
                </a:solidFill>
                <a:latin typeface="Times New Roman" panose="02020603050405020304" pitchFamily="18" charset="0"/>
              </a:defRPr>
            </a:lvl7pPr>
            <a:lvl8pPr marL="2840038" defTabSz="736600" eaLnBrk="0" fontAlgn="base" hangingPunct="0">
              <a:spcBef>
                <a:spcPct val="0"/>
              </a:spcBef>
              <a:spcAft>
                <a:spcPct val="0"/>
              </a:spcAft>
              <a:defRPr sz="2300">
                <a:solidFill>
                  <a:schemeClr val="tx1"/>
                </a:solidFill>
                <a:latin typeface="Times New Roman" panose="02020603050405020304" pitchFamily="18" charset="0"/>
              </a:defRPr>
            </a:lvl8pPr>
            <a:lvl9pPr marL="3297238" defTabSz="736600" eaLnBrk="0" fontAlgn="base" hangingPunct="0">
              <a:spcBef>
                <a:spcPct val="0"/>
              </a:spcBef>
              <a:spcAft>
                <a:spcPct val="0"/>
              </a:spcAft>
              <a:defRPr sz="2300">
                <a:solidFill>
                  <a:schemeClr val="tx1"/>
                </a:solidFill>
                <a:latin typeface="Times New Roman" panose="02020603050405020304" pitchFamily="18" charset="0"/>
              </a:defRPr>
            </a:lvl9pPr>
          </a:lstStyle>
          <a:p>
            <a:pPr lvl="4" indent="0" algn="ctr" eaLnBrk="1" hangingPunct="1">
              <a:lnSpc>
                <a:spcPct val="90000"/>
              </a:lnSpc>
              <a:spcBef>
                <a:spcPct val="20000"/>
              </a:spcBef>
              <a:tabLst>
                <a:tab pos="8634413" algn="l"/>
              </a:tabLst>
              <a:defRPr/>
            </a:pPr>
            <a:endParaRPr lang="en-US" altLang="en-US" sz="5950" b="1" i="1" dirty="0">
              <a:solidFill>
                <a:srgbClr val="FFFF00"/>
              </a:solidFill>
              <a:effectLst>
                <a:outerShdw blurRad="38100" dist="38100" dir="2700000" algn="tl">
                  <a:srgbClr val="C0C0C0"/>
                </a:outerShdw>
              </a:effectLst>
              <a:latin typeface="Arial Black" panose="020B0604020202020204" pitchFamily="34" charset="0"/>
              <a:cs typeface="Times New Roman" panose="02020603050405020304" pitchFamily="18" charset="0"/>
            </a:endParaRPr>
          </a:p>
          <a:p>
            <a:pPr lvl="4" indent="0" algn="ctr" eaLnBrk="1" hangingPunct="1">
              <a:lnSpc>
                <a:spcPct val="90000"/>
              </a:lnSpc>
              <a:spcBef>
                <a:spcPct val="20000"/>
              </a:spcBef>
              <a:defRPr/>
            </a:pPr>
            <a:r>
              <a:rPr lang="en-US" altLang="en-US" sz="6200" b="1" dirty="0">
                <a:solidFill>
                  <a:srgbClr val="FFCC66"/>
                </a:solidFill>
                <a:effectLst>
                  <a:outerShdw blurRad="38100" dist="38100" dir="2700000" algn="tl">
                    <a:srgbClr val="C0C0C0"/>
                  </a:outerShdw>
                </a:effectLst>
                <a:latin typeface="Arial Black" panose="020B0604020202020204" pitchFamily="34" charset="0"/>
                <a:cs typeface="Times New Roman" panose="02020603050405020304" pitchFamily="18" charset="0"/>
              </a:rPr>
              <a:t>A</a:t>
            </a:r>
            <a:r>
              <a:rPr lang="en-US" altLang="en-US" sz="6200" b="1" i="1" dirty="0">
                <a:solidFill>
                  <a:srgbClr val="FFCC66"/>
                </a:solidFill>
                <a:effectLst>
                  <a:outerShdw blurRad="38100" dist="38100" dir="2700000" algn="tl">
                    <a:srgbClr val="C0C0C0"/>
                  </a:outerShdw>
                </a:effectLst>
                <a:latin typeface="Arial Black" panose="020B0604020202020204" pitchFamily="34" charset="0"/>
                <a:cs typeface="Times New Roman" panose="02020603050405020304" pitchFamily="18" charset="0"/>
              </a:rPr>
              <a:t> </a:t>
            </a:r>
            <a:r>
              <a:rPr lang="en-US" altLang="en-US" sz="6200" b="1" dirty="0">
                <a:solidFill>
                  <a:srgbClr val="FFCC66"/>
                </a:solidFill>
                <a:effectLst>
                  <a:outerShdw blurRad="38100" dist="38100" dir="2700000" algn="tl">
                    <a:srgbClr val="C0C0C0"/>
                  </a:outerShdw>
                </a:effectLst>
                <a:latin typeface="Arial Black" panose="020B0604020202020204" pitchFamily="34" charset="0"/>
                <a:cs typeface="Times New Roman" panose="02020603050405020304" pitchFamily="18" charset="0"/>
              </a:rPr>
              <a:t>Case of CAPS – a comprehensive review of treatment modalities</a:t>
            </a:r>
          </a:p>
          <a:p>
            <a:pPr lvl="4" indent="0" algn="ctr" eaLnBrk="1" hangingPunct="1">
              <a:lnSpc>
                <a:spcPct val="90000"/>
              </a:lnSpc>
              <a:spcBef>
                <a:spcPct val="20000"/>
              </a:spcBef>
              <a:defRPr/>
            </a:pPr>
            <a:endParaRPr lang="en-US" altLang="en-US" sz="2800" b="1" i="1" dirty="0">
              <a:solidFill>
                <a:srgbClr val="FFFF00"/>
              </a:solidFill>
              <a:effectLst>
                <a:outerShdw blurRad="38100" dist="38100" dir="2700000" algn="tl">
                  <a:srgbClr val="C0C0C0"/>
                </a:outerShdw>
              </a:effectLst>
              <a:latin typeface="Arial Black" panose="020B0604020202020204" pitchFamily="34" charset="0"/>
              <a:cs typeface="Times New Roman" panose="02020603050405020304" pitchFamily="18" charset="0"/>
            </a:endParaRPr>
          </a:p>
          <a:p>
            <a:pPr lvl="4" indent="0" algn="ctr" eaLnBrk="1" hangingPunct="1">
              <a:lnSpc>
                <a:spcPct val="90000"/>
              </a:lnSpc>
              <a:spcBef>
                <a:spcPct val="20000"/>
              </a:spcBef>
              <a:defRPr/>
            </a:pPr>
            <a:r>
              <a:rPr lang="en-US" altLang="en-US" sz="4988" b="1" dirty="0">
                <a:solidFill>
                  <a:srgbClr val="FFCC66"/>
                </a:solidFill>
                <a:effectLst>
                  <a:outerShdw blurRad="38100" dist="38100" dir="2700000" algn="tl">
                    <a:srgbClr val="C0C0C0"/>
                  </a:outerShdw>
                </a:effectLst>
                <a:latin typeface="Arial Unicode MS" panose="020B0604020202020204" pitchFamily="34" charset="-128"/>
                <a:cs typeface="Times New Roman" panose="02020603050405020304" pitchFamily="18" charset="0"/>
              </a:rPr>
              <a:t>Meg Byrne, MS4; Melody Tran, M.D.; Farah </a:t>
            </a:r>
            <a:r>
              <a:rPr lang="en-US" altLang="en-US" sz="4988" b="1" dirty="0" err="1">
                <a:solidFill>
                  <a:srgbClr val="FFCC66"/>
                </a:solidFill>
                <a:effectLst>
                  <a:outerShdw blurRad="38100" dist="38100" dir="2700000" algn="tl">
                    <a:srgbClr val="C0C0C0"/>
                  </a:outerShdw>
                </a:effectLst>
                <a:latin typeface="Arial Unicode MS" panose="020B0604020202020204" pitchFamily="34" charset="-128"/>
                <a:cs typeface="Times New Roman" panose="02020603050405020304" pitchFamily="18" charset="0"/>
              </a:rPr>
              <a:t>Shaheen</a:t>
            </a:r>
            <a:r>
              <a:rPr lang="en-US" altLang="en-US" sz="4988" b="1" dirty="0">
                <a:solidFill>
                  <a:srgbClr val="FFCC66"/>
                </a:solidFill>
                <a:effectLst>
                  <a:outerShdw blurRad="38100" dist="38100" dir="2700000" algn="tl">
                    <a:srgbClr val="C0C0C0"/>
                  </a:outerShdw>
                </a:effectLst>
                <a:latin typeface="Arial Unicode MS" panose="020B0604020202020204" pitchFamily="34" charset="-128"/>
                <a:cs typeface="Times New Roman" panose="02020603050405020304" pitchFamily="18" charset="0"/>
              </a:rPr>
              <a:t>, M.D.; Richard White, M.D.</a:t>
            </a:r>
          </a:p>
          <a:p>
            <a:pPr lvl="4" indent="0" algn="ctr" eaLnBrk="1" hangingPunct="1">
              <a:lnSpc>
                <a:spcPct val="90000"/>
              </a:lnSpc>
              <a:spcBef>
                <a:spcPct val="20000"/>
              </a:spcBef>
              <a:defRPr/>
            </a:pPr>
            <a:r>
              <a:rPr lang="en-US" altLang="en-US" sz="3600" b="1" dirty="0">
                <a:solidFill>
                  <a:srgbClr val="FFCC66"/>
                </a:solidFill>
                <a:latin typeface="Arial Unicode MS" panose="020B0604020202020204" pitchFamily="34" charset="-128"/>
              </a:rPr>
              <a:t>University of California, Davis Medical Center; Sacramento, CA</a:t>
            </a:r>
          </a:p>
        </p:txBody>
      </p:sp>
      <p:grpSp>
        <p:nvGrpSpPr>
          <p:cNvPr id="4100" name="Group 28">
            <a:extLst>
              <a:ext uri="{FF2B5EF4-FFF2-40B4-BE49-F238E27FC236}">
                <a16:creationId xmlns:a16="http://schemas.microsoft.com/office/drawing/2014/main" id="{4655AA26-34E4-4B23-9A2A-C1BC9AC753B4}"/>
              </a:ext>
            </a:extLst>
          </p:cNvPr>
          <p:cNvGrpSpPr>
            <a:grpSpLocks/>
          </p:cNvGrpSpPr>
          <p:nvPr/>
        </p:nvGrpSpPr>
        <p:grpSpPr bwMode="auto">
          <a:xfrm>
            <a:off x="103645" y="13998896"/>
            <a:ext cx="9856788" cy="6794500"/>
            <a:chOff x="311" y="6986"/>
            <a:chExt cx="7497" cy="4743"/>
          </a:xfrm>
        </p:grpSpPr>
        <p:sp>
          <p:nvSpPr>
            <p:cNvPr id="15632" name="Rectangle 26">
              <a:extLst>
                <a:ext uri="{FF2B5EF4-FFF2-40B4-BE49-F238E27FC236}">
                  <a16:creationId xmlns:a16="http://schemas.microsoft.com/office/drawing/2014/main" id="{7A939DA3-30A6-4088-99A7-FFA4DD4B74E4}"/>
                </a:ext>
              </a:extLst>
            </p:cNvPr>
            <p:cNvSpPr>
              <a:spLocks noChangeArrowheads="1"/>
            </p:cNvSpPr>
            <p:nvPr/>
          </p:nvSpPr>
          <p:spPr bwMode="auto">
            <a:xfrm>
              <a:off x="724" y="6986"/>
              <a:ext cx="7084" cy="609"/>
            </a:xfrm>
            <a:prstGeom prst="rect">
              <a:avLst/>
            </a:prstGeom>
            <a:noFill/>
            <a:ln>
              <a:noFill/>
            </a:ln>
          </p:spPr>
          <p:txBody>
            <a:bodyPr lIns="92010" tIns="46005" rIns="92010" bIns="46005">
              <a:spAutoFit/>
            </a:bodyPr>
            <a:lstStyle>
              <a:lvl1pPr defTabSz="917575">
                <a:spcBef>
                  <a:spcPct val="20000"/>
                </a:spcBef>
                <a:buChar char="•"/>
                <a:defRPr sz="12900">
                  <a:solidFill>
                    <a:schemeClr val="tx1"/>
                  </a:solidFill>
                  <a:latin typeface="Times New Roman" panose="02020603050405020304" pitchFamily="18" charset="0"/>
                </a:defRPr>
              </a:lvl1pPr>
              <a:lvl2pPr marL="742950" indent="-285750" defTabSz="917575">
                <a:spcBef>
                  <a:spcPct val="20000"/>
                </a:spcBef>
                <a:buChar char="–"/>
                <a:defRPr sz="11500">
                  <a:solidFill>
                    <a:schemeClr val="tx1"/>
                  </a:solidFill>
                  <a:latin typeface="Times New Roman" panose="02020603050405020304" pitchFamily="18" charset="0"/>
                </a:defRPr>
              </a:lvl2pPr>
              <a:lvl3pPr marL="1143000" indent="-228600" defTabSz="917575">
                <a:spcBef>
                  <a:spcPct val="20000"/>
                </a:spcBef>
                <a:buChar char="•"/>
                <a:defRPr sz="9600">
                  <a:solidFill>
                    <a:schemeClr val="tx1"/>
                  </a:solidFill>
                  <a:latin typeface="Times New Roman" panose="02020603050405020304" pitchFamily="18" charset="0"/>
                </a:defRPr>
              </a:lvl3pPr>
              <a:lvl4pPr marL="1600200" indent="-228600" defTabSz="917575">
                <a:spcBef>
                  <a:spcPct val="20000"/>
                </a:spcBef>
                <a:buChar char="–"/>
                <a:defRPr sz="8100">
                  <a:solidFill>
                    <a:schemeClr val="tx1"/>
                  </a:solidFill>
                  <a:latin typeface="Times New Roman" panose="02020603050405020304" pitchFamily="18" charset="0"/>
                </a:defRPr>
              </a:lvl4pPr>
              <a:lvl5pPr marL="2057400" indent="-228600" defTabSz="917575">
                <a:spcBef>
                  <a:spcPct val="20000"/>
                </a:spcBef>
                <a:buChar char="»"/>
                <a:defRPr sz="8100">
                  <a:solidFill>
                    <a:schemeClr val="tx1"/>
                  </a:solidFill>
                  <a:latin typeface="Times New Roman" panose="02020603050405020304" pitchFamily="18" charset="0"/>
                </a:defRPr>
              </a:lvl5pPr>
              <a:lvl6pPr marL="2514600" indent="-228600" defTabSz="917575" eaLnBrk="0" fontAlgn="base" hangingPunct="0">
                <a:spcBef>
                  <a:spcPct val="20000"/>
                </a:spcBef>
                <a:spcAft>
                  <a:spcPct val="0"/>
                </a:spcAft>
                <a:buChar char="»"/>
                <a:defRPr sz="8100">
                  <a:solidFill>
                    <a:schemeClr val="tx1"/>
                  </a:solidFill>
                  <a:latin typeface="Times New Roman" panose="02020603050405020304" pitchFamily="18" charset="0"/>
                </a:defRPr>
              </a:lvl6pPr>
              <a:lvl7pPr marL="2971800" indent="-228600" defTabSz="917575" eaLnBrk="0" fontAlgn="base" hangingPunct="0">
                <a:spcBef>
                  <a:spcPct val="20000"/>
                </a:spcBef>
                <a:spcAft>
                  <a:spcPct val="0"/>
                </a:spcAft>
                <a:buChar char="»"/>
                <a:defRPr sz="8100">
                  <a:solidFill>
                    <a:schemeClr val="tx1"/>
                  </a:solidFill>
                  <a:latin typeface="Times New Roman" panose="02020603050405020304" pitchFamily="18" charset="0"/>
                </a:defRPr>
              </a:lvl7pPr>
              <a:lvl8pPr marL="3429000" indent="-228600" defTabSz="917575" eaLnBrk="0" fontAlgn="base" hangingPunct="0">
                <a:spcBef>
                  <a:spcPct val="20000"/>
                </a:spcBef>
                <a:spcAft>
                  <a:spcPct val="0"/>
                </a:spcAft>
                <a:buChar char="»"/>
                <a:defRPr sz="8100">
                  <a:solidFill>
                    <a:schemeClr val="tx1"/>
                  </a:solidFill>
                  <a:latin typeface="Times New Roman" panose="02020603050405020304" pitchFamily="18" charset="0"/>
                </a:defRPr>
              </a:lvl8pPr>
              <a:lvl9pPr marL="3886200" indent="-228600" defTabSz="917575" eaLnBrk="0" fontAlgn="base" hangingPunct="0">
                <a:spcBef>
                  <a:spcPct val="20000"/>
                </a:spcBef>
                <a:spcAft>
                  <a:spcPct val="0"/>
                </a:spcAft>
                <a:buChar char="»"/>
                <a:defRPr sz="8100">
                  <a:solidFill>
                    <a:schemeClr val="tx1"/>
                  </a:solidFill>
                  <a:latin typeface="Times New Roman" panose="02020603050405020304" pitchFamily="18" charset="0"/>
                </a:defRPr>
              </a:lvl9pPr>
            </a:lstStyle>
            <a:p>
              <a:pPr>
                <a:spcBef>
                  <a:spcPct val="0"/>
                </a:spcBef>
                <a:buFontTx/>
                <a:buNone/>
                <a:defRPr/>
              </a:pPr>
              <a:endParaRPr lang="en-US" altLang="en-US" sz="2538" b="1">
                <a:solidFill>
                  <a:srgbClr val="800000"/>
                </a:solidFill>
              </a:endParaRPr>
            </a:p>
            <a:p>
              <a:pPr>
                <a:spcBef>
                  <a:spcPct val="0"/>
                </a:spcBef>
                <a:buFontTx/>
                <a:buNone/>
                <a:defRPr/>
              </a:pPr>
              <a:endParaRPr lang="en-US" altLang="en-US" sz="2538"/>
            </a:p>
          </p:txBody>
        </p:sp>
        <p:sp>
          <p:nvSpPr>
            <p:cNvPr id="15633" name="Rectangle 27">
              <a:extLst>
                <a:ext uri="{FF2B5EF4-FFF2-40B4-BE49-F238E27FC236}">
                  <a16:creationId xmlns:a16="http://schemas.microsoft.com/office/drawing/2014/main" id="{4CF98E65-464A-4472-A6C8-545751EEF888}"/>
                </a:ext>
              </a:extLst>
            </p:cNvPr>
            <p:cNvSpPr>
              <a:spLocks noChangeArrowheads="1"/>
            </p:cNvSpPr>
            <p:nvPr/>
          </p:nvSpPr>
          <p:spPr bwMode="auto">
            <a:xfrm>
              <a:off x="311" y="11392"/>
              <a:ext cx="680" cy="337"/>
            </a:xfrm>
            <a:prstGeom prst="rect">
              <a:avLst/>
            </a:prstGeom>
            <a:noFill/>
            <a:ln>
              <a:noFill/>
            </a:ln>
          </p:spPr>
          <p:txBody>
            <a:bodyPr lIns="92010" tIns="46005" rIns="92010" bIns="46005">
              <a:spAutoFit/>
            </a:bodyPr>
            <a:lstStyle>
              <a:lvl1pPr marL="342900" indent="-342900" defTabSz="917575">
                <a:spcBef>
                  <a:spcPct val="20000"/>
                </a:spcBef>
                <a:buChar char="•"/>
                <a:defRPr sz="12900">
                  <a:solidFill>
                    <a:schemeClr val="tx1"/>
                  </a:solidFill>
                  <a:latin typeface="Times New Roman" panose="02020603050405020304" pitchFamily="18" charset="0"/>
                </a:defRPr>
              </a:lvl1pPr>
              <a:lvl2pPr marL="742950" indent="-285750" defTabSz="917575">
                <a:spcBef>
                  <a:spcPct val="20000"/>
                </a:spcBef>
                <a:buChar char="–"/>
                <a:defRPr sz="11500">
                  <a:solidFill>
                    <a:schemeClr val="tx1"/>
                  </a:solidFill>
                  <a:latin typeface="Times New Roman" panose="02020603050405020304" pitchFamily="18" charset="0"/>
                </a:defRPr>
              </a:lvl2pPr>
              <a:lvl3pPr marL="917575" defTabSz="917575">
                <a:spcBef>
                  <a:spcPct val="20000"/>
                </a:spcBef>
                <a:buChar char="•"/>
                <a:defRPr sz="9600">
                  <a:solidFill>
                    <a:schemeClr val="tx1"/>
                  </a:solidFill>
                  <a:latin typeface="Times New Roman" panose="02020603050405020304" pitchFamily="18" charset="0"/>
                </a:defRPr>
              </a:lvl3pPr>
              <a:lvl4pPr marL="1600200" indent="-228600" defTabSz="917575">
                <a:spcBef>
                  <a:spcPct val="20000"/>
                </a:spcBef>
                <a:buChar char="–"/>
                <a:defRPr sz="8100">
                  <a:solidFill>
                    <a:schemeClr val="tx1"/>
                  </a:solidFill>
                  <a:latin typeface="Times New Roman" panose="02020603050405020304" pitchFamily="18" charset="0"/>
                </a:defRPr>
              </a:lvl4pPr>
              <a:lvl5pPr marL="2057400" indent="-228600" defTabSz="917575">
                <a:spcBef>
                  <a:spcPct val="20000"/>
                </a:spcBef>
                <a:buChar char="»"/>
                <a:defRPr sz="8100">
                  <a:solidFill>
                    <a:schemeClr val="tx1"/>
                  </a:solidFill>
                  <a:latin typeface="Times New Roman" panose="02020603050405020304" pitchFamily="18" charset="0"/>
                </a:defRPr>
              </a:lvl5pPr>
              <a:lvl6pPr marL="2514600" indent="-228600" defTabSz="917575" eaLnBrk="0" fontAlgn="base" hangingPunct="0">
                <a:spcBef>
                  <a:spcPct val="20000"/>
                </a:spcBef>
                <a:spcAft>
                  <a:spcPct val="0"/>
                </a:spcAft>
                <a:buChar char="»"/>
                <a:defRPr sz="8100">
                  <a:solidFill>
                    <a:schemeClr val="tx1"/>
                  </a:solidFill>
                  <a:latin typeface="Times New Roman" panose="02020603050405020304" pitchFamily="18" charset="0"/>
                </a:defRPr>
              </a:lvl6pPr>
              <a:lvl7pPr marL="2971800" indent="-228600" defTabSz="917575" eaLnBrk="0" fontAlgn="base" hangingPunct="0">
                <a:spcBef>
                  <a:spcPct val="20000"/>
                </a:spcBef>
                <a:spcAft>
                  <a:spcPct val="0"/>
                </a:spcAft>
                <a:buChar char="»"/>
                <a:defRPr sz="8100">
                  <a:solidFill>
                    <a:schemeClr val="tx1"/>
                  </a:solidFill>
                  <a:latin typeface="Times New Roman" panose="02020603050405020304" pitchFamily="18" charset="0"/>
                </a:defRPr>
              </a:lvl7pPr>
              <a:lvl8pPr marL="3429000" indent="-228600" defTabSz="917575" eaLnBrk="0" fontAlgn="base" hangingPunct="0">
                <a:spcBef>
                  <a:spcPct val="20000"/>
                </a:spcBef>
                <a:spcAft>
                  <a:spcPct val="0"/>
                </a:spcAft>
                <a:buChar char="»"/>
                <a:defRPr sz="8100">
                  <a:solidFill>
                    <a:schemeClr val="tx1"/>
                  </a:solidFill>
                  <a:latin typeface="Times New Roman" panose="02020603050405020304" pitchFamily="18" charset="0"/>
                </a:defRPr>
              </a:lvl8pPr>
              <a:lvl9pPr marL="3886200" indent="-228600" defTabSz="917575" eaLnBrk="0" fontAlgn="base" hangingPunct="0">
                <a:spcBef>
                  <a:spcPct val="20000"/>
                </a:spcBef>
                <a:spcAft>
                  <a:spcPct val="0"/>
                </a:spcAft>
                <a:buChar char="»"/>
                <a:defRPr sz="8100">
                  <a:solidFill>
                    <a:schemeClr val="tx1"/>
                  </a:solidFill>
                  <a:latin typeface="Times New Roman" panose="02020603050405020304" pitchFamily="18" charset="0"/>
                </a:defRPr>
              </a:lvl9pPr>
            </a:lstStyle>
            <a:p>
              <a:pPr lvl="2" indent="0">
                <a:spcBef>
                  <a:spcPct val="0"/>
                </a:spcBef>
                <a:buFont typeface="Symbol" pitchFamily="2" charset="2"/>
                <a:buChar char="·"/>
                <a:defRPr/>
              </a:pPr>
              <a:endParaRPr lang="en-GB" altLang="en-US" sz="2538" b="1"/>
            </a:p>
          </p:txBody>
        </p:sp>
      </p:grpSp>
      <p:sp>
        <p:nvSpPr>
          <p:cNvPr id="15447" name="Rectangle 69">
            <a:extLst>
              <a:ext uri="{FF2B5EF4-FFF2-40B4-BE49-F238E27FC236}">
                <a16:creationId xmlns:a16="http://schemas.microsoft.com/office/drawing/2014/main" id="{09AA9A2B-A969-4A45-A8EC-B0E67AE20C3F}"/>
              </a:ext>
            </a:extLst>
          </p:cNvPr>
          <p:cNvSpPr>
            <a:spLocks noChangeArrowheads="1"/>
          </p:cNvSpPr>
          <p:nvPr/>
        </p:nvSpPr>
        <p:spPr bwMode="auto">
          <a:xfrm>
            <a:off x="14945183" y="6712271"/>
            <a:ext cx="15875" cy="4763"/>
          </a:xfrm>
          <a:prstGeom prst="rect">
            <a:avLst/>
          </a:prstGeom>
          <a:solidFill>
            <a:srgbClr val="000000"/>
          </a:solidFill>
          <a:ln>
            <a:noFill/>
          </a:ln>
        </p:spPr>
        <p:txBody>
          <a:bodyPr lIns="73545" tIns="36774" rIns="73545" bIns="36774"/>
          <a:lstStyle>
            <a:lvl1pPr>
              <a:spcBef>
                <a:spcPct val="20000"/>
              </a:spcBef>
              <a:buChar char="•"/>
              <a:defRPr sz="12900">
                <a:solidFill>
                  <a:schemeClr val="tx1"/>
                </a:solidFill>
                <a:latin typeface="Times New Roman" panose="02020603050405020304" pitchFamily="18" charset="0"/>
              </a:defRPr>
            </a:lvl1pPr>
            <a:lvl2pPr marL="742950" indent="-285750">
              <a:spcBef>
                <a:spcPct val="20000"/>
              </a:spcBef>
              <a:buChar char="–"/>
              <a:defRPr sz="11500">
                <a:solidFill>
                  <a:schemeClr val="tx1"/>
                </a:solidFill>
                <a:latin typeface="Times New Roman" panose="02020603050405020304" pitchFamily="18" charset="0"/>
              </a:defRPr>
            </a:lvl2pPr>
            <a:lvl3pPr marL="1143000" indent="-228600">
              <a:spcBef>
                <a:spcPct val="20000"/>
              </a:spcBef>
              <a:buChar char="•"/>
              <a:defRPr sz="9600">
                <a:solidFill>
                  <a:schemeClr val="tx1"/>
                </a:solidFill>
                <a:latin typeface="Times New Roman" panose="02020603050405020304" pitchFamily="18" charset="0"/>
              </a:defRPr>
            </a:lvl3pPr>
            <a:lvl4pPr marL="1600200" indent="-228600">
              <a:spcBef>
                <a:spcPct val="20000"/>
              </a:spcBef>
              <a:buChar char="–"/>
              <a:defRPr sz="8100">
                <a:solidFill>
                  <a:schemeClr val="tx1"/>
                </a:solidFill>
                <a:latin typeface="Times New Roman" panose="02020603050405020304" pitchFamily="18" charset="0"/>
              </a:defRPr>
            </a:lvl4pPr>
            <a:lvl5pPr marL="2057400" indent="-228600">
              <a:spcBef>
                <a:spcPct val="20000"/>
              </a:spcBef>
              <a:buChar char="»"/>
              <a:defRPr sz="81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81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81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81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8100">
                <a:solidFill>
                  <a:schemeClr val="tx1"/>
                </a:solidFill>
                <a:latin typeface="Times New Roman" panose="02020603050405020304" pitchFamily="18" charset="0"/>
              </a:defRPr>
            </a:lvl9pPr>
          </a:lstStyle>
          <a:p>
            <a:pPr eaLnBrk="1" hangingPunct="1">
              <a:spcBef>
                <a:spcPct val="0"/>
              </a:spcBef>
              <a:buFontTx/>
              <a:buNone/>
              <a:defRPr/>
            </a:pPr>
            <a:endParaRPr lang="en-US" altLang="en-US" sz="2538"/>
          </a:p>
        </p:txBody>
      </p:sp>
      <p:sp>
        <p:nvSpPr>
          <p:cNvPr id="15448" name="Rectangle 74">
            <a:extLst>
              <a:ext uri="{FF2B5EF4-FFF2-40B4-BE49-F238E27FC236}">
                <a16:creationId xmlns:a16="http://schemas.microsoft.com/office/drawing/2014/main" id="{B3D5F7F4-153A-4392-A525-F4B84E9F8588}"/>
              </a:ext>
            </a:extLst>
          </p:cNvPr>
          <p:cNvSpPr>
            <a:spLocks noChangeArrowheads="1"/>
          </p:cNvSpPr>
          <p:nvPr/>
        </p:nvSpPr>
        <p:spPr bwMode="auto">
          <a:xfrm>
            <a:off x="16805733" y="6712271"/>
            <a:ext cx="14287" cy="4763"/>
          </a:xfrm>
          <a:prstGeom prst="rect">
            <a:avLst/>
          </a:prstGeom>
          <a:solidFill>
            <a:srgbClr val="000000"/>
          </a:solidFill>
          <a:ln>
            <a:noFill/>
          </a:ln>
        </p:spPr>
        <p:txBody>
          <a:bodyPr lIns="73545" tIns="36774" rIns="73545" bIns="36774"/>
          <a:lstStyle>
            <a:lvl1pPr>
              <a:spcBef>
                <a:spcPct val="20000"/>
              </a:spcBef>
              <a:buChar char="•"/>
              <a:defRPr sz="12900">
                <a:solidFill>
                  <a:schemeClr val="tx1"/>
                </a:solidFill>
                <a:latin typeface="Times New Roman" panose="02020603050405020304" pitchFamily="18" charset="0"/>
              </a:defRPr>
            </a:lvl1pPr>
            <a:lvl2pPr marL="742950" indent="-285750">
              <a:spcBef>
                <a:spcPct val="20000"/>
              </a:spcBef>
              <a:buChar char="–"/>
              <a:defRPr sz="11500">
                <a:solidFill>
                  <a:schemeClr val="tx1"/>
                </a:solidFill>
                <a:latin typeface="Times New Roman" panose="02020603050405020304" pitchFamily="18" charset="0"/>
              </a:defRPr>
            </a:lvl2pPr>
            <a:lvl3pPr marL="1143000" indent="-228600">
              <a:spcBef>
                <a:spcPct val="20000"/>
              </a:spcBef>
              <a:buChar char="•"/>
              <a:defRPr sz="9600">
                <a:solidFill>
                  <a:schemeClr val="tx1"/>
                </a:solidFill>
                <a:latin typeface="Times New Roman" panose="02020603050405020304" pitchFamily="18" charset="0"/>
              </a:defRPr>
            </a:lvl3pPr>
            <a:lvl4pPr marL="1600200" indent="-228600">
              <a:spcBef>
                <a:spcPct val="20000"/>
              </a:spcBef>
              <a:buChar char="–"/>
              <a:defRPr sz="8100">
                <a:solidFill>
                  <a:schemeClr val="tx1"/>
                </a:solidFill>
                <a:latin typeface="Times New Roman" panose="02020603050405020304" pitchFamily="18" charset="0"/>
              </a:defRPr>
            </a:lvl4pPr>
            <a:lvl5pPr marL="2057400" indent="-228600">
              <a:spcBef>
                <a:spcPct val="20000"/>
              </a:spcBef>
              <a:buChar char="»"/>
              <a:defRPr sz="81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81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81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81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8100">
                <a:solidFill>
                  <a:schemeClr val="tx1"/>
                </a:solidFill>
                <a:latin typeface="Times New Roman" panose="02020603050405020304" pitchFamily="18" charset="0"/>
              </a:defRPr>
            </a:lvl9pPr>
          </a:lstStyle>
          <a:p>
            <a:pPr eaLnBrk="1" hangingPunct="1">
              <a:spcBef>
                <a:spcPct val="0"/>
              </a:spcBef>
              <a:buFontTx/>
              <a:buNone/>
              <a:defRPr/>
            </a:pPr>
            <a:endParaRPr lang="en-US" altLang="en-US" sz="2538"/>
          </a:p>
        </p:txBody>
      </p:sp>
      <p:sp>
        <p:nvSpPr>
          <p:cNvPr id="15449" name="Rectangle 79">
            <a:extLst>
              <a:ext uri="{FF2B5EF4-FFF2-40B4-BE49-F238E27FC236}">
                <a16:creationId xmlns:a16="http://schemas.microsoft.com/office/drawing/2014/main" id="{894AFBAB-B6A0-40D3-A449-238C58A8CDFA}"/>
              </a:ext>
            </a:extLst>
          </p:cNvPr>
          <p:cNvSpPr>
            <a:spLocks noChangeArrowheads="1"/>
          </p:cNvSpPr>
          <p:nvPr/>
        </p:nvSpPr>
        <p:spPr bwMode="auto">
          <a:xfrm>
            <a:off x="18667870" y="7429821"/>
            <a:ext cx="12700" cy="6350"/>
          </a:xfrm>
          <a:prstGeom prst="rect">
            <a:avLst/>
          </a:prstGeom>
          <a:solidFill>
            <a:srgbClr val="000000"/>
          </a:solidFill>
          <a:ln>
            <a:noFill/>
          </a:ln>
        </p:spPr>
        <p:txBody>
          <a:bodyPr lIns="73545" tIns="36774" rIns="73545" bIns="36774"/>
          <a:lstStyle>
            <a:lvl1pPr>
              <a:spcBef>
                <a:spcPct val="20000"/>
              </a:spcBef>
              <a:buChar char="•"/>
              <a:defRPr sz="12900">
                <a:solidFill>
                  <a:schemeClr val="tx1"/>
                </a:solidFill>
                <a:latin typeface="Times New Roman" panose="02020603050405020304" pitchFamily="18" charset="0"/>
              </a:defRPr>
            </a:lvl1pPr>
            <a:lvl2pPr marL="742950" indent="-285750">
              <a:spcBef>
                <a:spcPct val="20000"/>
              </a:spcBef>
              <a:buChar char="–"/>
              <a:defRPr sz="11500">
                <a:solidFill>
                  <a:schemeClr val="tx1"/>
                </a:solidFill>
                <a:latin typeface="Times New Roman" panose="02020603050405020304" pitchFamily="18" charset="0"/>
              </a:defRPr>
            </a:lvl2pPr>
            <a:lvl3pPr marL="1143000" indent="-228600">
              <a:spcBef>
                <a:spcPct val="20000"/>
              </a:spcBef>
              <a:buChar char="•"/>
              <a:defRPr sz="9600">
                <a:solidFill>
                  <a:schemeClr val="tx1"/>
                </a:solidFill>
                <a:latin typeface="Times New Roman" panose="02020603050405020304" pitchFamily="18" charset="0"/>
              </a:defRPr>
            </a:lvl3pPr>
            <a:lvl4pPr marL="1600200" indent="-228600">
              <a:spcBef>
                <a:spcPct val="20000"/>
              </a:spcBef>
              <a:buChar char="–"/>
              <a:defRPr sz="8100">
                <a:solidFill>
                  <a:schemeClr val="tx1"/>
                </a:solidFill>
                <a:latin typeface="Times New Roman" panose="02020603050405020304" pitchFamily="18" charset="0"/>
              </a:defRPr>
            </a:lvl4pPr>
            <a:lvl5pPr marL="2057400" indent="-228600">
              <a:spcBef>
                <a:spcPct val="20000"/>
              </a:spcBef>
              <a:buChar char="»"/>
              <a:defRPr sz="81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81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81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81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8100">
                <a:solidFill>
                  <a:schemeClr val="tx1"/>
                </a:solidFill>
                <a:latin typeface="Times New Roman" panose="02020603050405020304" pitchFamily="18" charset="0"/>
              </a:defRPr>
            </a:lvl9pPr>
          </a:lstStyle>
          <a:p>
            <a:pPr eaLnBrk="1" hangingPunct="1">
              <a:spcBef>
                <a:spcPct val="0"/>
              </a:spcBef>
              <a:buFontTx/>
              <a:buNone/>
              <a:defRPr/>
            </a:pPr>
            <a:endParaRPr lang="en-US" altLang="en-US" sz="2538"/>
          </a:p>
        </p:txBody>
      </p:sp>
      <p:pic>
        <p:nvPicPr>
          <p:cNvPr id="4104" name="Picture 4997" descr="Don%20Burnstein%20UCD_seal_new">
            <a:extLst>
              <a:ext uri="{FF2B5EF4-FFF2-40B4-BE49-F238E27FC236}">
                <a16:creationId xmlns:a16="http://schemas.microsoft.com/office/drawing/2014/main" id="{C524A4E1-0FAC-4148-ADE5-6D3B330C612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9420" y="244796"/>
            <a:ext cx="3892550" cy="366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a:extLst>
              <a:ext uri="{FF2B5EF4-FFF2-40B4-BE49-F238E27FC236}">
                <a16:creationId xmlns:a16="http://schemas.microsoft.com/office/drawing/2014/main" id="{E83DB9EA-90CD-4DC1-A5A6-7678DE5EEF14}"/>
              </a:ext>
            </a:extLst>
          </p:cNvPr>
          <p:cNvSpPr txBox="1"/>
          <p:nvPr/>
        </p:nvSpPr>
        <p:spPr>
          <a:xfrm>
            <a:off x="12233541" y="5054921"/>
            <a:ext cx="13860953" cy="862936"/>
          </a:xfrm>
          <a:prstGeom prst="rect">
            <a:avLst/>
          </a:prstGeom>
          <a:solidFill>
            <a:schemeClr val="accent6"/>
          </a:solidFill>
          <a:ln>
            <a:solidFill>
              <a:schemeClr val="accent6"/>
            </a:solidFill>
          </a:ln>
        </p:spPr>
        <p:txBody>
          <a:bodyPr wrap="square">
            <a:spAutoFit/>
          </a:bodyPr>
          <a:lstStyle/>
          <a:p>
            <a:pPr algn="ctr" eaLnBrk="1" hangingPunct="1">
              <a:defRPr/>
            </a:pPr>
            <a:r>
              <a:rPr lang="en-US" sz="4800" dirty="0">
                <a:solidFill>
                  <a:srgbClr val="FFCC66"/>
                </a:solidFill>
                <a:latin typeface="Arial" charset="0"/>
                <a:ea typeface="Arial" charset="0"/>
                <a:cs typeface="Arial" charset="0"/>
              </a:rPr>
              <a:t>Clinical Data</a:t>
            </a:r>
          </a:p>
        </p:txBody>
      </p:sp>
      <p:sp>
        <p:nvSpPr>
          <p:cNvPr id="12" name="TextBox 11">
            <a:extLst>
              <a:ext uri="{FF2B5EF4-FFF2-40B4-BE49-F238E27FC236}">
                <a16:creationId xmlns:a16="http://schemas.microsoft.com/office/drawing/2014/main" id="{71C6770B-4AA4-4A24-8BD9-94513BF76372}"/>
              </a:ext>
            </a:extLst>
          </p:cNvPr>
          <p:cNvSpPr txBox="1"/>
          <p:nvPr/>
        </p:nvSpPr>
        <p:spPr>
          <a:xfrm>
            <a:off x="26838687" y="5047837"/>
            <a:ext cx="10836321" cy="830997"/>
          </a:xfrm>
          <a:prstGeom prst="rect">
            <a:avLst/>
          </a:prstGeom>
          <a:solidFill>
            <a:schemeClr val="accent6"/>
          </a:solidFill>
          <a:ln>
            <a:solidFill>
              <a:schemeClr val="accent6"/>
            </a:solidFill>
          </a:ln>
        </p:spPr>
        <p:txBody>
          <a:bodyPr wrap="square">
            <a:spAutoFit/>
          </a:bodyPr>
          <a:lstStyle/>
          <a:p>
            <a:pPr algn="ctr" eaLnBrk="1" hangingPunct="1">
              <a:defRPr/>
            </a:pPr>
            <a:r>
              <a:rPr lang="en-US" sz="4800" dirty="0">
                <a:solidFill>
                  <a:srgbClr val="FFCC66"/>
                </a:solidFill>
                <a:latin typeface="Arial" charset="0"/>
                <a:ea typeface="Arial" charset="0"/>
                <a:cs typeface="Arial" charset="0"/>
              </a:rPr>
              <a:t>Treatment Modalities</a:t>
            </a:r>
          </a:p>
        </p:txBody>
      </p:sp>
      <p:sp>
        <p:nvSpPr>
          <p:cNvPr id="15454" name="TextBox 1">
            <a:extLst>
              <a:ext uri="{FF2B5EF4-FFF2-40B4-BE49-F238E27FC236}">
                <a16:creationId xmlns:a16="http://schemas.microsoft.com/office/drawing/2014/main" id="{13646881-965A-4E3C-8F32-94C900D60E3E}"/>
              </a:ext>
            </a:extLst>
          </p:cNvPr>
          <p:cNvSpPr txBox="1">
            <a:spLocks noChangeArrowheads="1"/>
          </p:cNvSpPr>
          <p:nvPr/>
        </p:nvSpPr>
        <p:spPr bwMode="auto">
          <a:xfrm>
            <a:off x="700545" y="5878834"/>
            <a:ext cx="10850563" cy="476250"/>
          </a:xfrm>
          <a:prstGeom prst="rect">
            <a:avLst/>
          </a:prstGeom>
          <a:blipFill>
            <a:blip r:embed="rId5"/>
            <a:tile tx="0" ty="0" sx="100000" sy="100000" flip="none" algn="tl"/>
          </a:blipFill>
          <a:ln w="9525" cmpd="sng">
            <a:solidFill>
              <a:schemeClr val="tx1"/>
            </a:solidFill>
            <a:miter lim="800000"/>
            <a:headEnd/>
            <a:tailEnd/>
          </a:ln>
        </p:spPr>
        <p:txBody>
          <a:bodyPr wrap="square">
            <a:spAutoFit/>
          </a:bodyPr>
          <a:lstStyle/>
          <a:p>
            <a:pPr>
              <a:defRPr/>
            </a:pPr>
            <a:endParaRPr lang="en-US" altLang="en-US" sz="2450" dirty="0">
              <a:ln>
                <a:solidFill>
                  <a:schemeClr val="tx1"/>
                </a:solidFill>
              </a:ln>
              <a:cs typeface="Times New Roman" panose="02020603050405020304" pitchFamily="18" charset="0"/>
            </a:endParaRPr>
          </a:p>
        </p:txBody>
      </p:sp>
      <p:sp>
        <p:nvSpPr>
          <p:cNvPr id="4108" name="TextBox 44">
            <a:extLst>
              <a:ext uri="{FF2B5EF4-FFF2-40B4-BE49-F238E27FC236}">
                <a16:creationId xmlns:a16="http://schemas.microsoft.com/office/drawing/2014/main" id="{335A6509-FBC6-4698-98CD-F72F24223B4B}"/>
              </a:ext>
            </a:extLst>
          </p:cNvPr>
          <p:cNvSpPr txBox="1">
            <a:spLocks noChangeArrowheads="1"/>
          </p:cNvSpPr>
          <p:nvPr/>
        </p:nvSpPr>
        <p:spPr bwMode="auto">
          <a:xfrm>
            <a:off x="26822064" y="22042074"/>
            <a:ext cx="10931525" cy="414337"/>
          </a:xfrm>
          <a:prstGeom prst="rect">
            <a:avLst/>
          </a:prstGeom>
          <a:blipFill>
            <a:blip r:embed="rId5"/>
            <a:tile tx="0" ty="0" sx="100000" sy="100000" flip="none" algn="tl"/>
          </a:blipFill>
          <a:ln w="9525">
            <a:solidFill>
              <a:srgbClr val="000000"/>
            </a:solidFill>
            <a:miter lim="800000"/>
            <a:headEnd/>
            <a:tailEnd/>
          </a:ln>
        </p:spPr>
        <p:txBody>
          <a:bodyPr>
            <a:spAutoFit/>
          </a:bodyPr>
          <a:lstStyle>
            <a:lvl1pPr marL="342900" indent="-342900">
              <a:defRPr sz="2000">
                <a:solidFill>
                  <a:schemeClr val="tx1"/>
                </a:solidFill>
                <a:latin typeface="Times New Roman" panose="02020603050405020304" pitchFamily="18" charset="0"/>
              </a:defRPr>
            </a:lvl1pPr>
            <a:lvl2pPr>
              <a:defRPr sz="2000">
                <a:solidFill>
                  <a:schemeClr val="tx1"/>
                </a:solidFill>
                <a:latin typeface="Times New Roman" panose="02020603050405020304" pitchFamily="18" charset="0"/>
              </a:defRPr>
            </a:lvl2pPr>
            <a:lvl3pPr>
              <a:defRPr sz="2000">
                <a:solidFill>
                  <a:schemeClr val="tx1"/>
                </a:solidFill>
                <a:latin typeface="Times New Roman" panose="02020603050405020304" pitchFamily="18" charset="0"/>
              </a:defRPr>
            </a:lvl3pPr>
            <a:lvl4pPr>
              <a:defRPr sz="2000">
                <a:solidFill>
                  <a:schemeClr val="tx1"/>
                </a:solidFill>
                <a:latin typeface="Times New Roman" panose="02020603050405020304" pitchFamily="18" charset="0"/>
              </a:defRPr>
            </a:lvl4pPr>
            <a:lvl5pPr>
              <a:defRPr sz="2000">
                <a:solidFill>
                  <a:schemeClr val="tx1"/>
                </a:solidFill>
                <a:latin typeface="Times New Roman" panose="02020603050405020304" pitchFamily="18" charset="0"/>
              </a:defRPr>
            </a:lvl5pPr>
            <a:lvl6pPr marL="1912938" indent="352425" eaLnBrk="0" fontAlgn="base" hangingPunct="0">
              <a:spcBef>
                <a:spcPct val="0"/>
              </a:spcBef>
              <a:spcAft>
                <a:spcPct val="0"/>
              </a:spcAft>
              <a:defRPr sz="2000">
                <a:solidFill>
                  <a:schemeClr val="tx1"/>
                </a:solidFill>
                <a:latin typeface="Times New Roman" panose="02020603050405020304" pitchFamily="18" charset="0"/>
              </a:defRPr>
            </a:lvl6pPr>
            <a:lvl7pPr marL="2370138" indent="352425" eaLnBrk="0" fontAlgn="base" hangingPunct="0">
              <a:spcBef>
                <a:spcPct val="0"/>
              </a:spcBef>
              <a:spcAft>
                <a:spcPct val="0"/>
              </a:spcAft>
              <a:defRPr sz="2000">
                <a:solidFill>
                  <a:schemeClr val="tx1"/>
                </a:solidFill>
                <a:latin typeface="Times New Roman" panose="02020603050405020304" pitchFamily="18" charset="0"/>
              </a:defRPr>
            </a:lvl7pPr>
            <a:lvl8pPr marL="2827338" indent="352425" eaLnBrk="0" fontAlgn="base" hangingPunct="0">
              <a:spcBef>
                <a:spcPct val="0"/>
              </a:spcBef>
              <a:spcAft>
                <a:spcPct val="0"/>
              </a:spcAft>
              <a:defRPr sz="2000">
                <a:solidFill>
                  <a:schemeClr val="tx1"/>
                </a:solidFill>
                <a:latin typeface="Times New Roman" panose="02020603050405020304" pitchFamily="18" charset="0"/>
              </a:defRPr>
            </a:lvl8pPr>
            <a:lvl9pPr marL="3284538" indent="352425" eaLnBrk="0" fontAlgn="base" hangingPunct="0">
              <a:spcBef>
                <a:spcPct val="0"/>
              </a:spcBef>
              <a:spcAft>
                <a:spcPct val="0"/>
              </a:spcAft>
              <a:defRPr sz="2000">
                <a:solidFill>
                  <a:schemeClr val="tx1"/>
                </a:solidFill>
                <a:latin typeface="Times New Roman" panose="02020603050405020304" pitchFamily="18" charset="0"/>
              </a:defRPr>
            </a:lvl9pPr>
          </a:lstStyle>
          <a:p>
            <a:pPr>
              <a:buFontTx/>
              <a:buAutoNum type="arabicPeriod"/>
            </a:pPr>
            <a:endParaRPr lang="en-US" altLang="en-US" sz="2100"/>
          </a:p>
        </p:txBody>
      </p:sp>
      <p:sp>
        <p:nvSpPr>
          <p:cNvPr id="40" name="TextBox 39">
            <a:extLst>
              <a:ext uri="{FF2B5EF4-FFF2-40B4-BE49-F238E27FC236}">
                <a16:creationId xmlns:a16="http://schemas.microsoft.com/office/drawing/2014/main" id="{A0CB86FB-C236-4006-B657-BBCD8E49151A}"/>
              </a:ext>
            </a:extLst>
          </p:cNvPr>
          <p:cNvSpPr txBox="1"/>
          <p:nvPr/>
        </p:nvSpPr>
        <p:spPr>
          <a:xfrm>
            <a:off x="694195" y="5048571"/>
            <a:ext cx="10856913" cy="836613"/>
          </a:xfrm>
          <a:prstGeom prst="rect">
            <a:avLst/>
          </a:prstGeom>
          <a:solidFill>
            <a:schemeClr val="accent6"/>
          </a:solidFill>
          <a:ln>
            <a:solidFill>
              <a:schemeClr val="accent6"/>
            </a:solidFill>
          </a:ln>
        </p:spPr>
        <p:txBody>
          <a:bodyPr wrap="square">
            <a:spAutoFit/>
          </a:bodyPr>
          <a:lstStyle/>
          <a:p>
            <a:pPr algn="ctr" eaLnBrk="1" hangingPunct="1">
              <a:defRPr/>
            </a:pPr>
            <a:r>
              <a:rPr lang="en-US" sz="4800" dirty="0">
                <a:solidFill>
                  <a:srgbClr val="FFCC66"/>
                </a:solidFill>
                <a:latin typeface="Arial" charset="0"/>
                <a:ea typeface="Arial" charset="0"/>
                <a:cs typeface="Arial" charset="0"/>
              </a:rPr>
              <a:t>Introduction</a:t>
            </a:r>
          </a:p>
        </p:txBody>
      </p:sp>
      <p:sp>
        <p:nvSpPr>
          <p:cNvPr id="44" name="TextBox 43">
            <a:extLst>
              <a:ext uri="{FF2B5EF4-FFF2-40B4-BE49-F238E27FC236}">
                <a16:creationId xmlns:a16="http://schemas.microsoft.com/office/drawing/2014/main" id="{58D604E5-B29D-4D33-A4E1-CF3E5EC21319}"/>
              </a:ext>
            </a:extLst>
          </p:cNvPr>
          <p:cNvSpPr txBox="1"/>
          <p:nvPr/>
        </p:nvSpPr>
        <p:spPr>
          <a:xfrm>
            <a:off x="700545" y="14808733"/>
            <a:ext cx="10856913" cy="830997"/>
          </a:xfrm>
          <a:prstGeom prst="rect">
            <a:avLst/>
          </a:prstGeom>
          <a:solidFill>
            <a:schemeClr val="accent6"/>
          </a:solidFill>
          <a:ln>
            <a:solidFill>
              <a:schemeClr val="accent6"/>
            </a:solidFill>
          </a:ln>
        </p:spPr>
        <p:txBody>
          <a:bodyPr wrap="square">
            <a:spAutoFit/>
          </a:bodyPr>
          <a:lstStyle/>
          <a:p>
            <a:pPr algn="ctr" eaLnBrk="1" hangingPunct="1">
              <a:defRPr/>
            </a:pPr>
            <a:r>
              <a:rPr lang="en-US" sz="4800" dirty="0">
                <a:solidFill>
                  <a:srgbClr val="FFCC66"/>
                </a:solidFill>
                <a:latin typeface="Arial" charset="0"/>
                <a:ea typeface="Arial" charset="0"/>
                <a:cs typeface="Arial" charset="0"/>
              </a:rPr>
              <a:t>Case Presentation</a:t>
            </a:r>
          </a:p>
        </p:txBody>
      </p:sp>
      <p:sp>
        <p:nvSpPr>
          <p:cNvPr id="4111" name="TextBox 44">
            <a:extLst>
              <a:ext uri="{FF2B5EF4-FFF2-40B4-BE49-F238E27FC236}">
                <a16:creationId xmlns:a16="http://schemas.microsoft.com/office/drawing/2014/main" id="{8D058032-F0CA-4C05-BA00-3B3E8A72A79C}"/>
              </a:ext>
            </a:extLst>
          </p:cNvPr>
          <p:cNvSpPr txBox="1">
            <a:spLocks noChangeArrowheads="1"/>
          </p:cNvSpPr>
          <p:nvPr/>
        </p:nvSpPr>
        <p:spPr bwMode="auto">
          <a:xfrm>
            <a:off x="700545" y="15640581"/>
            <a:ext cx="10842449" cy="469050"/>
          </a:xfrm>
          <a:prstGeom prst="rect">
            <a:avLst/>
          </a:prstGeom>
          <a:blipFill>
            <a:blip r:embed="rId5"/>
            <a:tile tx="0" ty="0" sx="100000" sy="100000" flip="none" algn="tl"/>
          </a:blipFill>
          <a:ln w="9525">
            <a:solidFill>
              <a:srgbClr val="000000"/>
            </a:solidFill>
            <a:miter lim="800000"/>
            <a:headEnd/>
            <a:tailEnd/>
          </a:ln>
        </p:spPr>
        <p:txBody>
          <a:bodyPr wrap="square">
            <a:spAutoFit/>
          </a:bodyPr>
          <a:lstStyle>
            <a:lvl1pPr marL="342900" indent="-342900">
              <a:defRPr sz="2000">
                <a:solidFill>
                  <a:schemeClr val="tx1"/>
                </a:solidFill>
                <a:latin typeface="Times New Roman" panose="02020603050405020304" pitchFamily="18" charset="0"/>
              </a:defRPr>
            </a:lvl1pPr>
            <a:lvl2pPr>
              <a:defRPr sz="2000">
                <a:solidFill>
                  <a:schemeClr val="tx1"/>
                </a:solidFill>
                <a:latin typeface="Times New Roman" panose="02020603050405020304" pitchFamily="18" charset="0"/>
              </a:defRPr>
            </a:lvl2pPr>
            <a:lvl3pPr>
              <a:defRPr sz="2000">
                <a:solidFill>
                  <a:schemeClr val="tx1"/>
                </a:solidFill>
                <a:latin typeface="Times New Roman" panose="02020603050405020304" pitchFamily="18" charset="0"/>
              </a:defRPr>
            </a:lvl3pPr>
            <a:lvl4pPr>
              <a:defRPr sz="2000">
                <a:solidFill>
                  <a:schemeClr val="tx1"/>
                </a:solidFill>
                <a:latin typeface="Times New Roman" panose="02020603050405020304" pitchFamily="18" charset="0"/>
              </a:defRPr>
            </a:lvl4pPr>
            <a:lvl5pPr>
              <a:defRPr sz="2000">
                <a:solidFill>
                  <a:schemeClr val="tx1"/>
                </a:solidFill>
                <a:latin typeface="Times New Roman" panose="02020603050405020304" pitchFamily="18" charset="0"/>
              </a:defRPr>
            </a:lvl5pPr>
            <a:lvl6pPr marL="1912938" indent="352425" eaLnBrk="0" fontAlgn="base" hangingPunct="0">
              <a:spcBef>
                <a:spcPct val="0"/>
              </a:spcBef>
              <a:spcAft>
                <a:spcPct val="0"/>
              </a:spcAft>
              <a:defRPr sz="2000">
                <a:solidFill>
                  <a:schemeClr val="tx1"/>
                </a:solidFill>
                <a:latin typeface="Times New Roman" panose="02020603050405020304" pitchFamily="18" charset="0"/>
              </a:defRPr>
            </a:lvl6pPr>
            <a:lvl7pPr marL="2370138" indent="352425" eaLnBrk="0" fontAlgn="base" hangingPunct="0">
              <a:spcBef>
                <a:spcPct val="0"/>
              </a:spcBef>
              <a:spcAft>
                <a:spcPct val="0"/>
              </a:spcAft>
              <a:defRPr sz="2000">
                <a:solidFill>
                  <a:schemeClr val="tx1"/>
                </a:solidFill>
                <a:latin typeface="Times New Roman" panose="02020603050405020304" pitchFamily="18" charset="0"/>
              </a:defRPr>
            </a:lvl7pPr>
            <a:lvl8pPr marL="2827338" indent="352425" eaLnBrk="0" fontAlgn="base" hangingPunct="0">
              <a:spcBef>
                <a:spcPct val="0"/>
              </a:spcBef>
              <a:spcAft>
                <a:spcPct val="0"/>
              </a:spcAft>
              <a:defRPr sz="2000">
                <a:solidFill>
                  <a:schemeClr val="tx1"/>
                </a:solidFill>
                <a:latin typeface="Times New Roman" panose="02020603050405020304" pitchFamily="18" charset="0"/>
              </a:defRPr>
            </a:lvl8pPr>
            <a:lvl9pPr marL="3284538" indent="352425" eaLnBrk="0" fontAlgn="base" hangingPunct="0">
              <a:spcBef>
                <a:spcPct val="0"/>
              </a:spcBef>
              <a:spcAft>
                <a:spcPct val="0"/>
              </a:spcAft>
              <a:defRPr sz="2000">
                <a:solidFill>
                  <a:schemeClr val="tx1"/>
                </a:solidFill>
                <a:latin typeface="Times New Roman" panose="02020603050405020304" pitchFamily="18" charset="0"/>
              </a:defRPr>
            </a:lvl9pPr>
          </a:lstStyle>
          <a:p>
            <a:pPr>
              <a:buFont typeface="Wingdings" panose="05000000000000000000" pitchFamily="2" charset="2"/>
              <a:buChar char="§"/>
            </a:pPr>
            <a:endParaRPr lang="en-US" altLang="en-US" sz="2800" dirty="0">
              <a:cs typeface="Times New Roman" panose="02020603050405020304" pitchFamily="18" charset="0"/>
            </a:endParaRPr>
          </a:p>
        </p:txBody>
      </p:sp>
      <p:sp>
        <p:nvSpPr>
          <p:cNvPr id="62" name="TextBox 61">
            <a:extLst>
              <a:ext uri="{FF2B5EF4-FFF2-40B4-BE49-F238E27FC236}">
                <a16:creationId xmlns:a16="http://schemas.microsoft.com/office/drawing/2014/main" id="{72096E36-D6CE-4953-A697-CB922AA360E0}"/>
              </a:ext>
            </a:extLst>
          </p:cNvPr>
          <p:cNvSpPr txBox="1"/>
          <p:nvPr/>
        </p:nvSpPr>
        <p:spPr>
          <a:xfrm>
            <a:off x="26822858" y="21210224"/>
            <a:ext cx="10931525" cy="831850"/>
          </a:xfrm>
          <a:prstGeom prst="rect">
            <a:avLst/>
          </a:prstGeom>
          <a:solidFill>
            <a:schemeClr val="accent6"/>
          </a:solidFill>
          <a:ln>
            <a:solidFill>
              <a:schemeClr val="accent6"/>
            </a:solidFill>
          </a:ln>
        </p:spPr>
        <p:txBody>
          <a:bodyPr>
            <a:spAutoFit/>
          </a:bodyPr>
          <a:lstStyle/>
          <a:p>
            <a:pPr algn="ctr" eaLnBrk="1" hangingPunct="1">
              <a:defRPr/>
            </a:pPr>
            <a:r>
              <a:rPr lang="en-US" sz="4800" dirty="0">
                <a:solidFill>
                  <a:srgbClr val="FFCC66"/>
                </a:solidFill>
                <a:latin typeface="Arial" charset="0"/>
                <a:ea typeface="Arial" charset="0"/>
                <a:cs typeface="Arial" charset="0"/>
              </a:rPr>
              <a:t>References</a:t>
            </a:r>
          </a:p>
        </p:txBody>
      </p:sp>
      <p:sp>
        <p:nvSpPr>
          <p:cNvPr id="15475" name="TextBox 36">
            <a:extLst>
              <a:ext uri="{FF2B5EF4-FFF2-40B4-BE49-F238E27FC236}">
                <a16:creationId xmlns:a16="http://schemas.microsoft.com/office/drawing/2014/main" id="{58153DCD-AA90-4603-87A6-5B1A6D1DD1BA}"/>
              </a:ext>
            </a:extLst>
          </p:cNvPr>
          <p:cNvSpPr txBox="1">
            <a:spLocks noChangeArrowheads="1"/>
          </p:cNvSpPr>
          <p:nvPr/>
        </p:nvSpPr>
        <p:spPr bwMode="auto">
          <a:xfrm>
            <a:off x="32621995" y="8947471"/>
            <a:ext cx="184150" cy="401638"/>
          </a:xfrm>
          <a:prstGeom prst="rect">
            <a:avLst/>
          </a:prstGeom>
          <a:noFill/>
          <a:ln>
            <a:noFill/>
          </a:ln>
        </p:spPr>
        <p:txBody>
          <a:bodyPr wrap="none">
            <a:spAutoFit/>
          </a:bodyPr>
          <a:lstStyle/>
          <a:p>
            <a:pPr>
              <a:defRPr/>
            </a:pPr>
            <a:endParaRPr lang="en-US" altLang="en-US" sz="2013"/>
          </a:p>
        </p:txBody>
      </p:sp>
      <p:sp>
        <p:nvSpPr>
          <p:cNvPr id="4118" name="TextBox 102">
            <a:extLst>
              <a:ext uri="{FF2B5EF4-FFF2-40B4-BE49-F238E27FC236}">
                <a16:creationId xmlns:a16="http://schemas.microsoft.com/office/drawing/2014/main" id="{B9B22410-A7D9-494A-8F06-D2617E12D29A}"/>
              </a:ext>
            </a:extLst>
          </p:cNvPr>
          <p:cNvSpPr txBox="1">
            <a:spLocks noChangeArrowheads="1"/>
          </p:cNvSpPr>
          <p:nvPr/>
        </p:nvSpPr>
        <p:spPr bwMode="auto">
          <a:xfrm>
            <a:off x="26845676" y="5885184"/>
            <a:ext cx="10829331" cy="433554"/>
          </a:xfrm>
          <a:prstGeom prst="rect">
            <a:avLst/>
          </a:prstGeom>
          <a:blipFill>
            <a:blip r:embed="rId5"/>
            <a:tile tx="0" ty="0" sx="100000" sy="100000" flip="none" algn="tl"/>
          </a:blipFill>
          <a:ln w="9525">
            <a:solidFill>
              <a:srgbClr val="000000"/>
            </a:solidFill>
            <a:miter lim="800000"/>
            <a:headEnd/>
            <a:tailEnd/>
          </a:ln>
        </p:spPr>
        <p:txBody>
          <a:bodyPr wrap="square">
            <a:spAutoFit/>
          </a:bodyPr>
          <a:lstStyle/>
          <a:p>
            <a:pPr algn="ctr"/>
            <a:endParaRPr lang="en-US" altLang="en-US" sz="210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CFA7DE9-ADD0-491A-A350-800750B6C300}"/>
              </a:ext>
            </a:extLst>
          </p:cNvPr>
          <p:cNvSpPr txBox="1"/>
          <p:nvPr/>
        </p:nvSpPr>
        <p:spPr>
          <a:xfrm>
            <a:off x="700545" y="6355084"/>
            <a:ext cx="10856913" cy="7983748"/>
          </a:xfrm>
          <a:prstGeom prst="rect">
            <a:avLst/>
          </a:prstGeom>
          <a:solidFill>
            <a:schemeClr val="bg1"/>
          </a:solidFill>
          <a:ln>
            <a:solidFill>
              <a:schemeClr val="tx1"/>
            </a:solidFill>
          </a:ln>
        </p:spPr>
        <p:txBody>
          <a:bodyPr wrap="square">
            <a:noAutofit/>
          </a:bodyPr>
          <a:lstStyle/>
          <a:p>
            <a:pPr algn="just">
              <a:defRPr/>
            </a:pPr>
            <a:r>
              <a:rPr lang="en-US" sz="3200" u="sng" dirty="0">
                <a:latin typeface="+mj-lt"/>
                <a:cs typeface="Calibri" panose="020F0502020204030204" pitchFamily="34" charset="0"/>
              </a:rPr>
              <a:t>Catastrophic Anti-Phospholipid Syndrome (CAPS)</a:t>
            </a:r>
            <a:r>
              <a:rPr lang="en-US" sz="3200" dirty="0">
                <a:latin typeface="+mj-lt"/>
                <a:cs typeface="Calibri" panose="020F0502020204030204" pitchFamily="34" charset="0"/>
              </a:rPr>
              <a:t> is a rare autoimmune disorder characterized by widespread small vessel thromboembolic events in multiple organs. There are four diagnostic criteria: </a:t>
            </a:r>
          </a:p>
          <a:p>
            <a:pPr marL="457200" indent="-457200" algn="just">
              <a:buFontTx/>
              <a:buAutoNum type="arabicParenR"/>
              <a:defRPr/>
            </a:pPr>
            <a:r>
              <a:rPr lang="en-US" sz="3200" dirty="0">
                <a:latin typeface="+mj-lt"/>
                <a:cs typeface="Calibri" panose="020F0502020204030204" pitchFamily="34" charset="0"/>
              </a:rPr>
              <a:t>presence of antiphospholipid antibodies</a:t>
            </a:r>
          </a:p>
          <a:p>
            <a:pPr marL="457200" indent="-457200" algn="just">
              <a:buFontTx/>
              <a:buAutoNum type="arabicParenR"/>
              <a:defRPr/>
            </a:pPr>
            <a:r>
              <a:rPr lang="en-US" sz="3200" dirty="0">
                <a:latin typeface="+mj-lt"/>
                <a:cs typeface="Calibri" panose="020F0502020204030204" pitchFamily="34" charset="0"/>
              </a:rPr>
              <a:t>histopathological evidence of small vessel occlusion</a:t>
            </a:r>
          </a:p>
          <a:p>
            <a:pPr marL="457200" indent="-457200" algn="just">
              <a:buFontTx/>
              <a:buAutoNum type="arabicParenR"/>
              <a:defRPr/>
            </a:pPr>
            <a:r>
              <a:rPr lang="en-US" sz="3200" dirty="0">
                <a:latin typeface="+mj-lt"/>
                <a:cs typeface="Calibri" panose="020F0502020204030204" pitchFamily="34" charset="0"/>
              </a:rPr>
              <a:t>involvement of 3 or more organ systems</a:t>
            </a:r>
          </a:p>
          <a:p>
            <a:pPr marL="457200" indent="-457200" algn="just">
              <a:buFontTx/>
              <a:buAutoNum type="arabicParenR"/>
              <a:defRPr/>
            </a:pPr>
            <a:r>
              <a:rPr lang="en-US" sz="3200" dirty="0">
                <a:latin typeface="+mj-lt"/>
                <a:cs typeface="Calibri" panose="020F0502020204030204" pitchFamily="34" charset="0"/>
              </a:rPr>
              <a:t>development of manifestations in &lt;1 week</a:t>
            </a:r>
          </a:p>
          <a:p>
            <a:pPr algn="just">
              <a:defRPr/>
            </a:pPr>
            <a:endParaRPr lang="en-US" sz="3200" dirty="0">
              <a:latin typeface="+mj-lt"/>
              <a:cs typeface="Calibri" panose="020F0502020204030204" pitchFamily="34" charset="0"/>
            </a:endParaRPr>
          </a:p>
          <a:p>
            <a:pPr algn="just">
              <a:defRPr/>
            </a:pPr>
            <a:r>
              <a:rPr lang="en-US" sz="3200" dirty="0">
                <a:latin typeface="+mj-lt"/>
                <a:cs typeface="Calibri" panose="020F0502020204030204" pitchFamily="34" charset="0"/>
              </a:rPr>
              <a:t>A triple therapy approach of anticoagulation, corticosteroids, and therapeutic plasma exchange (TPE) or IVIG has been shown to decrease mortality. However, there are </a:t>
            </a:r>
            <a:r>
              <a:rPr lang="en-US" sz="3200" dirty="0"/>
              <a:t>no prospective trials exist to guide chronic management, and the optimal timing and frequency of these treatments is unknown. We present the case of a patient with definitive and recurrent CAPS, and our experience with the chronic management of this rare condition.</a:t>
            </a:r>
          </a:p>
          <a:p>
            <a:pPr algn="just">
              <a:defRPr/>
            </a:pPr>
            <a:endParaRPr lang="en-US" sz="3200" dirty="0">
              <a:latin typeface="+mj-lt"/>
              <a:cs typeface="Calibri" panose="020F0502020204030204" pitchFamily="34" charset="0"/>
            </a:endParaRPr>
          </a:p>
        </p:txBody>
      </p:sp>
      <p:sp>
        <p:nvSpPr>
          <p:cNvPr id="4120" name="TextBox 3">
            <a:extLst>
              <a:ext uri="{FF2B5EF4-FFF2-40B4-BE49-F238E27FC236}">
                <a16:creationId xmlns:a16="http://schemas.microsoft.com/office/drawing/2014/main" id="{6EA80D4C-D29E-487B-A198-C344DCFF907A}"/>
              </a:ext>
            </a:extLst>
          </p:cNvPr>
          <p:cNvSpPr txBox="1">
            <a:spLocks noChangeArrowheads="1"/>
          </p:cNvSpPr>
          <p:nvPr/>
        </p:nvSpPr>
        <p:spPr bwMode="auto">
          <a:xfrm>
            <a:off x="26821270" y="22456411"/>
            <a:ext cx="10931526" cy="5013190"/>
          </a:xfrm>
          <a:prstGeom prst="rect">
            <a:avLst/>
          </a:prstGeom>
          <a:solidFill>
            <a:schemeClr val="bg1"/>
          </a:solidFill>
          <a:ln>
            <a:solidFill>
              <a:schemeClr val="tx1"/>
            </a:solidFill>
          </a:ln>
        </p:spPr>
        <p:txBody>
          <a:bodyPr wrap="square" anchor="b">
            <a:spAutoFit/>
          </a:bodyPr>
          <a:lstStyle>
            <a:lvl1pPr marL="285750" indent="-285750">
              <a:defRPr sz="2000">
                <a:solidFill>
                  <a:schemeClr val="tx1"/>
                </a:solidFill>
                <a:latin typeface="Times New Roman" panose="02020603050405020304" pitchFamily="18" charset="0"/>
              </a:defRPr>
            </a:lvl1pPr>
            <a:lvl2pPr>
              <a:defRPr sz="2000">
                <a:solidFill>
                  <a:schemeClr val="tx1"/>
                </a:solidFill>
                <a:latin typeface="Times New Roman" panose="02020603050405020304" pitchFamily="18" charset="0"/>
              </a:defRPr>
            </a:lvl2pPr>
            <a:lvl3pPr>
              <a:defRPr sz="2000">
                <a:solidFill>
                  <a:schemeClr val="tx1"/>
                </a:solidFill>
                <a:latin typeface="Times New Roman" panose="02020603050405020304" pitchFamily="18" charset="0"/>
              </a:defRPr>
            </a:lvl3pPr>
            <a:lvl4pPr>
              <a:defRPr sz="2000">
                <a:solidFill>
                  <a:schemeClr val="tx1"/>
                </a:solidFill>
                <a:latin typeface="Times New Roman" panose="02020603050405020304" pitchFamily="18" charset="0"/>
              </a:defRPr>
            </a:lvl4pPr>
            <a:lvl5pPr>
              <a:defRPr sz="2000">
                <a:solidFill>
                  <a:schemeClr val="tx1"/>
                </a:solidFill>
                <a:latin typeface="Times New Roman" panose="02020603050405020304" pitchFamily="18" charset="0"/>
              </a:defRPr>
            </a:lvl5pPr>
            <a:lvl6pPr marL="1912938" indent="352425" eaLnBrk="0" fontAlgn="base" hangingPunct="0">
              <a:spcBef>
                <a:spcPct val="0"/>
              </a:spcBef>
              <a:spcAft>
                <a:spcPct val="0"/>
              </a:spcAft>
              <a:defRPr sz="2000">
                <a:solidFill>
                  <a:schemeClr val="tx1"/>
                </a:solidFill>
                <a:latin typeface="Times New Roman" panose="02020603050405020304" pitchFamily="18" charset="0"/>
              </a:defRPr>
            </a:lvl6pPr>
            <a:lvl7pPr marL="2370138" indent="352425" eaLnBrk="0" fontAlgn="base" hangingPunct="0">
              <a:spcBef>
                <a:spcPct val="0"/>
              </a:spcBef>
              <a:spcAft>
                <a:spcPct val="0"/>
              </a:spcAft>
              <a:defRPr sz="2000">
                <a:solidFill>
                  <a:schemeClr val="tx1"/>
                </a:solidFill>
                <a:latin typeface="Times New Roman" panose="02020603050405020304" pitchFamily="18" charset="0"/>
              </a:defRPr>
            </a:lvl7pPr>
            <a:lvl8pPr marL="2827338" indent="352425" eaLnBrk="0" fontAlgn="base" hangingPunct="0">
              <a:spcBef>
                <a:spcPct val="0"/>
              </a:spcBef>
              <a:spcAft>
                <a:spcPct val="0"/>
              </a:spcAft>
              <a:defRPr sz="2000">
                <a:solidFill>
                  <a:schemeClr val="tx1"/>
                </a:solidFill>
                <a:latin typeface="Times New Roman" panose="02020603050405020304" pitchFamily="18" charset="0"/>
              </a:defRPr>
            </a:lvl8pPr>
            <a:lvl9pPr marL="3284538" indent="352425" eaLnBrk="0" fontAlgn="base" hangingPunct="0">
              <a:spcBef>
                <a:spcPct val="0"/>
              </a:spcBef>
              <a:spcAft>
                <a:spcPct val="0"/>
              </a:spcAft>
              <a:defRPr sz="2000">
                <a:solidFill>
                  <a:schemeClr val="tx1"/>
                </a:solidFill>
                <a:latin typeface="Times New Roman" panose="02020603050405020304" pitchFamily="18" charset="0"/>
              </a:defRPr>
            </a:lvl9pPr>
          </a:lstStyle>
          <a:p>
            <a:pPr marL="342900" indent="-342900">
              <a:buFont typeface="Arial" panose="020B0604020202020204" pitchFamily="34" charset="0"/>
              <a:buChar char="•"/>
            </a:pPr>
            <a:r>
              <a:rPr lang="en-US" altLang="en-US" sz="2100" dirty="0" err="1">
                <a:latin typeface="+mj-lt"/>
                <a:cs typeface="Calibri" panose="020F0502020204030204" pitchFamily="34" charset="0"/>
              </a:rPr>
              <a:t>Cervera</a:t>
            </a:r>
            <a:r>
              <a:rPr lang="en-US" altLang="en-US" sz="2100" dirty="0">
                <a:latin typeface="+mj-lt"/>
                <a:cs typeface="Calibri" panose="020F0502020204030204" pitchFamily="34" charset="0"/>
              </a:rPr>
              <a:t>, Ricard, </a:t>
            </a:r>
            <a:r>
              <a:rPr lang="en-US" altLang="en-US" sz="2100" dirty="0" err="1">
                <a:latin typeface="+mj-lt"/>
                <a:cs typeface="Calibri" panose="020F0502020204030204" pitchFamily="34" charset="0"/>
              </a:rPr>
              <a:t>Ignasi</a:t>
            </a:r>
            <a:r>
              <a:rPr lang="en-US" altLang="en-US" sz="2100" dirty="0">
                <a:latin typeface="+mj-lt"/>
                <a:cs typeface="Calibri" panose="020F0502020204030204" pitchFamily="34" charset="0"/>
              </a:rPr>
              <a:t> Rodriguez-Pinto, and Gerard Espinosa. "The diagnosis and clinical management of the catastrophic antiphospholipid syndrome: a comprehensive review." </a:t>
            </a:r>
            <a:r>
              <a:rPr lang="en-US" altLang="en-US" sz="2100" i="1" dirty="0">
                <a:latin typeface="+mj-lt"/>
                <a:cs typeface="Calibri" panose="020F0502020204030204" pitchFamily="34" charset="0"/>
              </a:rPr>
              <a:t>Journal of autoimmunity</a:t>
            </a:r>
            <a:r>
              <a:rPr lang="en-US" altLang="en-US" sz="2100" dirty="0">
                <a:latin typeface="+mj-lt"/>
                <a:cs typeface="Calibri" panose="020F0502020204030204" pitchFamily="34" charset="0"/>
              </a:rPr>
              <a:t> 92 (2018): 1-11.</a:t>
            </a:r>
          </a:p>
          <a:p>
            <a:pPr marL="342900" indent="-342900">
              <a:buFont typeface="Arial" panose="020B0604020202020204" pitchFamily="34" charset="0"/>
              <a:buChar char="•"/>
            </a:pPr>
            <a:r>
              <a:rPr lang="en-US" altLang="en-US" sz="2100" dirty="0">
                <a:latin typeface="+mj-lt"/>
                <a:cs typeface="Calibri" panose="020F0502020204030204" pitchFamily="34" charset="0"/>
              </a:rPr>
              <a:t>Padmanabhan A, Connelly-smith L, </a:t>
            </a:r>
            <a:r>
              <a:rPr lang="en-US" altLang="en-US" sz="2100" dirty="0" err="1">
                <a:latin typeface="+mj-lt"/>
                <a:cs typeface="Calibri" panose="020F0502020204030204" pitchFamily="34" charset="0"/>
              </a:rPr>
              <a:t>Aqui</a:t>
            </a:r>
            <a:r>
              <a:rPr lang="en-US" altLang="en-US" sz="2100" dirty="0">
                <a:latin typeface="+mj-lt"/>
                <a:cs typeface="Calibri" panose="020F0502020204030204" pitchFamily="34" charset="0"/>
              </a:rPr>
              <a:t> N, et al. Guidelines on the Use of Therapeutic Apheresis in Clinical Practice - Evidence-Based Approach from the Writing Committee of the American Society for Apheresis: The Eighth Special Issue. J Clin </a:t>
            </a:r>
            <a:r>
              <a:rPr lang="en-US" altLang="en-US" sz="2100" dirty="0" err="1">
                <a:latin typeface="+mj-lt"/>
                <a:cs typeface="Calibri" panose="020F0502020204030204" pitchFamily="34" charset="0"/>
              </a:rPr>
              <a:t>Apher</a:t>
            </a:r>
            <a:r>
              <a:rPr lang="en-US" altLang="en-US" sz="2100" dirty="0">
                <a:latin typeface="+mj-lt"/>
                <a:cs typeface="Calibri" panose="020F0502020204030204" pitchFamily="34" charset="0"/>
              </a:rPr>
              <a:t>. 2019;34(3):171-354.</a:t>
            </a:r>
          </a:p>
          <a:p>
            <a:pPr marL="342900" indent="-342900">
              <a:buFont typeface="Arial" panose="020B0604020202020204" pitchFamily="34" charset="0"/>
              <a:buChar char="•"/>
            </a:pPr>
            <a:r>
              <a:rPr lang="en-US" sz="2100" dirty="0">
                <a:latin typeface="+mj-lt"/>
              </a:rPr>
              <a:t>Kumar, Deepak, and Robert AS </a:t>
            </a:r>
            <a:r>
              <a:rPr lang="en-US" sz="2100" dirty="0" err="1">
                <a:latin typeface="+mj-lt"/>
              </a:rPr>
              <a:t>Roubey</a:t>
            </a:r>
            <a:r>
              <a:rPr lang="en-US" sz="2100" dirty="0">
                <a:latin typeface="+mj-lt"/>
              </a:rPr>
              <a:t>. "Use of rituximab in the antiphospholipid syndrome." </a:t>
            </a:r>
            <a:r>
              <a:rPr lang="en-US" sz="2100" i="1" dirty="0">
                <a:latin typeface="+mj-lt"/>
              </a:rPr>
              <a:t>Current rheumatology reports</a:t>
            </a:r>
            <a:r>
              <a:rPr lang="en-US" sz="2100" dirty="0">
                <a:latin typeface="+mj-lt"/>
              </a:rPr>
              <a:t> 12.1 (2010): 40-44.</a:t>
            </a:r>
          </a:p>
          <a:p>
            <a:pPr marL="342900" indent="-342900">
              <a:buFont typeface="Arial" panose="020B0604020202020204" pitchFamily="34" charset="0"/>
              <a:buChar char="•"/>
            </a:pPr>
            <a:r>
              <a:rPr lang="en-US" sz="2100" dirty="0">
                <a:latin typeface="+mj-lt"/>
              </a:rPr>
              <a:t>Katz, Uriel, Yehuda </a:t>
            </a:r>
            <a:r>
              <a:rPr lang="en-US" sz="2100" dirty="0" err="1">
                <a:latin typeface="+mj-lt"/>
              </a:rPr>
              <a:t>Shoenfeld</a:t>
            </a:r>
            <a:r>
              <a:rPr lang="en-US" sz="2100" dirty="0">
                <a:latin typeface="+mj-lt"/>
              </a:rPr>
              <a:t>, and Gisele </a:t>
            </a:r>
            <a:r>
              <a:rPr lang="en-US" sz="2100" dirty="0" err="1">
                <a:latin typeface="+mj-lt"/>
              </a:rPr>
              <a:t>Zandman</a:t>
            </a:r>
            <a:r>
              <a:rPr lang="en-US" sz="2100" dirty="0">
                <a:latin typeface="+mj-lt"/>
              </a:rPr>
              <a:t>-Goddard. "Update on intravenous immunoglobulins (</a:t>
            </a:r>
            <a:r>
              <a:rPr lang="en-US" sz="2100" dirty="0" err="1">
                <a:latin typeface="+mj-lt"/>
              </a:rPr>
              <a:t>IVIg</a:t>
            </a:r>
            <a:r>
              <a:rPr lang="en-US" sz="2100" dirty="0">
                <a:latin typeface="+mj-lt"/>
              </a:rPr>
              <a:t>) mechanisms of action and off-label use in autoimmune diseases." </a:t>
            </a:r>
            <a:r>
              <a:rPr lang="en-US" sz="2100" i="1" dirty="0">
                <a:latin typeface="+mj-lt"/>
              </a:rPr>
              <a:t>Current pharmaceutical design</a:t>
            </a:r>
            <a:r>
              <a:rPr lang="en-US" sz="2100" dirty="0">
                <a:latin typeface="+mj-lt"/>
              </a:rPr>
              <a:t> 17.29 (2011): 3166-3175.</a:t>
            </a:r>
          </a:p>
          <a:p>
            <a:pPr marL="342900" indent="-342900">
              <a:buFont typeface="Arial" panose="020B0604020202020204" pitchFamily="34" charset="0"/>
              <a:buChar char="•"/>
            </a:pPr>
            <a:r>
              <a:rPr lang="en-US" sz="2100" dirty="0">
                <a:latin typeface="+mj-lt"/>
              </a:rPr>
              <a:t>Touma, </a:t>
            </a:r>
            <a:r>
              <a:rPr lang="en-US" sz="2100" dirty="0" err="1">
                <a:latin typeface="+mj-lt"/>
              </a:rPr>
              <a:t>Zahi</a:t>
            </a:r>
            <a:r>
              <a:rPr lang="en-US" sz="2100" dirty="0">
                <a:latin typeface="+mj-lt"/>
              </a:rPr>
              <a:t>, et al. "Mycophenolate mofetil for induction treatment of lupus nephritis: a systematic review and </a:t>
            </a:r>
            <a:r>
              <a:rPr lang="en-US" sz="2100" dirty="0" err="1">
                <a:latin typeface="+mj-lt"/>
              </a:rPr>
              <a:t>metaanalysis</a:t>
            </a:r>
            <a:r>
              <a:rPr lang="en-US" sz="2100" dirty="0">
                <a:latin typeface="+mj-lt"/>
              </a:rPr>
              <a:t>." </a:t>
            </a:r>
            <a:r>
              <a:rPr lang="en-US" sz="2100" i="1" dirty="0">
                <a:latin typeface="+mj-lt"/>
              </a:rPr>
              <a:t>The Journal of rheumatology</a:t>
            </a:r>
            <a:r>
              <a:rPr lang="en-US" sz="2100" dirty="0">
                <a:latin typeface="+mj-lt"/>
              </a:rPr>
              <a:t> 38.1 (2011): 69-78.</a:t>
            </a:r>
          </a:p>
          <a:p>
            <a:pPr marL="342900" indent="-342900">
              <a:buFont typeface="Arial" panose="020B0604020202020204" pitchFamily="34" charset="0"/>
              <a:buChar char="•"/>
            </a:pPr>
            <a:r>
              <a:rPr lang="en-US" altLang="en-US" sz="2100" dirty="0">
                <a:latin typeface="+mj-lt"/>
                <a:cs typeface="Calibri" panose="020F0502020204030204" pitchFamily="34" charset="0"/>
              </a:rPr>
              <a:t>Rodríguez-</a:t>
            </a:r>
            <a:r>
              <a:rPr lang="en-US" altLang="en-US" sz="2100" dirty="0" err="1">
                <a:latin typeface="+mj-lt"/>
                <a:cs typeface="Calibri" panose="020F0502020204030204" pitchFamily="34" charset="0"/>
              </a:rPr>
              <a:t>Pintó</a:t>
            </a:r>
            <a:r>
              <a:rPr lang="en-US" altLang="en-US" sz="2100" dirty="0">
                <a:latin typeface="+mj-lt"/>
                <a:cs typeface="Calibri" panose="020F0502020204030204" pitchFamily="34" charset="0"/>
              </a:rPr>
              <a:t>, </a:t>
            </a:r>
            <a:r>
              <a:rPr lang="en-US" altLang="en-US" sz="2100" dirty="0" err="1">
                <a:latin typeface="+mj-lt"/>
                <a:cs typeface="Calibri" panose="020F0502020204030204" pitchFamily="34" charset="0"/>
              </a:rPr>
              <a:t>Ignasi</a:t>
            </a:r>
            <a:r>
              <a:rPr lang="en-US" altLang="en-US" sz="2100" dirty="0">
                <a:latin typeface="+mj-lt"/>
                <a:cs typeface="Calibri" panose="020F0502020204030204" pitchFamily="34" charset="0"/>
              </a:rPr>
              <a:t>, et al. "The effect of triple therapy on the mortality of catastrophic anti-phospholipid syndrome patients." </a:t>
            </a:r>
            <a:r>
              <a:rPr lang="en-US" altLang="en-US" sz="2100" i="1" dirty="0">
                <a:latin typeface="+mj-lt"/>
                <a:cs typeface="Calibri" panose="020F0502020204030204" pitchFamily="34" charset="0"/>
              </a:rPr>
              <a:t>Rheumatology</a:t>
            </a:r>
            <a:r>
              <a:rPr lang="en-US" altLang="en-US" sz="2100" dirty="0">
                <a:latin typeface="+mj-lt"/>
                <a:cs typeface="Calibri" panose="020F0502020204030204" pitchFamily="34" charset="0"/>
              </a:rPr>
              <a:t> 57.7 (2018): 1264-1270.</a:t>
            </a:r>
          </a:p>
        </p:txBody>
      </p:sp>
      <p:sp>
        <p:nvSpPr>
          <p:cNvPr id="4121" name="TextBox 4">
            <a:extLst>
              <a:ext uri="{FF2B5EF4-FFF2-40B4-BE49-F238E27FC236}">
                <a16:creationId xmlns:a16="http://schemas.microsoft.com/office/drawing/2014/main" id="{AA29C996-2AF0-4C23-862B-A1CD7DBAD984}"/>
              </a:ext>
            </a:extLst>
          </p:cNvPr>
          <p:cNvSpPr txBox="1">
            <a:spLocks noChangeArrowheads="1"/>
          </p:cNvSpPr>
          <p:nvPr/>
        </p:nvSpPr>
        <p:spPr bwMode="auto">
          <a:xfrm>
            <a:off x="686257" y="15948346"/>
            <a:ext cx="10856913" cy="11521255"/>
          </a:xfrm>
          <a:prstGeom prst="rect">
            <a:avLst/>
          </a:prstGeom>
          <a:solidFill>
            <a:schemeClr val="bg1"/>
          </a:solidFill>
          <a:ln>
            <a:solidFill>
              <a:schemeClr val="tx1"/>
            </a:solidFill>
          </a:ln>
        </p:spPr>
        <p:txBody>
          <a:bodyPr wrap="square" rIns="0">
            <a:noAutofit/>
          </a:bodyPr>
          <a:lstStyle/>
          <a:p>
            <a:r>
              <a:rPr lang="en-US" sz="3200" i="1" dirty="0"/>
              <a:t>A 40-year-old woman, with history of first trimester pregnancy loss, presented with subacute, progressive sharp right upper quadrant (RUQ) abdominal pain with associated rash. </a:t>
            </a:r>
          </a:p>
          <a:p>
            <a:endParaRPr lang="en-US" sz="3200" i="1" dirty="0"/>
          </a:p>
          <a:p>
            <a:pPr marL="457200" lvl="0" indent="-457200">
              <a:buFont typeface="Arial" panose="020B0604020202020204" pitchFamily="34" charset="0"/>
              <a:buChar char="•"/>
            </a:pPr>
            <a:r>
              <a:rPr lang="en-US" sz="3200" dirty="0"/>
              <a:t>Exam: febrile, tachycardic; RUQ tenderness; maculopapular rash of face and chest</a:t>
            </a:r>
          </a:p>
          <a:p>
            <a:pPr marL="457200" lvl="0" indent="-457200">
              <a:buFont typeface="Arial" panose="020B0604020202020204" pitchFamily="34" charset="0"/>
              <a:buChar char="•"/>
            </a:pPr>
            <a:r>
              <a:rPr lang="en-US" sz="3200" dirty="0"/>
              <a:t>W/u: CT </a:t>
            </a:r>
            <a:r>
              <a:rPr lang="en-US" sz="3200" dirty="0" err="1"/>
              <a:t>abd</a:t>
            </a:r>
            <a:r>
              <a:rPr lang="en-US" sz="3200" dirty="0"/>
              <a:t> concerning for liver abscesses. Liver biopsies benign; rash punch biopsy: </a:t>
            </a:r>
            <a:r>
              <a:rPr lang="en-US" sz="3200" b="1" dirty="0"/>
              <a:t>vasculitis</a:t>
            </a:r>
            <a:r>
              <a:rPr lang="en-US" sz="3200" dirty="0"/>
              <a:t> </a:t>
            </a:r>
          </a:p>
          <a:p>
            <a:pPr marL="457200" lvl="0" indent="-457200">
              <a:buFont typeface="Arial" panose="020B0604020202020204" pitchFamily="34" charset="0"/>
              <a:buChar char="•"/>
            </a:pPr>
            <a:r>
              <a:rPr lang="en-US" sz="3200" dirty="0"/>
              <a:t>Empiric sepsis treatment</a:t>
            </a:r>
          </a:p>
          <a:p>
            <a:r>
              <a:rPr lang="en-US" sz="3200" dirty="0">
                <a:sym typeface="Wingdings" panose="05000000000000000000" pitchFamily="2" charset="2"/>
              </a:rPr>
              <a:t></a:t>
            </a:r>
            <a:r>
              <a:rPr lang="en-US" sz="3200" dirty="0"/>
              <a:t> clinical status worsens: chest pain, elevated troponin, consistent with demand ischemia; abdominal pain worsening</a:t>
            </a:r>
          </a:p>
          <a:p>
            <a:pPr marL="457200" lvl="0" indent="-457200">
              <a:buFont typeface="Arial" panose="020B0604020202020204" pitchFamily="34" charset="0"/>
              <a:buChar char="•"/>
            </a:pPr>
            <a:r>
              <a:rPr lang="en-US" sz="3200" dirty="0"/>
              <a:t>Repeat CT: </a:t>
            </a:r>
            <a:r>
              <a:rPr lang="en-US" sz="3200" b="1" dirty="0"/>
              <a:t>hepatic infarcts, portal vein thrombosis, and bilateral adrenal hemorrhage</a:t>
            </a:r>
            <a:r>
              <a:rPr lang="en-US" sz="3200" dirty="0"/>
              <a:t> </a:t>
            </a:r>
          </a:p>
          <a:p>
            <a:pPr marL="457200" lvl="0" indent="-457200">
              <a:buFont typeface="Arial" panose="020B0604020202020204" pitchFamily="34" charset="0"/>
              <a:buChar char="•"/>
            </a:pPr>
            <a:r>
              <a:rPr lang="en-US" sz="3200" dirty="0"/>
              <a:t>All three </a:t>
            </a:r>
            <a:r>
              <a:rPr lang="en-US" sz="3200" b="1" dirty="0"/>
              <a:t>antiphospholipid antibodies</a:t>
            </a:r>
            <a:r>
              <a:rPr lang="en-US" sz="3200" dirty="0"/>
              <a:t> present</a:t>
            </a:r>
          </a:p>
          <a:p>
            <a:r>
              <a:rPr lang="en-US" sz="3200" dirty="0">
                <a:sym typeface="Wingdings" panose="05000000000000000000" pitchFamily="2" charset="2"/>
              </a:rPr>
              <a:t></a:t>
            </a:r>
            <a:r>
              <a:rPr lang="en-US" sz="3200" dirty="0"/>
              <a:t> CAPS diagnosis made</a:t>
            </a:r>
          </a:p>
          <a:p>
            <a:pPr marL="457200" lvl="0" indent="-457200">
              <a:buFont typeface="Arial" panose="020B0604020202020204" pitchFamily="34" charset="0"/>
              <a:buChar char="•"/>
            </a:pPr>
            <a:r>
              <a:rPr lang="en-US" sz="3200" dirty="0"/>
              <a:t>Pulse IV steroids</a:t>
            </a:r>
            <a:r>
              <a:rPr lang="en-US" sz="3200" b="1" dirty="0"/>
              <a:t> </a:t>
            </a:r>
            <a:r>
              <a:rPr lang="en-US" sz="3200" dirty="0"/>
              <a:t>and heparin initiated; some improvement, but then develops </a:t>
            </a:r>
            <a:r>
              <a:rPr lang="en-US" sz="3200" b="1" dirty="0"/>
              <a:t>DIC</a:t>
            </a:r>
            <a:endParaRPr lang="en-US" sz="3200" dirty="0"/>
          </a:p>
          <a:p>
            <a:pPr marL="457200" lvl="0" indent="-457200">
              <a:buFont typeface="Arial" panose="020B0604020202020204" pitchFamily="34" charset="0"/>
              <a:buChar char="•"/>
            </a:pPr>
            <a:r>
              <a:rPr lang="en-US" sz="3200" dirty="0"/>
              <a:t>Urgent TPE initiated with significant clinical and laboratory improvement.</a:t>
            </a:r>
            <a:r>
              <a:rPr lang="en-US" sz="3200" b="1" dirty="0"/>
              <a:t> </a:t>
            </a:r>
            <a:r>
              <a:rPr lang="en-US" sz="3200" dirty="0"/>
              <a:t>She was discharged after 8 total sessions</a:t>
            </a:r>
          </a:p>
          <a:p>
            <a:pPr lvl="0"/>
            <a:endParaRPr lang="en-US" sz="3200" dirty="0"/>
          </a:p>
          <a:p>
            <a:r>
              <a:rPr lang="en-US" sz="3200" dirty="0"/>
              <a:t>She has since experienced recurrent flares. Her flares have presented similarly each time – maculopapular rash of the face and chest, RUQ pain, fever, and tachycardia.</a:t>
            </a:r>
            <a:endParaRPr lang="en-US" altLang="en-US" sz="2400" dirty="0">
              <a:latin typeface="Calibri" panose="020F0502020204030204" pitchFamily="34" charset="0"/>
              <a:cs typeface="Calibri" panose="020F0502020204030204" pitchFamily="34" charset="0"/>
            </a:endParaRPr>
          </a:p>
        </p:txBody>
      </p:sp>
      <p:sp>
        <p:nvSpPr>
          <p:cNvPr id="4122" name="TextBox 5">
            <a:extLst>
              <a:ext uri="{FF2B5EF4-FFF2-40B4-BE49-F238E27FC236}">
                <a16:creationId xmlns:a16="http://schemas.microsoft.com/office/drawing/2014/main" id="{527B9798-F90C-4019-A592-8CFA2DB02B43}"/>
              </a:ext>
            </a:extLst>
          </p:cNvPr>
          <p:cNvSpPr txBox="1">
            <a:spLocks noChangeArrowheads="1"/>
          </p:cNvSpPr>
          <p:nvPr/>
        </p:nvSpPr>
        <p:spPr bwMode="auto">
          <a:xfrm>
            <a:off x="26841671" y="6241467"/>
            <a:ext cx="10829089" cy="14671067"/>
          </a:xfrm>
          <a:prstGeom prst="rect">
            <a:avLst/>
          </a:prstGeom>
          <a:solidFill>
            <a:schemeClr val="bg1"/>
          </a:solidFill>
          <a:ln>
            <a:solidFill>
              <a:schemeClr val="tx1"/>
            </a:solidFill>
          </a:ln>
        </p:spPr>
        <p:txBody>
          <a:bodyPr wrap="square">
            <a:noAutofit/>
          </a:bodyPr>
          <a:lstStyle/>
          <a:p>
            <a:endParaRPr lang="en-US" sz="3200" dirty="0"/>
          </a:p>
        </p:txBody>
      </p:sp>
      <p:pic>
        <p:nvPicPr>
          <p:cNvPr id="4123" name="Picture 7" descr="A close up of text on a white background&#10;&#10;Description automatically generated">
            <a:extLst>
              <a:ext uri="{FF2B5EF4-FFF2-40B4-BE49-F238E27FC236}">
                <a16:creationId xmlns:a16="http://schemas.microsoft.com/office/drawing/2014/main" id="{6667BD02-C956-4CD5-9639-0A289024ECA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t="1524" b="10046"/>
          <a:stretch>
            <a:fillRect/>
          </a:stretch>
        </p:blipFill>
        <p:spPr bwMode="auto">
          <a:xfrm>
            <a:off x="12543821" y="12469174"/>
            <a:ext cx="6747489" cy="52647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pic>
        <p:nvPicPr>
          <p:cNvPr id="4125" name="Picture 14" descr="A picture containing indoor&#10;&#10;Description automatically generated">
            <a:extLst>
              <a:ext uri="{FF2B5EF4-FFF2-40B4-BE49-F238E27FC236}">
                <a16:creationId xmlns:a16="http://schemas.microsoft.com/office/drawing/2014/main" id="{5E961EA9-63CC-494A-8116-EBA9278F1A4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229291" y="7154803"/>
            <a:ext cx="7219032" cy="4924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6" name="Picture 16" descr="A picture containing indoor, sitting&#10;&#10;Description automatically generated">
            <a:extLst>
              <a:ext uri="{FF2B5EF4-FFF2-40B4-BE49-F238E27FC236}">
                <a16:creationId xmlns:a16="http://schemas.microsoft.com/office/drawing/2014/main" id="{8B88E4C4-8861-460A-B211-D4B9D0FB56B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292459" y="7121720"/>
            <a:ext cx="6792643" cy="4905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127" name="Straight Arrow Connector 19">
            <a:extLst>
              <a:ext uri="{FF2B5EF4-FFF2-40B4-BE49-F238E27FC236}">
                <a16:creationId xmlns:a16="http://schemas.microsoft.com/office/drawing/2014/main" id="{21DFC78A-6391-4EB4-8D3E-10A750D13548}"/>
              </a:ext>
            </a:extLst>
          </p:cNvPr>
          <p:cNvCxnSpPr>
            <a:cxnSpLocks noChangeShapeType="1"/>
          </p:cNvCxnSpPr>
          <p:nvPr/>
        </p:nvCxnSpPr>
        <p:spPr bwMode="auto">
          <a:xfrm flipV="1">
            <a:off x="13889496" y="9285714"/>
            <a:ext cx="288925" cy="565150"/>
          </a:xfrm>
          <a:prstGeom prst="straightConnector1">
            <a:avLst/>
          </a:prstGeom>
          <a:noFill/>
          <a:ln w="57150" algn="ctr">
            <a:solidFill>
              <a:srgbClr val="C00000"/>
            </a:solidFill>
            <a:round/>
            <a:headEnd type="none" w="sm" len="sm"/>
            <a:tailEnd type="triangle" w="med" len="med"/>
          </a:ln>
          <a:extLst>
            <a:ext uri="{909E8E84-426E-40DD-AFC4-6F175D3DCCD1}">
              <a14:hiddenFill xmlns:a14="http://schemas.microsoft.com/office/drawing/2010/main">
                <a:noFill/>
              </a14:hiddenFill>
            </a:ext>
          </a:extLst>
        </p:spPr>
      </p:cxnSp>
      <p:cxnSp>
        <p:nvCxnSpPr>
          <p:cNvPr id="4128" name="Straight Arrow Connector 45">
            <a:extLst>
              <a:ext uri="{FF2B5EF4-FFF2-40B4-BE49-F238E27FC236}">
                <a16:creationId xmlns:a16="http://schemas.microsoft.com/office/drawing/2014/main" id="{9A701E6B-0D6C-45E1-A7E1-8EE78DE770E2}"/>
              </a:ext>
            </a:extLst>
          </p:cNvPr>
          <p:cNvCxnSpPr>
            <a:cxnSpLocks/>
          </p:cNvCxnSpPr>
          <p:nvPr/>
        </p:nvCxnSpPr>
        <p:spPr bwMode="auto">
          <a:xfrm>
            <a:off x="21092528" y="10112696"/>
            <a:ext cx="282575" cy="471488"/>
          </a:xfrm>
          <a:prstGeom prst="straightConnector1">
            <a:avLst/>
          </a:prstGeom>
          <a:noFill/>
          <a:ln w="57150" algn="ctr">
            <a:solidFill>
              <a:srgbClr val="C00000"/>
            </a:solidFill>
            <a:round/>
            <a:headEnd type="none" w="sm" len="sm"/>
            <a:tailEnd type="triangle" w="med" len="med"/>
          </a:ln>
          <a:extLst>
            <a:ext uri="{909E8E84-426E-40DD-AFC4-6F175D3DCCD1}">
              <a14:hiddenFill xmlns:a14="http://schemas.microsoft.com/office/drawing/2010/main">
                <a:noFill/>
              </a14:hiddenFill>
            </a:ext>
          </a:extLst>
        </p:spPr>
      </p:cxnSp>
      <p:sp>
        <p:nvSpPr>
          <p:cNvPr id="4129" name="TextBox 22">
            <a:extLst>
              <a:ext uri="{FF2B5EF4-FFF2-40B4-BE49-F238E27FC236}">
                <a16:creationId xmlns:a16="http://schemas.microsoft.com/office/drawing/2014/main" id="{C0A2A4A0-C820-4E07-810C-20F47750C3EF}"/>
              </a:ext>
            </a:extLst>
          </p:cNvPr>
          <p:cNvSpPr txBox="1">
            <a:spLocks noChangeArrowheads="1"/>
          </p:cNvSpPr>
          <p:nvPr/>
        </p:nvSpPr>
        <p:spPr bwMode="auto">
          <a:xfrm>
            <a:off x="12233541" y="6307459"/>
            <a:ext cx="13838861" cy="830997"/>
          </a:xfrm>
          <a:prstGeom prst="rect">
            <a:avLst/>
          </a:prstGeom>
          <a:solidFill>
            <a:schemeClr val="accent3"/>
          </a:solidFill>
          <a:ln>
            <a:solidFill>
              <a:schemeClr val="tx1"/>
            </a:solidFill>
          </a:ln>
        </p:spPr>
        <p:txBody>
          <a:bodyPr wrap="square">
            <a:spAutoFit/>
          </a:bodyPr>
          <a:lstStyle/>
          <a:p>
            <a:pPr algn="just"/>
            <a:r>
              <a:rPr lang="en-US" altLang="en-US" sz="2400" u="sng" dirty="0"/>
              <a:t>Figure 1:</a:t>
            </a:r>
            <a:r>
              <a:rPr lang="en-US" altLang="en-US" sz="2400" dirty="0"/>
              <a:t> CT Abdomen revealing progression of “multiple, ill-defined, hypodense lesions throughout the liver”, caused by multifocal thrombosed vessels.</a:t>
            </a:r>
            <a:endParaRPr lang="en-US" altLang="en-US" sz="2400" u="sng" dirty="0"/>
          </a:p>
        </p:txBody>
      </p:sp>
      <p:sp>
        <p:nvSpPr>
          <p:cNvPr id="39" name="TextBox 1">
            <a:extLst>
              <a:ext uri="{FF2B5EF4-FFF2-40B4-BE49-F238E27FC236}">
                <a16:creationId xmlns:a16="http://schemas.microsoft.com/office/drawing/2014/main" id="{57F26789-C428-478A-949E-D476D1ADAE72}"/>
              </a:ext>
            </a:extLst>
          </p:cNvPr>
          <p:cNvSpPr txBox="1">
            <a:spLocks noChangeArrowheads="1"/>
          </p:cNvSpPr>
          <p:nvPr/>
        </p:nvSpPr>
        <p:spPr bwMode="auto">
          <a:xfrm>
            <a:off x="12233540" y="5878834"/>
            <a:ext cx="13860953" cy="412015"/>
          </a:xfrm>
          <a:prstGeom prst="rect">
            <a:avLst/>
          </a:prstGeom>
          <a:blipFill>
            <a:blip r:embed="rId5"/>
            <a:tile tx="0" ty="0" sx="100000" sy="100000" flip="none" algn="tl"/>
          </a:blipFill>
          <a:ln w="9525" cmpd="sng">
            <a:solidFill>
              <a:schemeClr val="tx1"/>
            </a:solidFill>
            <a:miter lim="800000"/>
            <a:headEnd/>
            <a:tailEnd/>
          </a:ln>
        </p:spPr>
        <p:txBody>
          <a:bodyPr wrap="square">
            <a:spAutoFit/>
          </a:bodyPr>
          <a:lstStyle/>
          <a:p>
            <a:pPr>
              <a:defRPr/>
            </a:pPr>
            <a:endParaRPr lang="en-US" altLang="en-US" sz="2450" dirty="0">
              <a:ln>
                <a:solidFill>
                  <a:schemeClr val="tx1"/>
                </a:solidFill>
              </a:ln>
              <a:cs typeface="Times New Roman" panose="02020603050405020304" pitchFamily="18" charset="0"/>
            </a:endParaRPr>
          </a:p>
        </p:txBody>
      </p:sp>
      <p:sp>
        <p:nvSpPr>
          <p:cNvPr id="2" name="TextBox 1">
            <a:extLst>
              <a:ext uri="{FF2B5EF4-FFF2-40B4-BE49-F238E27FC236}">
                <a16:creationId xmlns:a16="http://schemas.microsoft.com/office/drawing/2014/main" id="{8C75CDF2-0503-49DE-9155-CB12293EEA43}"/>
              </a:ext>
            </a:extLst>
          </p:cNvPr>
          <p:cNvSpPr txBox="1"/>
          <p:nvPr/>
        </p:nvSpPr>
        <p:spPr>
          <a:xfrm>
            <a:off x="19405780" y="11734732"/>
            <a:ext cx="6681514" cy="340727"/>
          </a:xfrm>
          <a:prstGeom prst="rect">
            <a:avLst/>
          </a:prstGeom>
          <a:solidFill>
            <a:schemeClr val="tx2"/>
          </a:solidFill>
        </p:spPr>
        <p:txBody>
          <a:bodyPr wrap="square" rtlCol="0">
            <a:spAutoFit/>
          </a:bodyPr>
          <a:lstStyle/>
          <a:p>
            <a:endParaRPr lang="en-US" dirty="0"/>
          </a:p>
        </p:txBody>
      </p:sp>
      <p:sp>
        <p:nvSpPr>
          <p:cNvPr id="5" name="TextBox 4">
            <a:extLst>
              <a:ext uri="{FF2B5EF4-FFF2-40B4-BE49-F238E27FC236}">
                <a16:creationId xmlns:a16="http://schemas.microsoft.com/office/drawing/2014/main" id="{198774F0-4B5D-44C3-A673-9F4BD769A1E1}"/>
              </a:ext>
            </a:extLst>
          </p:cNvPr>
          <p:cNvSpPr txBox="1"/>
          <p:nvPr/>
        </p:nvSpPr>
        <p:spPr>
          <a:xfrm>
            <a:off x="18781800" y="12690199"/>
            <a:ext cx="7025496" cy="5394548"/>
          </a:xfrm>
          <a:prstGeom prst="rect">
            <a:avLst/>
          </a:prstGeom>
          <a:noFill/>
        </p:spPr>
        <p:txBody>
          <a:bodyPr wrap="square" bIns="0" rtlCol="0">
            <a:noAutofit/>
          </a:bodyPr>
          <a:lstStyle/>
          <a:p>
            <a:pPr lvl="1" algn="ctr"/>
            <a:r>
              <a:rPr lang="en-US" altLang="en-US" sz="2400" u="sng" dirty="0"/>
              <a:t>Figure 2:</a:t>
            </a:r>
            <a:r>
              <a:rPr lang="en-US" altLang="en-US" sz="2400" dirty="0"/>
              <a:t> Initial results of her antiphospholipid antibody panel. </a:t>
            </a:r>
          </a:p>
          <a:p>
            <a:pPr lvl="1" algn="ctr"/>
            <a:endParaRPr lang="en-US" altLang="en-US" sz="2400" dirty="0"/>
          </a:p>
          <a:p>
            <a:pPr lvl="1" algn="ctr"/>
            <a:r>
              <a:rPr lang="en-US" altLang="en-US" sz="2400" dirty="0"/>
              <a:t>Dilute Russell’s viper venom time (DRVVT) ratio: indicates the presence of lupus anticoagulant.</a:t>
            </a:r>
          </a:p>
          <a:p>
            <a:pPr lvl="1" algn="ctr"/>
            <a:endParaRPr lang="en-US" altLang="en-US" sz="2400" dirty="0"/>
          </a:p>
          <a:p>
            <a:pPr lvl="1" algn="ctr"/>
            <a:r>
              <a:rPr lang="en-US" altLang="en-US" sz="2400" dirty="0"/>
              <a:t> Her anti-cardiolipin and anti-beta2glycoprotein antibodies have generally been too high to quantify every time they are measured.</a:t>
            </a:r>
          </a:p>
          <a:p>
            <a:pPr lvl="1" algn="ctr"/>
            <a:endParaRPr lang="en-US" altLang="en-US" sz="2400" dirty="0"/>
          </a:p>
          <a:p>
            <a:pPr lvl="1" algn="ctr"/>
            <a:r>
              <a:rPr lang="en-US" altLang="en-US" sz="2400" dirty="0"/>
              <a:t>“GPL” refers to IgG phospholipid antigens and represents a measuring unit of anti-cardiolipin antibodies.</a:t>
            </a:r>
          </a:p>
          <a:p>
            <a:endParaRPr lang="en-US" dirty="0"/>
          </a:p>
        </p:txBody>
      </p:sp>
      <p:pic>
        <p:nvPicPr>
          <p:cNvPr id="1030" name="Picture 6" descr="Image result for uc davis school of medicine logo">
            <a:extLst>
              <a:ext uri="{FF2B5EF4-FFF2-40B4-BE49-F238E27FC236}">
                <a16:creationId xmlns:a16="http://schemas.microsoft.com/office/drawing/2014/main" id="{5C9702C0-F4C1-4E08-89CA-073DA64F5B17}"/>
              </a:ext>
            </a:extLst>
          </p:cNvPr>
          <p:cNvPicPr>
            <a:picLocks noChangeAspect="1" noChangeArrowheads="1"/>
          </p:cNvPicPr>
          <p:nvPr/>
        </p:nvPicPr>
        <p:blipFill>
          <a:blip r:embed="rId9">
            <a:alphaModFix/>
            <a:extLst>
              <a:ext uri="{28A0092B-C50C-407E-A947-70E740481C1C}">
                <a14:useLocalDpi xmlns:a14="http://schemas.microsoft.com/office/drawing/2010/main" val="0"/>
              </a:ext>
            </a:extLst>
          </a:blip>
          <a:srcRect/>
          <a:stretch>
            <a:fillRect/>
          </a:stretch>
        </p:blipFill>
        <p:spPr bwMode="auto">
          <a:xfrm>
            <a:off x="34025345" y="-64229"/>
            <a:ext cx="4056363" cy="405636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F19241B2-4101-41FB-A08B-751282DE9295}"/>
              </a:ext>
            </a:extLst>
          </p:cNvPr>
          <p:cNvSpPr txBox="1"/>
          <p:nvPr/>
        </p:nvSpPr>
        <p:spPr>
          <a:xfrm>
            <a:off x="12225045" y="18175866"/>
            <a:ext cx="13869449" cy="9293735"/>
          </a:xfrm>
          <a:prstGeom prst="rect">
            <a:avLst/>
          </a:prstGeom>
          <a:solidFill>
            <a:schemeClr val="accent3"/>
          </a:solidFill>
          <a:ln w="9525">
            <a:solidFill>
              <a:schemeClr val="tx1"/>
            </a:solidFill>
          </a:ln>
        </p:spPr>
        <p:txBody>
          <a:bodyPr wrap="square" rtlCol="0">
            <a:spAutoFit/>
          </a:bodyPr>
          <a:lstStyle/>
          <a:p>
            <a:endParaRPr lang="en-US"/>
          </a:p>
        </p:txBody>
      </p:sp>
      <p:graphicFrame>
        <p:nvGraphicFramePr>
          <p:cNvPr id="41" name="Chart 40">
            <a:extLst>
              <a:ext uri="{FF2B5EF4-FFF2-40B4-BE49-F238E27FC236}">
                <a16:creationId xmlns:a16="http://schemas.microsoft.com/office/drawing/2014/main" id="{4593290F-D3DA-41A3-A9C4-660467560035}"/>
              </a:ext>
            </a:extLst>
          </p:cNvPr>
          <p:cNvGraphicFramePr>
            <a:graphicFrameLocks/>
          </p:cNvGraphicFramePr>
          <p:nvPr>
            <p:extLst>
              <p:ext uri="{D42A27DB-BD31-4B8C-83A1-F6EECF244321}">
                <p14:modId xmlns:p14="http://schemas.microsoft.com/office/powerpoint/2010/main" val="2197516185"/>
              </p:ext>
            </p:extLst>
          </p:nvPr>
        </p:nvGraphicFramePr>
        <p:xfrm>
          <a:off x="12320854" y="18292740"/>
          <a:ext cx="13663346" cy="7058368"/>
        </p:xfrm>
        <a:graphic>
          <a:graphicData uri="http://schemas.openxmlformats.org/drawingml/2006/chart">
            <c:chart xmlns:c="http://schemas.openxmlformats.org/drawingml/2006/chart" xmlns:r="http://schemas.openxmlformats.org/officeDocument/2006/relationships" r:id="rId10"/>
          </a:graphicData>
        </a:graphic>
      </p:graphicFrame>
      <p:sp>
        <p:nvSpPr>
          <p:cNvPr id="7" name="TextBox 6">
            <a:extLst>
              <a:ext uri="{FF2B5EF4-FFF2-40B4-BE49-F238E27FC236}">
                <a16:creationId xmlns:a16="http://schemas.microsoft.com/office/drawing/2014/main" id="{A21805B7-548B-48DD-8FDD-8C07612E573F}"/>
              </a:ext>
            </a:extLst>
          </p:cNvPr>
          <p:cNvSpPr txBox="1"/>
          <p:nvPr/>
        </p:nvSpPr>
        <p:spPr>
          <a:xfrm>
            <a:off x="12519586" y="25351108"/>
            <a:ext cx="13464614" cy="1966592"/>
          </a:xfrm>
          <a:prstGeom prst="rect">
            <a:avLst/>
          </a:prstGeom>
          <a:noFill/>
        </p:spPr>
        <p:txBody>
          <a:bodyPr wrap="square" rtlCol="0">
            <a:spAutoFit/>
          </a:bodyPr>
          <a:lstStyle/>
          <a:p>
            <a:r>
              <a:rPr lang="en-US" sz="2400" u="sng" dirty="0"/>
              <a:t>Figure 3</a:t>
            </a:r>
            <a:r>
              <a:rPr lang="en-US" sz="2400" dirty="0"/>
              <a:t>: The case presentation described occurred in March 2018. As demonstrated, since diagnosis, her flares have been occurring more frequently. Refer to dates seen in treatment table to the right for different escalations in treatment modalities at selected time points. Initially, her disease appeared to respond best to Plasma Exchange; however, over time, its efficacy appeared to wane, as demonstrated by the increased frequency of her presentations.</a:t>
            </a:r>
          </a:p>
        </p:txBody>
      </p:sp>
      <p:graphicFrame>
        <p:nvGraphicFramePr>
          <p:cNvPr id="8" name="Table 7">
            <a:extLst>
              <a:ext uri="{FF2B5EF4-FFF2-40B4-BE49-F238E27FC236}">
                <a16:creationId xmlns:a16="http://schemas.microsoft.com/office/drawing/2014/main" id="{3FB8A439-F5AA-41C4-9412-2592415C5554}"/>
              </a:ext>
            </a:extLst>
          </p:cNvPr>
          <p:cNvGraphicFramePr>
            <a:graphicFrameLocks noGrp="1"/>
          </p:cNvGraphicFramePr>
          <p:nvPr>
            <p:extLst>
              <p:ext uri="{D42A27DB-BD31-4B8C-83A1-F6EECF244321}">
                <p14:modId xmlns:p14="http://schemas.microsoft.com/office/powerpoint/2010/main" val="2801212621"/>
              </p:ext>
            </p:extLst>
          </p:nvPr>
        </p:nvGraphicFramePr>
        <p:xfrm>
          <a:off x="26861551" y="6241467"/>
          <a:ext cx="10809212" cy="14671068"/>
        </p:xfrm>
        <a:graphic>
          <a:graphicData uri="http://schemas.openxmlformats.org/drawingml/2006/table">
            <a:tbl>
              <a:tblPr firstRow="1" firstCol="1" bandRow="1">
                <a:tableStyleId>{5C22544A-7EE6-4342-B048-85BDC9FD1C3A}</a:tableStyleId>
              </a:tblPr>
              <a:tblGrid>
                <a:gridCol w="3602300">
                  <a:extLst>
                    <a:ext uri="{9D8B030D-6E8A-4147-A177-3AD203B41FA5}">
                      <a16:colId xmlns:a16="http://schemas.microsoft.com/office/drawing/2014/main" val="2909582165"/>
                    </a:ext>
                  </a:extLst>
                </a:gridCol>
                <a:gridCol w="3603456">
                  <a:extLst>
                    <a:ext uri="{9D8B030D-6E8A-4147-A177-3AD203B41FA5}">
                      <a16:colId xmlns:a16="http://schemas.microsoft.com/office/drawing/2014/main" val="2957330389"/>
                    </a:ext>
                  </a:extLst>
                </a:gridCol>
                <a:gridCol w="3603456">
                  <a:extLst>
                    <a:ext uri="{9D8B030D-6E8A-4147-A177-3AD203B41FA5}">
                      <a16:colId xmlns:a16="http://schemas.microsoft.com/office/drawing/2014/main" val="326142132"/>
                    </a:ext>
                  </a:extLst>
                </a:gridCol>
              </a:tblGrid>
              <a:tr h="819404">
                <a:tc>
                  <a:txBody>
                    <a:bodyPr/>
                    <a:lstStyle/>
                    <a:p>
                      <a:pPr marL="0" marR="0">
                        <a:lnSpc>
                          <a:spcPct val="107000"/>
                        </a:lnSpc>
                        <a:spcBef>
                          <a:spcPts val="0"/>
                        </a:spcBef>
                        <a:spcAft>
                          <a:spcPts val="0"/>
                        </a:spcAft>
                      </a:pPr>
                      <a:r>
                        <a:rPr lang="en-US" sz="2200" dirty="0">
                          <a:effectLst/>
                          <a:latin typeface="+mj-lt"/>
                        </a:rPr>
                        <a:t>Treatment modality</a:t>
                      </a:r>
                    </a:p>
                    <a:p>
                      <a:pPr marL="0" marR="0">
                        <a:lnSpc>
                          <a:spcPct val="107000"/>
                        </a:lnSpc>
                        <a:spcBef>
                          <a:spcPts val="0"/>
                        </a:spcBef>
                        <a:spcAft>
                          <a:spcPts val="0"/>
                        </a:spcAft>
                      </a:pPr>
                      <a:r>
                        <a:rPr lang="en-US" sz="2200" i="1" dirty="0">
                          <a:solidFill>
                            <a:schemeClr val="tx1"/>
                          </a:solidFill>
                          <a:effectLst/>
                          <a:latin typeface="+mj-lt"/>
                          <a:ea typeface="Calibri" panose="020F0502020204030204" pitchFamily="34" charset="0"/>
                          <a:cs typeface="Times New Roman" panose="02020603050405020304" pitchFamily="18" charset="0"/>
                        </a:rPr>
                        <a:t>Dates we used</a:t>
                      </a:r>
                    </a:p>
                  </a:txBody>
                  <a:tcPr marL="68580" marR="68580" marT="0" marB="0"/>
                </a:tc>
                <a:tc>
                  <a:txBody>
                    <a:bodyPr/>
                    <a:lstStyle/>
                    <a:p>
                      <a:pPr marL="0" marR="0">
                        <a:lnSpc>
                          <a:spcPct val="107000"/>
                        </a:lnSpc>
                        <a:spcBef>
                          <a:spcPts val="0"/>
                        </a:spcBef>
                        <a:spcAft>
                          <a:spcPts val="0"/>
                        </a:spcAft>
                      </a:pPr>
                      <a:r>
                        <a:rPr lang="en-US" sz="2200" dirty="0">
                          <a:effectLst/>
                          <a:latin typeface="+mj-lt"/>
                        </a:rPr>
                        <a:t>Mechanism of action</a:t>
                      </a:r>
                      <a:endParaRPr lang="en-US" sz="22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200" dirty="0">
                          <a:effectLst/>
                          <a:latin typeface="+mj-lt"/>
                        </a:rPr>
                        <a:t>Experience in our case</a:t>
                      </a:r>
                      <a:endParaRPr lang="en-US" sz="2200" dirty="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36516506"/>
                  </a:ext>
                </a:extLst>
              </a:tr>
              <a:tr h="2617127">
                <a:tc>
                  <a:txBody>
                    <a:bodyPr/>
                    <a:lstStyle/>
                    <a:p>
                      <a:pPr marL="0" marR="0">
                        <a:lnSpc>
                          <a:spcPct val="107000"/>
                        </a:lnSpc>
                        <a:spcBef>
                          <a:spcPts val="0"/>
                        </a:spcBef>
                        <a:spcAft>
                          <a:spcPts val="0"/>
                        </a:spcAft>
                      </a:pPr>
                      <a:r>
                        <a:rPr lang="en-US" sz="2200" dirty="0">
                          <a:effectLst/>
                          <a:latin typeface="+mj-lt"/>
                        </a:rPr>
                        <a:t>Anticoagulation</a:t>
                      </a:r>
                    </a:p>
                    <a:p>
                      <a:pPr marL="0" marR="0">
                        <a:lnSpc>
                          <a:spcPct val="107000"/>
                        </a:lnSpc>
                        <a:spcBef>
                          <a:spcPts val="0"/>
                        </a:spcBef>
                        <a:spcAft>
                          <a:spcPts val="0"/>
                        </a:spcAft>
                      </a:pPr>
                      <a:r>
                        <a:rPr lang="en-US" sz="2200" i="1" dirty="0">
                          <a:solidFill>
                            <a:schemeClr val="tx1"/>
                          </a:solidFill>
                          <a:effectLst/>
                          <a:latin typeface="+mj-lt"/>
                          <a:ea typeface="Calibri" panose="020F0502020204030204" pitchFamily="34" charset="0"/>
                          <a:cs typeface="Times New Roman" panose="02020603050405020304" pitchFamily="18" charset="0"/>
                        </a:rPr>
                        <a:t>throughout disease course</a:t>
                      </a:r>
                    </a:p>
                  </a:txBody>
                  <a:tcPr marL="68580" marR="68580" marT="0" marB="0"/>
                </a:tc>
                <a:tc>
                  <a:txBody>
                    <a:bodyPr/>
                    <a:lstStyle/>
                    <a:p>
                      <a:pPr marL="0" marR="0">
                        <a:lnSpc>
                          <a:spcPct val="107000"/>
                        </a:lnSpc>
                        <a:spcBef>
                          <a:spcPts val="0"/>
                        </a:spcBef>
                        <a:spcAft>
                          <a:spcPts val="0"/>
                        </a:spcAft>
                      </a:pPr>
                      <a:r>
                        <a:rPr lang="en-US" sz="2200">
                          <a:effectLst/>
                          <a:latin typeface="+mj-lt"/>
                        </a:rPr>
                        <a:t>Intervene at different steps of coagulation cascade to prevent the process over-stimulated by anti-phospholipid antibodies</a:t>
                      </a:r>
                      <a:endParaRPr lang="en-US" sz="220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200" dirty="0">
                          <a:effectLst/>
                          <a:latin typeface="+mj-lt"/>
                        </a:rPr>
                        <a:t>Warfarin contraindicated due to difficulty in monitoring (unreliable INR). No clear difference in disease modifying effects with prolonged use of rivaroxaban, </a:t>
                      </a:r>
                      <a:r>
                        <a:rPr lang="en-US" sz="2200" dirty="0" err="1">
                          <a:effectLst/>
                          <a:latin typeface="+mj-lt"/>
                        </a:rPr>
                        <a:t>lovenox</a:t>
                      </a:r>
                      <a:r>
                        <a:rPr lang="en-US" sz="2200" dirty="0">
                          <a:effectLst/>
                          <a:latin typeface="+mj-lt"/>
                        </a:rPr>
                        <a:t>, dabigatran</a:t>
                      </a:r>
                      <a:endParaRPr lang="en-US" sz="2200" dirty="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47964839"/>
                  </a:ext>
                </a:extLst>
              </a:tr>
              <a:tr h="1737506">
                <a:tc>
                  <a:txBody>
                    <a:bodyPr/>
                    <a:lstStyle/>
                    <a:p>
                      <a:pPr marL="0" marR="0">
                        <a:lnSpc>
                          <a:spcPct val="107000"/>
                        </a:lnSpc>
                        <a:spcBef>
                          <a:spcPts val="0"/>
                        </a:spcBef>
                        <a:spcAft>
                          <a:spcPts val="0"/>
                        </a:spcAft>
                      </a:pPr>
                      <a:r>
                        <a:rPr lang="en-US" sz="2200" dirty="0">
                          <a:effectLst/>
                          <a:latin typeface="+mj-lt"/>
                        </a:rPr>
                        <a:t>Corticosteroids</a:t>
                      </a:r>
                    </a:p>
                    <a:p>
                      <a:pPr marL="0" marR="0">
                        <a:lnSpc>
                          <a:spcPct val="107000"/>
                        </a:lnSpc>
                        <a:spcBef>
                          <a:spcPts val="0"/>
                        </a:spcBef>
                        <a:spcAft>
                          <a:spcPts val="0"/>
                        </a:spcAft>
                      </a:pPr>
                      <a:r>
                        <a:rPr lang="en-US" sz="2200" i="1" dirty="0">
                          <a:solidFill>
                            <a:schemeClr val="tx1"/>
                          </a:solidFill>
                          <a:effectLst/>
                          <a:latin typeface="+mj-lt"/>
                          <a:ea typeface="Calibri" panose="020F0502020204030204" pitchFamily="34" charset="0"/>
                          <a:cs typeface="Times New Roman" panose="02020603050405020304" pitchFamily="18" charset="0"/>
                        </a:rPr>
                        <a:t>high dose infusions in most flares; less use since Fall 2019</a:t>
                      </a:r>
                    </a:p>
                  </a:txBody>
                  <a:tcPr marL="68580" marR="68580" marT="0" marB="0"/>
                </a:tc>
                <a:tc>
                  <a:txBody>
                    <a:bodyPr/>
                    <a:lstStyle/>
                    <a:p>
                      <a:pPr marL="0" marR="0">
                        <a:lnSpc>
                          <a:spcPct val="107000"/>
                        </a:lnSpc>
                        <a:spcBef>
                          <a:spcPts val="0"/>
                        </a:spcBef>
                        <a:spcAft>
                          <a:spcPts val="0"/>
                        </a:spcAft>
                      </a:pPr>
                      <a:r>
                        <a:rPr lang="en-US" sz="2200" dirty="0">
                          <a:effectLst/>
                          <a:latin typeface="+mj-lt"/>
                        </a:rPr>
                        <a:t>Decrease inflammatory production of auto-antibodies</a:t>
                      </a:r>
                      <a:endParaRPr lang="en-US" sz="22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200">
                          <a:effectLst/>
                          <a:latin typeface="+mj-lt"/>
                        </a:rPr>
                        <a:t>High dose infusions unable to decrease flare symptoms unless paired with Plasma Exchange</a:t>
                      </a:r>
                      <a:endParaRPr lang="en-US" sz="220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15650997"/>
                  </a:ext>
                </a:extLst>
              </a:tr>
              <a:tr h="2177317">
                <a:tc>
                  <a:txBody>
                    <a:bodyPr/>
                    <a:lstStyle/>
                    <a:p>
                      <a:pPr marL="0" marR="0">
                        <a:lnSpc>
                          <a:spcPct val="107000"/>
                        </a:lnSpc>
                        <a:spcBef>
                          <a:spcPts val="0"/>
                        </a:spcBef>
                        <a:spcAft>
                          <a:spcPts val="0"/>
                        </a:spcAft>
                      </a:pPr>
                      <a:r>
                        <a:rPr lang="en-US" sz="2200" dirty="0">
                          <a:effectLst/>
                          <a:latin typeface="+mj-lt"/>
                        </a:rPr>
                        <a:t>Therapeutic Plasma Exchange</a:t>
                      </a:r>
                    </a:p>
                    <a:p>
                      <a:pPr marL="0" marR="0">
                        <a:lnSpc>
                          <a:spcPct val="107000"/>
                        </a:lnSpc>
                        <a:spcBef>
                          <a:spcPts val="0"/>
                        </a:spcBef>
                        <a:spcAft>
                          <a:spcPts val="0"/>
                        </a:spcAft>
                      </a:pPr>
                      <a:r>
                        <a:rPr lang="en-US" sz="2200" i="1" dirty="0">
                          <a:solidFill>
                            <a:schemeClr val="tx1"/>
                          </a:solidFill>
                          <a:effectLst/>
                          <a:latin typeface="+mj-lt"/>
                          <a:ea typeface="Calibri" panose="020F0502020204030204" pitchFamily="34" charset="0"/>
                          <a:cs typeface="Times New Roman" panose="02020603050405020304" pitchFamily="18" charset="0"/>
                        </a:rPr>
                        <a:t>all flares except most recent Dec 019 - present</a:t>
                      </a:r>
                    </a:p>
                  </a:txBody>
                  <a:tcPr marL="68580" marR="68580" marT="0" marB="0"/>
                </a:tc>
                <a:tc>
                  <a:txBody>
                    <a:bodyPr/>
                    <a:lstStyle/>
                    <a:p>
                      <a:pPr marL="0" marR="0">
                        <a:lnSpc>
                          <a:spcPct val="107000"/>
                        </a:lnSpc>
                        <a:spcBef>
                          <a:spcPts val="0"/>
                        </a:spcBef>
                        <a:spcAft>
                          <a:spcPts val="0"/>
                        </a:spcAft>
                      </a:pPr>
                      <a:r>
                        <a:rPr lang="en-US" sz="2200" dirty="0">
                          <a:effectLst/>
                          <a:latin typeface="+mj-lt"/>
                        </a:rPr>
                        <a:t>Remove harmful antibodies</a:t>
                      </a:r>
                      <a:endParaRPr lang="en-US" sz="22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200" dirty="0">
                          <a:effectLst/>
                          <a:latin typeface="+mj-lt"/>
                        </a:rPr>
                        <a:t>Initially successful at decreasing symptoms during active flares; weaning efficacy over time</a:t>
                      </a:r>
                      <a:endParaRPr lang="en-US" sz="2200" dirty="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47490662"/>
                  </a:ext>
                </a:extLst>
              </a:tr>
              <a:tr h="2177317">
                <a:tc>
                  <a:txBody>
                    <a:bodyPr/>
                    <a:lstStyle/>
                    <a:p>
                      <a:pPr marL="0" marR="0">
                        <a:lnSpc>
                          <a:spcPct val="107000"/>
                        </a:lnSpc>
                        <a:spcBef>
                          <a:spcPts val="0"/>
                        </a:spcBef>
                        <a:spcAft>
                          <a:spcPts val="0"/>
                        </a:spcAft>
                      </a:pPr>
                      <a:r>
                        <a:rPr lang="en-US" sz="2200" dirty="0">
                          <a:effectLst/>
                          <a:latin typeface="+mj-lt"/>
                        </a:rPr>
                        <a:t>Mycophenolate Mofetil</a:t>
                      </a:r>
                    </a:p>
                    <a:p>
                      <a:pPr marL="0" marR="0">
                        <a:lnSpc>
                          <a:spcPct val="107000"/>
                        </a:lnSpc>
                        <a:spcBef>
                          <a:spcPts val="0"/>
                        </a:spcBef>
                        <a:spcAft>
                          <a:spcPts val="0"/>
                        </a:spcAft>
                      </a:pPr>
                      <a:r>
                        <a:rPr lang="en-US" sz="2200" i="1" dirty="0">
                          <a:solidFill>
                            <a:schemeClr val="tx1"/>
                          </a:solidFill>
                          <a:effectLst/>
                          <a:latin typeface="+mj-lt"/>
                          <a:ea typeface="Calibri" panose="020F0502020204030204" pitchFamily="34" charset="0"/>
                          <a:cs typeface="Times New Roman" panose="02020603050405020304" pitchFamily="18" charset="0"/>
                        </a:rPr>
                        <a:t>April 2018-May 2018</a:t>
                      </a:r>
                    </a:p>
                  </a:txBody>
                  <a:tcPr marL="68580" marR="68580" marT="0" marB="0"/>
                </a:tc>
                <a:tc>
                  <a:txBody>
                    <a:bodyPr/>
                    <a:lstStyle/>
                    <a:p>
                      <a:pPr marL="0" marR="0">
                        <a:lnSpc>
                          <a:spcPct val="107000"/>
                        </a:lnSpc>
                        <a:spcBef>
                          <a:spcPts val="0"/>
                        </a:spcBef>
                        <a:spcAft>
                          <a:spcPts val="0"/>
                        </a:spcAft>
                      </a:pPr>
                      <a:r>
                        <a:rPr lang="en-US" sz="2200" dirty="0">
                          <a:effectLst/>
                          <a:latin typeface="+mj-lt"/>
                        </a:rPr>
                        <a:t>Decreases division and antibody production of rapidly dividing immune cells</a:t>
                      </a:r>
                      <a:endParaRPr lang="en-US" sz="2200" dirty="0">
                        <a:effectLst/>
                        <a:latin typeface="+mj-lt"/>
                        <a:ea typeface="Calibri" panose="020F0502020204030204" pitchFamily="34" charset="0"/>
                        <a:cs typeface="Times New Roman" panose="02020603050405020304" pitchFamily="18" charset="0"/>
                      </a:endParaRPr>
                    </a:p>
                  </a:txBody>
                  <a:tcPr marL="68580" marR="68580" marT="0" marB="91440"/>
                </a:tc>
                <a:tc>
                  <a:txBody>
                    <a:bodyPr/>
                    <a:lstStyle/>
                    <a:p>
                      <a:pPr marL="0" marR="0">
                        <a:lnSpc>
                          <a:spcPct val="107000"/>
                        </a:lnSpc>
                        <a:spcBef>
                          <a:spcPts val="0"/>
                        </a:spcBef>
                        <a:spcAft>
                          <a:spcPts val="0"/>
                        </a:spcAft>
                      </a:pPr>
                      <a:r>
                        <a:rPr lang="en-US" sz="2200" dirty="0">
                          <a:effectLst/>
                          <a:latin typeface="+mj-lt"/>
                        </a:rPr>
                        <a:t>Took an abbreviated maintenance course during a period of disease remission; unclear efficacy</a:t>
                      </a:r>
                      <a:endParaRPr lang="en-US" sz="2200" dirty="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66516257"/>
                  </a:ext>
                </a:extLst>
              </a:tr>
              <a:tr h="2177317">
                <a:tc>
                  <a:txBody>
                    <a:bodyPr/>
                    <a:lstStyle/>
                    <a:p>
                      <a:pPr marL="0" marR="0">
                        <a:lnSpc>
                          <a:spcPct val="107000"/>
                        </a:lnSpc>
                        <a:spcBef>
                          <a:spcPts val="0"/>
                        </a:spcBef>
                        <a:spcAft>
                          <a:spcPts val="0"/>
                        </a:spcAft>
                      </a:pPr>
                      <a:r>
                        <a:rPr lang="en-US" sz="2200" dirty="0">
                          <a:effectLst/>
                          <a:latin typeface="+mj-lt"/>
                        </a:rPr>
                        <a:t>Cyclophosphamide</a:t>
                      </a:r>
                    </a:p>
                    <a:p>
                      <a:pPr marL="0" marR="0">
                        <a:lnSpc>
                          <a:spcPct val="107000"/>
                        </a:lnSpc>
                        <a:spcBef>
                          <a:spcPts val="0"/>
                        </a:spcBef>
                        <a:spcAft>
                          <a:spcPts val="0"/>
                        </a:spcAft>
                      </a:pPr>
                      <a:r>
                        <a:rPr lang="en-US" sz="2200" i="1" dirty="0">
                          <a:solidFill>
                            <a:schemeClr val="tx1"/>
                          </a:solidFill>
                          <a:effectLst/>
                          <a:latin typeface="+mj-lt"/>
                          <a:ea typeface="Calibri" panose="020F0502020204030204" pitchFamily="34" charset="0"/>
                          <a:cs typeface="Times New Roman" panose="02020603050405020304" pitchFamily="18" charset="0"/>
                        </a:rPr>
                        <a:t>Nov 2018 – July 2019</a:t>
                      </a:r>
                    </a:p>
                  </a:txBody>
                  <a:tcPr marL="68580" marR="68580" marT="0" marB="0"/>
                </a:tc>
                <a:tc>
                  <a:txBody>
                    <a:bodyPr/>
                    <a:lstStyle/>
                    <a:p>
                      <a:pPr marL="0" marR="0">
                        <a:lnSpc>
                          <a:spcPct val="107000"/>
                        </a:lnSpc>
                        <a:spcBef>
                          <a:spcPts val="0"/>
                        </a:spcBef>
                        <a:spcAft>
                          <a:spcPts val="0"/>
                        </a:spcAft>
                      </a:pPr>
                      <a:r>
                        <a:rPr lang="en-US" sz="2200" dirty="0">
                          <a:effectLst/>
                          <a:latin typeface="+mj-lt"/>
                        </a:rPr>
                        <a:t>Apoptosis of rapidly dividing immune cells </a:t>
                      </a:r>
                      <a:endParaRPr lang="en-US" sz="22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200">
                          <a:effectLst/>
                          <a:latin typeface="+mj-lt"/>
                        </a:rPr>
                        <a:t>Unsuccessful at decreasing frequency of flares despite receiving a full course (9 monthly infusions)</a:t>
                      </a:r>
                      <a:endParaRPr lang="en-US" sz="220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31648899"/>
                  </a:ext>
                </a:extLst>
              </a:tr>
              <a:tr h="1297697">
                <a:tc>
                  <a:txBody>
                    <a:bodyPr/>
                    <a:lstStyle/>
                    <a:p>
                      <a:pPr marL="0" marR="0">
                        <a:lnSpc>
                          <a:spcPct val="107000"/>
                        </a:lnSpc>
                        <a:spcBef>
                          <a:spcPts val="0"/>
                        </a:spcBef>
                        <a:spcAft>
                          <a:spcPts val="0"/>
                        </a:spcAft>
                      </a:pPr>
                      <a:r>
                        <a:rPr lang="en-US" sz="2200" dirty="0">
                          <a:effectLst/>
                          <a:latin typeface="+mj-lt"/>
                        </a:rPr>
                        <a:t>Rituximab</a:t>
                      </a:r>
                    </a:p>
                    <a:p>
                      <a:pPr marL="0" marR="0">
                        <a:lnSpc>
                          <a:spcPct val="107000"/>
                        </a:lnSpc>
                        <a:spcBef>
                          <a:spcPts val="0"/>
                        </a:spcBef>
                        <a:spcAft>
                          <a:spcPts val="0"/>
                        </a:spcAft>
                      </a:pPr>
                      <a:r>
                        <a:rPr lang="en-US" sz="2200" i="1" dirty="0">
                          <a:solidFill>
                            <a:schemeClr val="tx1"/>
                          </a:solidFill>
                          <a:effectLst/>
                          <a:latin typeface="+mj-lt"/>
                          <a:ea typeface="Calibri" panose="020F0502020204030204" pitchFamily="34" charset="0"/>
                          <a:cs typeface="Times New Roman" panose="02020603050405020304" pitchFamily="18" charset="0"/>
                        </a:rPr>
                        <a:t>Aug 2019– Oct 2019</a:t>
                      </a:r>
                    </a:p>
                  </a:txBody>
                  <a:tcPr marL="68580" marR="68580" marT="0" marB="0"/>
                </a:tc>
                <a:tc>
                  <a:txBody>
                    <a:bodyPr/>
                    <a:lstStyle/>
                    <a:p>
                      <a:pPr marL="0" marR="0">
                        <a:lnSpc>
                          <a:spcPct val="107000"/>
                        </a:lnSpc>
                        <a:spcBef>
                          <a:spcPts val="0"/>
                        </a:spcBef>
                        <a:spcAft>
                          <a:spcPts val="0"/>
                        </a:spcAft>
                      </a:pPr>
                      <a:r>
                        <a:rPr lang="en-US" sz="2200">
                          <a:effectLst/>
                          <a:latin typeface="+mj-lt"/>
                        </a:rPr>
                        <a:t>Deplete B cells producing auto-antibodies</a:t>
                      </a:r>
                      <a:endParaRPr lang="en-US" sz="2200">
                        <a:effectLst/>
                        <a:latin typeface="+mj-lt"/>
                        <a:ea typeface="Calibri" panose="020F0502020204030204" pitchFamily="34" charset="0"/>
                        <a:cs typeface="Times New Roman" panose="02020603050405020304" pitchFamily="18" charset="0"/>
                      </a:endParaRPr>
                    </a:p>
                  </a:txBody>
                  <a:tcPr marL="68580" marR="68580" marT="0" marB="0">
                    <a:lnB w="12700" cmpd="sng">
                      <a:noFill/>
                    </a:lnB>
                  </a:tcPr>
                </a:tc>
                <a:tc>
                  <a:txBody>
                    <a:bodyPr/>
                    <a:lstStyle/>
                    <a:p>
                      <a:pPr marL="0" marR="0">
                        <a:lnSpc>
                          <a:spcPct val="107000"/>
                        </a:lnSpc>
                        <a:spcBef>
                          <a:spcPts val="0"/>
                        </a:spcBef>
                        <a:spcAft>
                          <a:spcPts val="0"/>
                        </a:spcAft>
                      </a:pPr>
                      <a:r>
                        <a:rPr lang="en-US" sz="2200">
                          <a:effectLst/>
                          <a:latin typeface="+mj-lt"/>
                        </a:rPr>
                        <a:t>Possibly harmful – flared twice within days of receiving infusion</a:t>
                      </a:r>
                      <a:endParaRPr lang="en-US" sz="220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81280563"/>
                  </a:ext>
                </a:extLst>
              </a:tr>
              <a:tr h="1667383">
                <a:tc>
                  <a:txBody>
                    <a:bodyPr/>
                    <a:lstStyle/>
                    <a:p>
                      <a:pPr marL="0" marR="0">
                        <a:lnSpc>
                          <a:spcPct val="107000"/>
                        </a:lnSpc>
                        <a:spcBef>
                          <a:spcPts val="0"/>
                        </a:spcBef>
                        <a:spcAft>
                          <a:spcPts val="0"/>
                        </a:spcAft>
                      </a:pPr>
                      <a:r>
                        <a:rPr lang="en-US" sz="2200" dirty="0">
                          <a:effectLst/>
                          <a:latin typeface="+mj-lt"/>
                        </a:rPr>
                        <a:t>IVIG</a:t>
                      </a:r>
                    </a:p>
                    <a:p>
                      <a:pPr marL="0" marR="0">
                        <a:lnSpc>
                          <a:spcPct val="107000"/>
                        </a:lnSpc>
                        <a:spcBef>
                          <a:spcPts val="0"/>
                        </a:spcBef>
                        <a:spcAft>
                          <a:spcPts val="0"/>
                        </a:spcAft>
                      </a:pPr>
                      <a:r>
                        <a:rPr lang="en-US" sz="2200" i="1" dirty="0">
                          <a:solidFill>
                            <a:schemeClr val="tx1"/>
                          </a:solidFill>
                          <a:effectLst/>
                          <a:latin typeface="+mj-lt"/>
                          <a:ea typeface="Calibri" panose="020F0502020204030204" pitchFamily="34" charset="0"/>
                          <a:cs typeface="Times New Roman" panose="02020603050405020304" pitchFamily="18" charset="0"/>
                        </a:rPr>
                        <a:t>Dec 2019 - present</a:t>
                      </a:r>
                    </a:p>
                  </a:txBody>
                  <a:tcPr marL="68580" marR="68580" marT="0" marB="0">
                    <a:lnR w="12700" cmpd="sng">
                      <a:noFill/>
                    </a:lnR>
                  </a:tcPr>
                </a:tc>
                <a:tc>
                  <a:txBody>
                    <a:bodyPr/>
                    <a:lstStyle/>
                    <a:p>
                      <a:pPr marL="0" marR="0">
                        <a:lnSpc>
                          <a:spcPct val="107000"/>
                        </a:lnSpc>
                        <a:spcBef>
                          <a:spcPts val="0"/>
                        </a:spcBef>
                        <a:spcAft>
                          <a:spcPts val="0"/>
                        </a:spcAft>
                      </a:pPr>
                      <a:r>
                        <a:rPr lang="en-US" sz="2200" dirty="0">
                          <a:effectLst/>
                          <a:latin typeface="+mj-lt"/>
                        </a:rPr>
                        <a:t>Bind and neutralize harmful auto-antibodies</a:t>
                      </a:r>
                      <a:endParaRPr lang="en-US" sz="2200" dirty="0">
                        <a:effectLst/>
                        <a:latin typeface="+mj-lt"/>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r>
                        <a:rPr lang="en-US" sz="2200" dirty="0">
                          <a:effectLst/>
                          <a:latin typeface="+mj-lt"/>
                        </a:rPr>
                        <a:t>Tentatively successful to date; appears to have slowed frequency of flares</a:t>
                      </a:r>
                      <a:endParaRPr lang="en-US" sz="2200" dirty="0">
                        <a:effectLst/>
                        <a:latin typeface="+mj-lt"/>
                        <a:ea typeface="Calibri" panose="020F0502020204030204" pitchFamily="34" charset="0"/>
                        <a:cs typeface="Times New Roman" panose="02020603050405020304" pitchFamily="18" charset="0"/>
                      </a:endParaRPr>
                    </a:p>
                  </a:txBody>
                  <a:tcPr marL="68580" marR="68580" marT="0" marB="0">
                    <a:lnL w="12700" cmpd="sng">
                      <a:noFill/>
                    </a:lnL>
                  </a:tcPr>
                </a:tc>
                <a:extLst>
                  <a:ext uri="{0D108BD9-81ED-4DB2-BD59-A6C34878D82A}">
                    <a16:rowId xmlns:a16="http://schemas.microsoft.com/office/drawing/2014/main" val="3225342875"/>
                  </a:ext>
                </a:extLst>
              </a:tr>
            </a:tbl>
          </a:graphicData>
        </a:graphic>
      </p:graphicFrame>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7575" rtl="0" eaLnBrk="1" fontAlgn="base" latinLnBrk="0" hangingPunct="1">
          <a:lnSpc>
            <a:spcPct val="100000"/>
          </a:lnSpc>
          <a:spcBef>
            <a:spcPct val="0"/>
          </a:spcBef>
          <a:spcAft>
            <a:spcPct val="0"/>
          </a:spcAft>
          <a:buClrTx/>
          <a:buSzTx/>
          <a:buFontTx/>
          <a:buNone/>
          <a:tabLst/>
          <a:defRPr kumimoji="0" lang="en-US" sz="26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7575" rtl="0" eaLnBrk="1" fontAlgn="base" latinLnBrk="0" hangingPunct="1">
          <a:lnSpc>
            <a:spcPct val="100000"/>
          </a:lnSpc>
          <a:spcBef>
            <a:spcPct val="0"/>
          </a:spcBef>
          <a:spcAft>
            <a:spcPct val="0"/>
          </a:spcAft>
          <a:buClrTx/>
          <a:buSzTx/>
          <a:buFontTx/>
          <a:buNone/>
          <a:tabLst/>
          <a:defRPr kumimoji="0" lang="en-US" sz="2600" b="0" i="0" u="none" strike="noStrike" cap="none" normalizeH="0" baseline="0" smtClean="0">
            <a:ln>
              <a:noFill/>
            </a:ln>
            <a:solidFill>
              <a:schemeClr val="tx1"/>
            </a:solidFill>
            <a:effectLst/>
            <a:latin typeface="Times New Roman"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05934FF713A5C44A122A7EECEDD1BC6" ma:contentTypeVersion="7" ma:contentTypeDescription="Create a new document." ma:contentTypeScope="" ma:versionID="18ccd3dbb7fd79a67c9ac167cf5413c8">
  <xsd:schema xmlns:xsd="http://www.w3.org/2001/XMLSchema" xmlns:xs="http://www.w3.org/2001/XMLSchema" xmlns:p="http://schemas.microsoft.com/office/2006/metadata/properties" xmlns:ns3="c8d8d5eb-e0b8-4cce-8446-ea3d24967169" targetNamespace="http://schemas.microsoft.com/office/2006/metadata/properties" ma:root="true" ma:fieldsID="d124b017c1f4d63068ca8b2e40096060" ns3:_="">
    <xsd:import namespace="c8d8d5eb-e0b8-4cce-8446-ea3d2496716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d8d5eb-e0b8-4cce-8446-ea3d249671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5C39A5D-EA6C-4ECB-A5AC-48C42E4DCF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d8d5eb-e0b8-4cce-8446-ea3d2496716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406C54E-6121-48A9-8C32-6A28493D77FA}">
  <ds:schemaRefs>
    <ds:schemaRef ds:uri="http://purl.org/dc/dcmitype/"/>
    <ds:schemaRef ds:uri="http://schemas.microsoft.com/office/infopath/2007/PartnerControls"/>
    <ds:schemaRef ds:uri="http://schemas.microsoft.com/office/2006/documentManagement/types"/>
    <ds:schemaRef ds:uri="http://schemas.microsoft.com/office/2006/metadata/properties"/>
    <ds:schemaRef ds:uri="http://purl.org/dc/elements/1.1/"/>
    <ds:schemaRef ds:uri="c8d8d5eb-e0b8-4cce-8446-ea3d24967169"/>
    <ds:schemaRef ds:uri="http://schemas.openxmlformats.org/package/2006/metadata/core-properties"/>
    <ds:schemaRef ds:uri="http://purl.org/dc/terms/"/>
    <ds:schemaRef ds:uri="http://www.w3.org/XML/1998/namespace"/>
  </ds:schemaRefs>
</ds:datastoreItem>
</file>

<file path=customXml/itemProps3.xml><?xml version="1.0" encoding="utf-8"?>
<ds:datastoreItem xmlns:ds="http://schemas.openxmlformats.org/officeDocument/2006/customXml" ds:itemID="{7D183EDA-D95A-4E93-A067-5FE3B30D36A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Wisp</Template>
  <TotalTime>24220</TotalTime>
  <Words>962</Words>
  <Application>Microsoft Office PowerPoint</Application>
  <PresentationFormat>Custom</PresentationFormat>
  <Paragraphs>80</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Arial Black</vt:lpstr>
      <vt:lpstr>Arial Unicode MS</vt:lpstr>
      <vt:lpstr>Calibri</vt:lpstr>
      <vt:lpstr>Symbol</vt:lpstr>
      <vt:lpstr>Times New Roman</vt:lpstr>
      <vt:lpstr>Wingdings</vt:lpstr>
      <vt:lpstr>Blank Presentation</vt:lpstr>
      <vt:lpstr>PowerPoint Presentation</vt:lpstr>
    </vt:vector>
  </TitlesOfParts>
  <Company>Bosley Studios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Ron Foster</dc:creator>
  <cp:lastModifiedBy>Meg Byrne</cp:lastModifiedBy>
  <cp:revision>657</cp:revision>
  <cp:lastPrinted>2000-06-16T19:54:41Z</cp:lastPrinted>
  <dcterms:created xsi:type="dcterms:W3CDTF">1998-01-19T20:41:52Z</dcterms:created>
  <dcterms:modified xsi:type="dcterms:W3CDTF">2020-02-13T19:07:31Z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0x010100005934FF713A5C44A122A7EECEDD1BC6</vt:lpwstr>
  </property>
</Properties>
</file>