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ags/tag2.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51206400" cy="32918400"/>
  <p:notesSz cx="32461200" cy="50749200"/>
  <p:custDataLst>
    <p:tags r:id="rId5"/>
  </p:custDataLst>
  <p:defaultTextStyle>
    <a:defPPr>
      <a:defRPr lang="en-US"/>
    </a:defPPr>
    <a:lvl1pPr algn="l" rtl="0" fontAlgn="base">
      <a:spcBef>
        <a:spcPct val="0"/>
      </a:spcBef>
      <a:spcAft>
        <a:spcPct val="0"/>
      </a:spcAft>
      <a:defRPr sz="2700" kern="1200">
        <a:solidFill>
          <a:schemeClr val="tx1"/>
        </a:solidFill>
        <a:latin typeface="Arial" pitchFamily="34" charset="0"/>
        <a:ea typeface="+mn-ea"/>
        <a:cs typeface="+mn-cs"/>
      </a:defRPr>
    </a:lvl1pPr>
    <a:lvl2pPr marL="874713" indent="-417513" algn="l" rtl="0" fontAlgn="base">
      <a:spcBef>
        <a:spcPct val="0"/>
      </a:spcBef>
      <a:spcAft>
        <a:spcPct val="0"/>
      </a:spcAft>
      <a:defRPr sz="2700" kern="1200">
        <a:solidFill>
          <a:schemeClr val="tx1"/>
        </a:solidFill>
        <a:latin typeface="Arial" pitchFamily="34" charset="0"/>
        <a:ea typeface="+mn-ea"/>
        <a:cs typeface="+mn-cs"/>
      </a:defRPr>
    </a:lvl2pPr>
    <a:lvl3pPr marL="1751013" indent="-836613" algn="l" rtl="0" fontAlgn="base">
      <a:spcBef>
        <a:spcPct val="0"/>
      </a:spcBef>
      <a:spcAft>
        <a:spcPct val="0"/>
      </a:spcAft>
      <a:defRPr sz="2700" kern="1200">
        <a:solidFill>
          <a:schemeClr val="tx1"/>
        </a:solidFill>
        <a:latin typeface="Arial" pitchFamily="34" charset="0"/>
        <a:ea typeface="+mn-ea"/>
        <a:cs typeface="+mn-cs"/>
      </a:defRPr>
    </a:lvl3pPr>
    <a:lvl4pPr marL="2627313" indent="-1255713" algn="l" rtl="0" fontAlgn="base">
      <a:spcBef>
        <a:spcPct val="0"/>
      </a:spcBef>
      <a:spcAft>
        <a:spcPct val="0"/>
      </a:spcAft>
      <a:defRPr sz="2700" kern="1200">
        <a:solidFill>
          <a:schemeClr val="tx1"/>
        </a:solidFill>
        <a:latin typeface="Arial" pitchFamily="34" charset="0"/>
        <a:ea typeface="+mn-ea"/>
        <a:cs typeface="+mn-cs"/>
      </a:defRPr>
    </a:lvl4pPr>
    <a:lvl5pPr marL="3503613" indent="-1674813" algn="l" rtl="0" fontAlgn="base">
      <a:spcBef>
        <a:spcPct val="0"/>
      </a:spcBef>
      <a:spcAft>
        <a:spcPct val="0"/>
      </a:spcAft>
      <a:defRPr sz="2700" kern="1200">
        <a:solidFill>
          <a:schemeClr val="tx1"/>
        </a:solidFill>
        <a:latin typeface="Arial" pitchFamily="34" charset="0"/>
        <a:ea typeface="+mn-ea"/>
        <a:cs typeface="+mn-cs"/>
      </a:defRPr>
    </a:lvl5pPr>
    <a:lvl6pPr marL="2286000" algn="l" defTabSz="914400" rtl="0" eaLnBrk="1" latinLnBrk="0" hangingPunct="1">
      <a:defRPr sz="2700" kern="1200">
        <a:solidFill>
          <a:schemeClr val="tx1"/>
        </a:solidFill>
        <a:latin typeface="Arial" pitchFamily="34" charset="0"/>
        <a:ea typeface="+mn-ea"/>
        <a:cs typeface="+mn-cs"/>
      </a:defRPr>
    </a:lvl6pPr>
    <a:lvl7pPr marL="2743200" algn="l" defTabSz="914400" rtl="0" eaLnBrk="1" latinLnBrk="0" hangingPunct="1">
      <a:defRPr sz="2700" kern="1200">
        <a:solidFill>
          <a:schemeClr val="tx1"/>
        </a:solidFill>
        <a:latin typeface="Arial" pitchFamily="34" charset="0"/>
        <a:ea typeface="+mn-ea"/>
        <a:cs typeface="+mn-cs"/>
      </a:defRPr>
    </a:lvl7pPr>
    <a:lvl8pPr marL="3200400" algn="l" defTabSz="914400" rtl="0" eaLnBrk="1" latinLnBrk="0" hangingPunct="1">
      <a:defRPr sz="2700" kern="1200">
        <a:solidFill>
          <a:schemeClr val="tx1"/>
        </a:solidFill>
        <a:latin typeface="Arial" pitchFamily="34" charset="0"/>
        <a:ea typeface="+mn-ea"/>
        <a:cs typeface="+mn-cs"/>
      </a:defRPr>
    </a:lvl8pPr>
    <a:lvl9pPr marL="3657600" algn="l" defTabSz="914400" rtl="0" eaLnBrk="1" latinLnBrk="0" hangingPunct="1">
      <a:defRPr sz="27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7418">
          <p15:clr>
            <a:srgbClr val="A4A3A4"/>
          </p15:clr>
        </p15:guide>
      </p15:sldGuideLst>
    </p:ext>
    <p:ext uri="{2D200454-40CA-4A62-9FC3-DE9A4176ACB9}">
      <p15:notesGuideLst xmlns:p15="http://schemas.microsoft.com/office/powerpoint/2012/main">
        <p15:guide id="1" orient="horz" pos="15989" userDrawn="1">
          <p15:clr>
            <a:srgbClr val="A4A3A4"/>
          </p15:clr>
        </p15:guide>
        <p15:guide id="2" pos="102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E3C995"/>
    <a:srgbClr val="DAB974"/>
    <a:srgbClr val="5E8628"/>
    <a:srgbClr val="00447C"/>
    <a:srgbClr val="A5B3C9"/>
    <a:srgbClr val="69028E"/>
    <a:srgbClr val="56009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BD9FF8-7814-408D-9850-608A60D506DE}" v="119" dt="2021-02-12T17:16:15.9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4720" autoAdjust="0"/>
    <p:restoredTop sz="95640" autoAdjust="0"/>
  </p:normalViewPr>
  <p:slideViewPr>
    <p:cSldViewPr>
      <p:cViewPr varScale="1">
        <p:scale>
          <a:sx n="24" d="100"/>
          <a:sy n="24" d="100"/>
        </p:scale>
        <p:origin x="1458" y="120"/>
      </p:cViewPr>
      <p:guideLst>
        <p:guide orient="horz" pos="2880"/>
        <p:guide pos="27418"/>
      </p:guideLst>
    </p:cSldViewPr>
  </p:slideViewPr>
  <p:outlineViewPr>
    <p:cViewPr>
      <p:scale>
        <a:sx n="33" d="100"/>
        <a:sy n="33" d="100"/>
      </p:scale>
      <p:origin x="0" y="0"/>
    </p:cViewPr>
  </p:outlineViewPr>
  <p:notesTextViewPr>
    <p:cViewPr>
      <p:scale>
        <a:sx n="33" d="100"/>
        <a:sy n="33" d="100"/>
      </p:scale>
      <p:origin x="0" y="0"/>
    </p:cViewPr>
  </p:notesTextViewPr>
  <p:sorterViewPr>
    <p:cViewPr>
      <p:scale>
        <a:sx n="80" d="100"/>
        <a:sy n="80" d="100"/>
      </p:scale>
      <p:origin x="0" y="0"/>
    </p:cViewPr>
  </p:sorterViewPr>
  <p:notesViewPr>
    <p:cSldViewPr>
      <p:cViewPr varScale="1">
        <p:scale>
          <a:sx n="37" d="100"/>
          <a:sy n="37" d="100"/>
        </p:scale>
        <p:origin x="-1488" y="-84"/>
      </p:cViewPr>
      <p:guideLst>
        <p:guide orient="horz" pos="15989"/>
        <p:guide pos="1022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tags" Target="tags/tag1.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Dinh" userId="e0cda0af-49e4-4928-98e2-aad2877361c0" providerId="ADAL" clId="{C1BD9FF8-7814-408D-9850-608A60D506DE}"/>
    <pc:docChg chg="undo redo custSel modSld">
      <pc:chgData name="Daniel Dinh" userId="e0cda0af-49e4-4928-98e2-aad2877361c0" providerId="ADAL" clId="{C1BD9FF8-7814-408D-9850-608A60D506DE}" dt="2021-02-12T21:58:01.753" v="3263" actId="20577"/>
      <pc:docMkLst>
        <pc:docMk/>
      </pc:docMkLst>
      <pc:sldChg chg="addSp delSp modSp mod">
        <pc:chgData name="Daniel Dinh" userId="e0cda0af-49e4-4928-98e2-aad2877361c0" providerId="ADAL" clId="{C1BD9FF8-7814-408D-9850-608A60D506DE}" dt="2021-02-12T21:58:01.753" v="3263" actId="20577"/>
        <pc:sldMkLst>
          <pc:docMk/>
          <pc:sldMk cId="0" sldId="256"/>
        </pc:sldMkLst>
        <pc:spChg chg="add del">
          <ac:chgData name="Daniel Dinh" userId="e0cda0af-49e4-4928-98e2-aad2877361c0" providerId="ADAL" clId="{C1BD9FF8-7814-408D-9850-608A60D506DE}" dt="2021-02-04T21:23:17.747" v="15" actId="478"/>
          <ac:spMkLst>
            <pc:docMk/>
            <pc:sldMk cId="0" sldId="256"/>
            <ac:spMk id="3" creationId="{C0A48825-73BB-4D23-85FC-5D23631686A6}"/>
          </ac:spMkLst>
        </pc:spChg>
        <pc:spChg chg="add mod">
          <ac:chgData name="Daniel Dinh" userId="e0cda0af-49e4-4928-98e2-aad2877361c0" providerId="ADAL" clId="{C1BD9FF8-7814-408D-9850-608A60D506DE}" dt="2021-02-04T21:31:51.026" v="257" actId="1076"/>
          <ac:spMkLst>
            <pc:docMk/>
            <pc:sldMk cId="0" sldId="256"/>
            <ac:spMk id="6" creationId="{7F5917AB-E7CF-4F37-84A6-15815C777A4C}"/>
          </ac:spMkLst>
        </pc:spChg>
        <pc:spChg chg="add del mod">
          <ac:chgData name="Daniel Dinh" userId="e0cda0af-49e4-4928-98e2-aad2877361c0" providerId="ADAL" clId="{C1BD9FF8-7814-408D-9850-608A60D506DE}" dt="2021-02-04T21:27:42.606" v="21" actId="478"/>
          <ac:spMkLst>
            <pc:docMk/>
            <pc:sldMk cId="0" sldId="256"/>
            <ac:spMk id="22" creationId="{4D86E240-6647-449B-B2C3-EA91E6E70253}"/>
          </ac:spMkLst>
        </pc:spChg>
        <pc:spChg chg="mod">
          <ac:chgData name="Daniel Dinh" userId="e0cda0af-49e4-4928-98e2-aad2877361c0" providerId="ADAL" clId="{C1BD9FF8-7814-408D-9850-608A60D506DE}" dt="2021-02-12T21:58:01.753" v="3263" actId="20577"/>
          <ac:spMkLst>
            <pc:docMk/>
            <pc:sldMk cId="0" sldId="256"/>
            <ac:spMk id="26" creationId="{00000000-0000-0000-0000-000000000000}"/>
          </ac:spMkLst>
        </pc:spChg>
        <pc:spChg chg="add mod">
          <ac:chgData name="Daniel Dinh" userId="e0cda0af-49e4-4928-98e2-aad2877361c0" providerId="ADAL" clId="{C1BD9FF8-7814-408D-9850-608A60D506DE}" dt="2021-02-12T16:52:54.830" v="2906" actId="1038"/>
          <ac:spMkLst>
            <pc:docMk/>
            <pc:sldMk cId="0" sldId="256"/>
            <ac:spMk id="27" creationId="{871173AF-934E-41E1-9C3C-095E97EC38FC}"/>
          </ac:spMkLst>
        </pc:spChg>
        <pc:spChg chg="add mod">
          <ac:chgData name="Daniel Dinh" userId="e0cda0af-49e4-4928-98e2-aad2877361c0" providerId="ADAL" clId="{C1BD9FF8-7814-408D-9850-608A60D506DE}" dt="2021-02-04T21:31:25.297" v="255" actId="20577"/>
          <ac:spMkLst>
            <pc:docMk/>
            <pc:sldMk cId="0" sldId="256"/>
            <ac:spMk id="28" creationId="{BB154F07-90F5-4BA5-9C2F-5A1CB09892B5}"/>
          </ac:spMkLst>
        </pc:spChg>
        <pc:spChg chg="add mod">
          <ac:chgData name="Daniel Dinh" userId="e0cda0af-49e4-4928-98e2-aad2877361c0" providerId="ADAL" clId="{C1BD9FF8-7814-408D-9850-608A60D506DE}" dt="2021-02-04T21:32:35.894" v="288" actId="1076"/>
          <ac:spMkLst>
            <pc:docMk/>
            <pc:sldMk cId="0" sldId="256"/>
            <ac:spMk id="29" creationId="{9065178E-6B15-4205-B979-2A62A837AB6B}"/>
          </ac:spMkLst>
        </pc:spChg>
        <pc:spChg chg="mod">
          <ac:chgData name="Daniel Dinh" userId="e0cda0af-49e4-4928-98e2-aad2877361c0" providerId="ADAL" clId="{C1BD9FF8-7814-408D-9850-608A60D506DE}" dt="2021-02-12T17:12:47.076" v="3226" actId="1038"/>
          <ac:spMkLst>
            <pc:docMk/>
            <pc:sldMk cId="0" sldId="256"/>
            <ac:spMk id="33" creationId="{C5D0CE70-22BF-46D1-A2C9-6EFF4F7A8EF8}"/>
          </ac:spMkLst>
        </pc:spChg>
        <pc:spChg chg="add mod">
          <ac:chgData name="Daniel Dinh" userId="e0cda0af-49e4-4928-98e2-aad2877361c0" providerId="ADAL" clId="{C1BD9FF8-7814-408D-9850-608A60D506DE}" dt="2021-02-04T21:33:02.606" v="304" actId="20577"/>
          <ac:spMkLst>
            <pc:docMk/>
            <pc:sldMk cId="0" sldId="256"/>
            <ac:spMk id="34" creationId="{1B17CFD6-079B-4960-AB2C-F4F5F780D331}"/>
          </ac:spMkLst>
        </pc:spChg>
        <pc:spChg chg="add mod">
          <ac:chgData name="Daniel Dinh" userId="e0cda0af-49e4-4928-98e2-aad2877361c0" providerId="ADAL" clId="{C1BD9FF8-7814-408D-9850-608A60D506DE}" dt="2021-02-04T21:33:43.566" v="343" actId="20577"/>
          <ac:spMkLst>
            <pc:docMk/>
            <pc:sldMk cId="0" sldId="256"/>
            <ac:spMk id="35" creationId="{6D6E3201-703A-4DBC-A368-53C735D23C7E}"/>
          </ac:spMkLst>
        </pc:spChg>
        <pc:spChg chg="add mod">
          <ac:chgData name="Daniel Dinh" userId="e0cda0af-49e4-4928-98e2-aad2877361c0" providerId="ADAL" clId="{C1BD9FF8-7814-408D-9850-608A60D506DE}" dt="2021-02-12T17:16:02.222" v="3240" actId="14100"/>
          <ac:spMkLst>
            <pc:docMk/>
            <pc:sldMk cId="0" sldId="256"/>
            <ac:spMk id="36" creationId="{2D754E31-AE71-4C07-A5A7-1E303E7F000C}"/>
          </ac:spMkLst>
        </pc:spChg>
        <pc:spChg chg="add del mod">
          <ac:chgData name="Daniel Dinh" userId="e0cda0af-49e4-4928-98e2-aad2877361c0" providerId="ADAL" clId="{C1BD9FF8-7814-408D-9850-608A60D506DE}" dt="2021-02-04T21:44:11.549" v="1827" actId="478"/>
          <ac:spMkLst>
            <pc:docMk/>
            <pc:sldMk cId="0" sldId="256"/>
            <ac:spMk id="37" creationId="{77ED9C28-8994-4755-BC39-9115BAD4C572}"/>
          </ac:spMkLst>
        </pc:spChg>
        <pc:spChg chg="add mod">
          <ac:chgData name="Daniel Dinh" userId="e0cda0af-49e4-4928-98e2-aad2877361c0" providerId="ADAL" clId="{C1BD9FF8-7814-408D-9850-608A60D506DE}" dt="2021-02-12T17:16:07.192" v="3241" actId="14100"/>
          <ac:spMkLst>
            <pc:docMk/>
            <pc:sldMk cId="0" sldId="256"/>
            <ac:spMk id="39" creationId="{BA09BBB5-5515-444A-9281-5A27CCB43102}"/>
          </ac:spMkLst>
        </pc:spChg>
        <pc:spChg chg="mod">
          <ac:chgData name="Daniel Dinh" userId="e0cda0af-49e4-4928-98e2-aad2877361c0" providerId="ADAL" clId="{C1BD9FF8-7814-408D-9850-608A60D506DE}" dt="2021-02-04T21:49:56.331" v="2703" actId="1076"/>
          <ac:spMkLst>
            <pc:docMk/>
            <pc:sldMk cId="0" sldId="256"/>
            <ac:spMk id="40" creationId="{00000000-0000-0000-0000-000000000000}"/>
          </ac:spMkLst>
        </pc:spChg>
        <pc:spChg chg="add mod">
          <ac:chgData name="Daniel Dinh" userId="e0cda0af-49e4-4928-98e2-aad2877361c0" providerId="ADAL" clId="{C1BD9FF8-7814-408D-9850-608A60D506DE}" dt="2021-02-12T17:16:15.987" v="3243" actId="14100"/>
          <ac:spMkLst>
            <pc:docMk/>
            <pc:sldMk cId="0" sldId="256"/>
            <ac:spMk id="41" creationId="{B8DD80A1-2FF3-4DD2-B93A-2376320D22FB}"/>
          </ac:spMkLst>
        </pc:spChg>
        <pc:spChg chg="mod">
          <ac:chgData name="Daniel Dinh" userId="e0cda0af-49e4-4928-98e2-aad2877361c0" providerId="ADAL" clId="{C1BD9FF8-7814-408D-9850-608A60D506DE}" dt="2021-02-04T22:03:09.775" v="2797" actId="1076"/>
          <ac:spMkLst>
            <pc:docMk/>
            <pc:sldMk cId="0" sldId="256"/>
            <ac:spMk id="42" creationId="{00000000-0000-0000-0000-000000000000}"/>
          </ac:spMkLst>
        </pc:spChg>
        <pc:spChg chg="add del mod">
          <ac:chgData name="Daniel Dinh" userId="e0cda0af-49e4-4928-98e2-aad2877361c0" providerId="ADAL" clId="{C1BD9FF8-7814-408D-9850-608A60D506DE}" dt="2021-02-04T21:59:13.388" v="2767"/>
          <ac:spMkLst>
            <pc:docMk/>
            <pc:sldMk cId="0" sldId="256"/>
            <ac:spMk id="43" creationId="{59E13D3A-449C-4D0F-8D1D-9BCA5470F8A2}"/>
          </ac:spMkLst>
        </pc:spChg>
        <pc:spChg chg="mod">
          <ac:chgData name="Daniel Dinh" userId="e0cda0af-49e4-4928-98e2-aad2877361c0" providerId="ADAL" clId="{C1BD9FF8-7814-408D-9850-608A60D506DE}" dt="2021-02-12T21:55:48.286" v="3259" actId="20577"/>
          <ac:spMkLst>
            <pc:docMk/>
            <pc:sldMk cId="0" sldId="256"/>
            <ac:spMk id="45" creationId="{00000000-0000-0000-0000-000000000000}"/>
          </ac:spMkLst>
        </pc:spChg>
        <pc:spChg chg="mod">
          <ac:chgData name="Daniel Dinh" userId="e0cda0af-49e4-4928-98e2-aad2877361c0" providerId="ADAL" clId="{C1BD9FF8-7814-408D-9850-608A60D506DE}" dt="2021-02-12T21:56:20.531" v="3260" actId="20577"/>
          <ac:spMkLst>
            <pc:docMk/>
            <pc:sldMk cId="0" sldId="256"/>
            <ac:spMk id="2064" creationId="{00000000-0000-0000-0000-000000000000}"/>
          </ac:spMkLst>
        </pc:spChg>
        <pc:spChg chg="mod">
          <ac:chgData name="Daniel Dinh" userId="e0cda0af-49e4-4928-98e2-aad2877361c0" providerId="ADAL" clId="{C1BD9FF8-7814-408D-9850-608A60D506DE}" dt="2021-02-12T21:56:50.807" v="3262" actId="20577"/>
          <ac:spMkLst>
            <pc:docMk/>
            <pc:sldMk cId="0" sldId="256"/>
            <ac:spMk id="2066" creationId="{00000000-0000-0000-0000-000000000000}"/>
          </ac:spMkLst>
        </pc:spChg>
        <pc:graphicFrameChg chg="add mod modGraphic">
          <ac:chgData name="Daniel Dinh" userId="e0cda0af-49e4-4928-98e2-aad2877361c0" providerId="ADAL" clId="{C1BD9FF8-7814-408D-9850-608A60D506DE}" dt="2021-02-04T21:29:15.883" v="42" actId="1076"/>
          <ac:graphicFrameMkLst>
            <pc:docMk/>
            <pc:sldMk cId="0" sldId="256"/>
            <ac:graphicFrameMk id="4" creationId="{E14DA1A2-771A-4887-B1E8-0A3FA53667F1}"/>
          </ac:graphicFrameMkLst>
        </pc:graphicFrameChg>
        <pc:picChg chg="mod">
          <ac:chgData name="Daniel Dinh" userId="e0cda0af-49e4-4928-98e2-aad2877361c0" providerId="ADAL" clId="{C1BD9FF8-7814-408D-9850-608A60D506DE}" dt="2021-02-12T17:14:41.528" v="3238" actId="732"/>
          <ac:picMkLst>
            <pc:docMk/>
            <pc:sldMk cId="0" sldId="256"/>
            <ac:picMk id="1026" creationId="{25AC818E-141B-4C52-B1F9-54F484DD79C6}"/>
          </ac:picMkLst>
        </pc:picChg>
        <pc:picChg chg="mod">
          <ac:chgData name="Daniel Dinh" userId="e0cda0af-49e4-4928-98e2-aad2877361c0" providerId="ADAL" clId="{C1BD9FF8-7814-408D-9850-608A60D506DE}" dt="2021-02-12T16:52:54.830" v="2906" actId="1038"/>
          <ac:picMkLst>
            <pc:docMk/>
            <pc:sldMk cId="0" sldId="256"/>
            <ac:picMk id="1030" creationId="{2C076A83-2C4A-4E24-833B-903C4FDE353F}"/>
          </ac:picMkLst>
        </pc:picChg>
        <pc:cxnChg chg="mod">
          <ac:chgData name="Daniel Dinh" userId="e0cda0af-49e4-4928-98e2-aad2877361c0" providerId="ADAL" clId="{C1BD9FF8-7814-408D-9850-608A60D506DE}" dt="2021-02-04T22:01:16.972" v="2793" actId="14100"/>
          <ac:cxnSpMkLst>
            <pc:docMk/>
            <pc:sldMk cId="0" sldId="256"/>
            <ac:cxnSpMk id="30" creationId="{1C7986E6-D89C-4E46-A2D8-B26ED9CCB8AE}"/>
          </ac:cxnSpMkLst>
        </pc:cxnChg>
      </pc:sldChg>
    </pc:docChg>
  </pc:docChgLst>
  <pc:docChgLst>
    <pc:chgData name="Daniel Dinh" userId="e0cda0af-49e4-4928-98e2-aad2877361c0" providerId="ADAL" clId="{4445E883-5373-4F92-A3A3-27E4BD37AF8A}"/>
    <pc:docChg chg="custSel modSld">
      <pc:chgData name="Daniel Dinh" userId="e0cda0af-49e4-4928-98e2-aad2877361c0" providerId="ADAL" clId="{4445E883-5373-4F92-A3A3-27E4BD37AF8A}" dt="2021-02-04T01:39:45.612" v="58" actId="14100"/>
      <pc:docMkLst>
        <pc:docMk/>
      </pc:docMkLst>
      <pc:sldChg chg="addSp delSp modSp mod">
        <pc:chgData name="Daniel Dinh" userId="e0cda0af-49e4-4928-98e2-aad2877361c0" providerId="ADAL" clId="{4445E883-5373-4F92-A3A3-27E4BD37AF8A}" dt="2021-02-04T01:39:45.612" v="58" actId="14100"/>
        <pc:sldMkLst>
          <pc:docMk/>
          <pc:sldMk cId="0" sldId="256"/>
        </pc:sldMkLst>
        <pc:spChg chg="del">
          <ac:chgData name="Daniel Dinh" userId="e0cda0af-49e4-4928-98e2-aad2877361c0" providerId="ADAL" clId="{4445E883-5373-4F92-A3A3-27E4BD37AF8A}" dt="2021-02-04T01:31:34.789" v="7" actId="478"/>
          <ac:spMkLst>
            <pc:docMk/>
            <pc:sldMk cId="0" sldId="256"/>
            <ac:spMk id="2" creationId="{00000000-0000-0000-0000-000000000000}"/>
          </ac:spMkLst>
        </pc:spChg>
        <pc:spChg chg="del">
          <ac:chgData name="Daniel Dinh" userId="e0cda0af-49e4-4928-98e2-aad2877361c0" providerId="ADAL" clId="{4445E883-5373-4F92-A3A3-27E4BD37AF8A}" dt="2021-02-04T01:31:43.319" v="12" actId="478"/>
          <ac:spMkLst>
            <pc:docMk/>
            <pc:sldMk cId="0" sldId="256"/>
            <ac:spMk id="10" creationId="{00000000-0000-0000-0000-000000000000}"/>
          </ac:spMkLst>
        </pc:spChg>
        <pc:spChg chg="del">
          <ac:chgData name="Daniel Dinh" userId="e0cda0af-49e4-4928-98e2-aad2877361c0" providerId="ADAL" clId="{4445E883-5373-4F92-A3A3-27E4BD37AF8A}" dt="2021-02-04T01:31:46.704" v="13" actId="478"/>
          <ac:spMkLst>
            <pc:docMk/>
            <pc:sldMk cId="0" sldId="256"/>
            <ac:spMk id="11" creationId="{00000000-0000-0000-0000-000000000000}"/>
          </ac:spMkLst>
        </pc:spChg>
        <pc:spChg chg="del">
          <ac:chgData name="Daniel Dinh" userId="e0cda0af-49e4-4928-98e2-aad2877361c0" providerId="ADAL" clId="{4445E883-5373-4F92-A3A3-27E4BD37AF8A}" dt="2021-02-04T01:31:41.359" v="11" actId="478"/>
          <ac:spMkLst>
            <pc:docMk/>
            <pc:sldMk cId="0" sldId="256"/>
            <ac:spMk id="13" creationId="{00000000-0000-0000-0000-000000000000}"/>
          </ac:spMkLst>
        </pc:spChg>
        <pc:spChg chg="mod">
          <ac:chgData name="Daniel Dinh" userId="e0cda0af-49e4-4928-98e2-aad2877361c0" providerId="ADAL" clId="{4445E883-5373-4F92-A3A3-27E4BD37AF8A}" dt="2021-02-04T01:32:38.104" v="50" actId="20577"/>
          <ac:spMkLst>
            <pc:docMk/>
            <pc:sldMk cId="0" sldId="256"/>
            <ac:spMk id="26" creationId="{00000000-0000-0000-0000-000000000000}"/>
          </ac:spMkLst>
        </pc:spChg>
        <pc:spChg chg="del">
          <ac:chgData name="Daniel Dinh" userId="e0cda0af-49e4-4928-98e2-aad2877361c0" providerId="ADAL" clId="{4445E883-5373-4F92-A3A3-27E4BD37AF8A}" dt="2021-02-04T01:31:33.165" v="4" actId="478"/>
          <ac:spMkLst>
            <pc:docMk/>
            <pc:sldMk cId="0" sldId="256"/>
            <ac:spMk id="34" creationId="{00000000-0000-0000-0000-000000000000}"/>
          </ac:spMkLst>
        </pc:spChg>
        <pc:spChg chg="del mod">
          <ac:chgData name="Daniel Dinh" userId="e0cda0af-49e4-4928-98e2-aad2877361c0" providerId="ADAL" clId="{4445E883-5373-4F92-A3A3-27E4BD37AF8A}" dt="2021-02-04T01:31:51.895" v="15" actId="478"/>
          <ac:spMkLst>
            <pc:docMk/>
            <pc:sldMk cId="0" sldId="256"/>
            <ac:spMk id="2071" creationId="{00000000-0000-0000-0000-000000000000}"/>
          </ac:spMkLst>
        </pc:spChg>
        <pc:graphicFrameChg chg="del">
          <ac:chgData name="Daniel Dinh" userId="e0cda0af-49e4-4928-98e2-aad2877361c0" providerId="ADAL" clId="{4445E883-5373-4F92-A3A3-27E4BD37AF8A}" dt="2021-02-04T01:31:36.029" v="9" actId="478"/>
          <ac:graphicFrameMkLst>
            <pc:docMk/>
            <pc:sldMk cId="0" sldId="256"/>
            <ac:graphicFrameMk id="30" creationId="{00000000-0000-0000-0000-000000000000}"/>
          </ac:graphicFrameMkLst>
        </pc:graphicFrameChg>
        <pc:graphicFrameChg chg="del">
          <ac:chgData name="Daniel Dinh" userId="e0cda0af-49e4-4928-98e2-aad2877361c0" providerId="ADAL" clId="{4445E883-5373-4F92-A3A3-27E4BD37AF8A}" dt="2021-02-04T01:31:31.468" v="2" actId="478"/>
          <ac:graphicFrameMkLst>
            <pc:docMk/>
            <pc:sldMk cId="0" sldId="256"/>
            <ac:graphicFrameMk id="36" creationId="{00000000-0000-0000-0000-000000000000}"/>
          </ac:graphicFrameMkLst>
        </pc:graphicFrameChg>
        <pc:picChg chg="del">
          <ac:chgData name="Daniel Dinh" userId="e0cda0af-49e4-4928-98e2-aad2877361c0" providerId="ADAL" clId="{4445E883-5373-4F92-A3A3-27E4BD37AF8A}" dt="2021-02-04T01:31:29.191" v="1" actId="478"/>
          <ac:picMkLst>
            <pc:docMk/>
            <pc:sldMk cId="0" sldId="256"/>
            <ac:picMk id="14" creationId="{00000000-0000-0000-0000-000000000000}"/>
          </ac:picMkLst>
        </pc:picChg>
        <pc:picChg chg="add mod">
          <ac:chgData name="Daniel Dinh" userId="e0cda0af-49e4-4928-98e2-aad2877361c0" providerId="ADAL" clId="{4445E883-5373-4F92-A3A3-27E4BD37AF8A}" dt="2021-02-04T01:39:45.612" v="58" actId="14100"/>
          <ac:picMkLst>
            <pc:docMk/>
            <pc:sldMk cId="0" sldId="256"/>
            <ac:picMk id="32" creationId="{8BB636F3-663F-439C-A18B-04B7809AAE3C}"/>
          </ac:picMkLst>
        </pc:picChg>
        <pc:picChg chg="del">
          <ac:chgData name="Daniel Dinh" userId="e0cda0af-49e4-4928-98e2-aad2877361c0" providerId="ADAL" clId="{4445E883-5373-4F92-A3A3-27E4BD37AF8A}" dt="2021-02-04T01:31:27.386" v="0" actId="478"/>
          <ac:picMkLst>
            <pc:docMk/>
            <pc:sldMk cId="0" sldId="256"/>
            <ac:picMk id="37" creationId="{00000000-0000-0000-0000-000000000000}"/>
          </ac:picMkLst>
        </pc:picChg>
        <pc:picChg chg="del">
          <ac:chgData name="Daniel Dinh" userId="e0cda0af-49e4-4928-98e2-aad2877361c0" providerId="ADAL" clId="{4445E883-5373-4F92-A3A3-27E4BD37AF8A}" dt="2021-02-04T01:31:32.371" v="3" actId="478"/>
          <ac:picMkLst>
            <pc:docMk/>
            <pc:sldMk cId="0" sldId="256"/>
            <ac:picMk id="39" creationId="{00000000-0000-0000-0000-000000000000}"/>
          </ac:picMkLst>
        </pc:picChg>
        <pc:picChg chg="del">
          <ac:chgData name="Daniel Dinh" userId="e0cda0af-49e4-4928-98e2-aad2877361c0" providerId="ADAL" clId="{4445E883-5373-4F92-A3A3-27E4BD37AF8A}" dt="2021-02-04T01:31:36.583" v="10" actId="478"/>
          <ac:picMkLst>
            <pc:docMk/>
            <pc:sldMk cId="0" sldId="256"/>
            <ac:picMk id="1060" creationId="{00000000-0000-0000-0000-000000000000}"/>
          </ac:picMkLst>
        </pc:picChg>
        <pc:cxnChg chg="del">
          <ac:chgData name="Daniel Dinh" userId="e0cda0af-49e4-4928-98e2-aad2877361c0" providerId="ADAL" clId="{4445E883-5373-4F92-A3A3-27E4BD37AF8A}" dt="2021-02-04T01:31:34.283" v="6" actId="478"/>
          <ac:cxnSpMkLst>
            <pc:docMk/>
            <pc:sldMk cId="0" sldId="256"/>
            <ac:cxnSpMk id="3" creationId="{00000000-0000-0000-0000-000000000000}"/>
          </ac:cxnSpMkLst>
        </pc:cxnChg>
        <pc:cxnChg chg="del">
          <ac:chgData name="Daniel Dinh" userId="e0cda0af-49e4-4928-98e2-aad2877361c0" providerId="ADAL" clId="{4445E883-5373-4F92-A3A3-27E4BD37AF8A}" dt="2021-02-04T01:31:33.618" v="5" actId="478"/>
          <ac:cxnSpMkLst>
            <pc:docMk/>
            <pc:sldMk cId="0" sldId="256"/>
            <ac:cxnSpMk id="5" creationId="{00000000-0000-0000-0000-000000000000}"/>
          </ac:cxnSpMkLst>
        </pc:cxnChg>
        <pc:cxnChg chg="del">
          <ac:chgData name="Daniel Dinh" userId="e0cda0af-49e4-4928-98e2-aad2877361c0" providerId="ADAL" clId="{4445E883-5373-4F92-A3A3-27E4BD37AF8A}" dt="2021-02-04T01:31:35.211" v="8" actId="478"/>
          <ac:cxnSpMkLst>
            <pc:docMk/>
            <pc:sldMk cId="0" sldId="256"/>
            <ac:cxnSpMk id="6" creationId="{00000000-0000-0000-0000-000000000000}"/>
          </ac:cxnSpMkLst>
        </pc:cxnChg>
      </pc:sldChg>
    </pc:docChg>
  </pc:docChgLst>
  <pc:docChgLst>
    <pc:chgData name="Daniel Dinh" userId="e0cda0af-49e4-4928-98e2-aad2877361c0" providerId="ADAL" clId="{C0C75A03-F64D-4321-980A-CF620E10E76F}"/>
    <pc:docChg chg="undo custSel modSld">
      <pc:chgData name="Daniel Dinh" userId="e0cda0af-49e4-4928-98e2-aad2877361c0" providerId="ADAL" clId="{C0C75A03-F64D-4321-980A-CF620E10E76F}" dt="2021-02-04T03:24:22.820" v="6024" actId="478"/>
      <pc:docMkLst>
        <pc:docMk/>
      </pc:docMkLst>
      <pc:sldChg chg="addSp delSp modSp mod">
        <pc:chgData name="Daniel Dinh" userId="e0cda0af-49e4-4928-98e2-aad2877361c0" providerId="ADAL" clId="{C0C75A03-F64D-4321-980A-CF620E10E76F}" dt="2021-02-04T03:24:22.820" v="6024" actId="478"/>
        <pc:sldMkLst>
          <pc:docMk/>
          <pc:sldMk cId="0" sldId="256"/>
        </pc:sldMkLst>
        <pc:spChg chg="add del mod">
          <ac:chgData name="Daniel Dinh" userId="e0cda0af-49e4-4928-98e2-aad2877361c0" providerId="ADAL" clId="{C0C75A03-F64D-4321-980A-CF620E10E76F}" dt="2021-02-04T02:57:01.149" v="5448" actId="478"/>
          <ac:spMkLst>
            <pc:docMk/>
            <pc:sldMk cId="0" sldId="256"/>
            <ac:spMk id="10" creationId="{1944C8C7-6526-4888-A12F-B6C05DFF32F4}"/>
          </ac:spMkLst>
        </pc:spChg>
        <pc:spChg chg="add del">
          <ac:chgData name="Daniel Dinh" userId="e0cda0af-49e4-4928-98e2-aad2877361c0" providerId="ADAL" clId="{C0C75A03-F64D-4321-980A-CF620E10E76F}" dt="2021-02-04T02:12:59.549" v="2341" actId="22"/>
          <ac:spMkLst>
            <pc:docMk/>
            <pc:sldMk cId="0" sldId="256"/>
            <ac:spMk id="21" creationId="{0C663666-3DA0-462B-897E-580B7BEB45C2}"/>
          </ac:spMkLst>
        </pc:spChg>
        <pc:spChg chg="mod">
          <ac:chgData name="Daniel Dinh" userId="e0cda0af-49e4-4928-98e2-aad2877361c0" providerId="ADAL" clId="{C0C75A03-F64D-4321-980A-CF620E10E76F}" dt="2021-02-04T01:44:08.543" v="241" actId="1076"/>
          <ac:spMkLst>
            <pc:docMk/>
            <pc:sldMk cId="0" sldId="256"/>
            <ac:spMk id="26" creationId="{00000000-0000-0000-0000-000000000000}"/>
          </ac:spMkLst>
        </pc:spChg>
        <pc:spChg chg="add del mod">
          <ac:chgData name="Daniel Dinh" userId="e0cda0af-49e4-4928-98e2-aad2877361c0" providerId="ADAL" clId="{C0C75A03-F64D-4321-980A-CF620E10E76F}" dt="2021-02-04T02:24:09.855" v="3187" actId="478"/>
          <ac:spMkLst>
            <pc:docMk/>
            <pc:sldMk cId="0" sldId="256"/>
            <ac:spMk id="27" creationId="{B37E07AC-1F26-47BB-9559-C3A95F45F008}"/>
          </ac:spMkLst>
        </pc:spChg>
        <pc:spChg chg="add del mod">
          <ac:chgData name="Daniel Dinh" userId="e0cda0af-49e4-4928-98e2-aad2877361c0" providerId="ADAL" clId="{C0C75A03-F64D-4321-980A-CF620E10E76F}" dt="2021-02-04T02:55:36.568" v="5444" actId="478"/>
          <ac:spMkLst>
            <pc:docMk/>
            <pc:sldMk cId="0" sldId="256"/>
            <ac:spMk id="28" creationId="{DE4FB1A0-3D63-4609-9E0D-36A4C83D6B01}"/>
          </ac:spMkLst>
        </pc:spChg>
        <pc:spChg chg="mod">
          <ac:chgData name="Daniel Dinh" userId="e0cda0af-49e4-4928-98e2-aad2877361c0" providerId="ADAL" clId="{C0C75A03-F64D-4321-980A-CF620E10E76F}" dt="2021-02-04T01:44:03.997" v="240" actId="1036"/>
          <ac:spMkLst>
            <pc:docMk/>
            <pc:sldMk cId="0" sldId="256"/>
            <ac:spMk id="31" creationId="{00000000-0000-0000-0000-000000000000}"/>
          </ac:spMkLst>
        </pc:spChg>
        <pc:spChg chg="add mod">
          <ac:chgData name="Daniel Dinh" userId="e0cda0af-49e4-4928-98e2-aad2877361c0" providerId="ADAL" clId="{C0C75A03-F64D-4321-980A-CF620E10E76F}" dt="2021-02-04T03:24:18.805" v="6023" actId="1076"/>
          <ac:spMkLst>
            <pc:docMk/>
            <pc:sldMk cId="0" sldId="256"/>
            <ac:spMk id="33" creationId="{C5D0CE70-22BF-46D1-A2C9-6EFF4F7A8EF8}"/>
          </ac:spMkLst>
        </pc:spChg>
        <pc:spChg chg="add del mod">
          <ac:chgData name="Daniel Dinh" userId="e0cda0af-49e4-4928-98e2-aad2877361c0" providerId="ADAL" clId="{C0C75A03-F64D-4321-980A-CF620E10E76F}" dt="2021-02-04T03:19:07.347" v="5956" actId="478"/>
          <ac:spMkLst>
            <pc:docMk/>
            <pc:sldMk cId="0" sldId="256"/>
            <ac:spMk id="36" creationId="{110518C4-D81E-4926-B9C5-8079F8656864}"/>
          </ac:spMkLst>
        </pc:spChg>
        <pc:spChg chg="mod">
          <ac:chgData name="Daniel Dinh" userId="e0cda0af-49e4-4928-98e2-aad2877361c0" providerId="ADAL" clId="{C0C75A03-F64D-4321-980A-CF620E10E76F}" dt="2021-02-04T01:44:03.997" v="240" actId="1036"/>
          <ac:spMkLst>
            <pc:docMk/>
            <pc:sldMk cId="0" sldId="256"/>
            <ac:spMk id="38" creationId="{00000000-0000-0000-0000-000000000000}"/>
          </ac:spMkLst>
        </pc:spChg>
        <pc:spChg chg="add del mod">
          <ac:chgData name="Daniel Dinh" userId="e0cda0af-49e4-4928-98e2-aad2877361c0" providerId="ADAL" clId="{C0C75A03-F64D-4321-980A-CF620E10E76F}" dt="2021-02-04T03:19:14.118" v="5959" actId="478"/>
          <ac:spMkLst>
            <pc:docMk/>
            <pc:sldMk cId="0" sldId="256"/>
            <ac:spMk id="39" creationId="{196D9147-E143-4E69-8528-34C225813A95}"/>
          </ac:spMkLst>
        </pc:spChg>
        <pc:spChg chg="mod">
          <ac:chgData name="Daniel Dinh" userId="e0cda0af-49e4-4928-98e2-aad2877361c0" providerId="ADAL" clId="{C0C75A03-F64D-4321-980A-CF620E10E76F}" dt="2021-02-04T02:55:53.847" v="5446" actId="1076"/>
          <ac:spMkLst>
            <pc:docMk/>
            <pc:sldMk cId="0" sldId="256"/>
            <ac:spMk id="40" creationId="{00000000-0000-0000-0000-000000000000}"/>
          </ac:spMkLst>
        </pc:spChg>
        <pc:spChg chg="mod">
          <ac:chgData name="Daniel Dinh" userId="e0cda0af-49e4-4928-98e2-aad2877361c0" providerId="ADAL" clId="{C0C75A03-F64D-4321-980A-CF620E10E76F}" dt="2021-02-04T02:54:42.767" v="5436" actId="1076"/>
          <ac:spMkLst>
            <pc:docMk/>
            <pc:sldMk cId="0" sldId="256"/>
            <ac:spMk id="42" creationId="{00000000-0000-0000-0000-000000000000}"/>
          </ac:spMkLst>
        </pc:spChg>
        <pc:spChg chg="add del mod">
          <ac:chgData name="Daniel Dinh" userId="e0cda0af-49e4-4928-98e2-aad2877361c0" providerId="ADAL" clId="{C0C75A03-F64D-4321-980A-CF620E10E76F}" dt="2021-02-04T03:23:44.101" v="6017" actId="478"/>
          <ac:spMkLst>
            <pc:docMk/>
            <pc:sldMk cId="0" sldId="256"/>
            <ac:spMk id="43" creationId="{526B1400-DDF6-4F38-BDDC-2364B5BCCD00}"/>
          </ac:spMkLst>
        </pc:spChg>
        <pc:spChg chg="mod">
          <ac:chgData name="Daniel Dinh" userId="e0cda0af-49e4-4928-98e2-aad2877361c0" providerId="ADAL" clId="{C0C75A03-F64D-4321-980A-CF620E10E76F}" dt="2021-02-04T01:48:31.955" v="250" actId="20577"/>
          <ac:spMkLst>
            <pc:docMk/>
            <pc:sldMk cId="0" sldId="256"/>
            <ac:spMk id="45" creationId="{00000000-0000-0000-0000-000000000000}"/>
          </ac:spMkLst>
        </pc:spChg>
        <pc:spChg chg="mod">
          <ac:chgData name="Daniel Dinh" userId="e0cda0af-49e4-4928-98e2-aad2877361c0" providerId="ADAL" clId="{C0C75A03-F64D-4321-980A-CF620E10E76F}" dt="2021-02-04T02:34:26.524" v="4211" actId="2711"/>
          <ac:spMkLst>
            <pc:docMk/>
            <pc:sldMk cId="0" sldId="256"/>
            <ac:spMk id="2064" creationId="{00000000-0000-0000-0000-000000000000}"/>
          </ac:spMkLst>
        </pc:spChg>
        <pc:spChg chg="mod">
          <ac:chgData name="Daniel Dinh" userId="e0cda0af-49e4-4928-98e2-aad2877361c0" providerId="ADAL" clId="{C0C75A03-F64D-4321-980A-CF620E10E76F}" dt="2021-02-04T03:23:22.473" v="6012" actId="1076"/>
          <ac:spMkLst>
            <pc:docMk/>
            <pc:sldMk cId="0" sldId="256"/>
            <ac:spMk id="2066" creationId="{00000000-0000-0000-0000-000000000000}"/>
          </ac:spMkLst>
        </pc:spChg>
        <pc:spChg chg="mod">
          <ac:chgData name="Daniel Dinh" userId="e0cda0af-49e4-4928-98e2-aad2877361c0" providerId="ADAL" clId="{C0C75A03-F64D-4321-980A-CF620E10E76F}" dt="2021-02-04T01:44:03.997" v="240" actId="1036"/>
          <ac:spMkLst>
            <pc:docMk/>
            <pc:sldMk cId="0" sldId="256"/>
            <ac:spMk id="2239" creationId="{00000000-0000-0000-0000-000000000000}"/>
          </ac:spMkLst>
        </pc:spChg>
        <pc:spChg chg="mod">
          <ac:chgData name="Daniel Dinh" userId="e0cda0af-49e4-4928-98e2-aad2877361c0" providerId="ADAL" clId="{C0C75A03-F64D-4321-980A-CF620E10E76F}" dt="2021-02-04T02:26:07.618" v="3190" actId="20577"/>
          <ac:spMkLst>
            <pc:docMk/>
            <pc:sldMk cId="0" sldId="256"/>
            <ac:spMk id="2241" creationId="{00000000-0000-0000-0000-000000000000}"/>
          </ac:spMkLst>
        </pc:spChg>
        <pc:graphicFrameChg chg="add del">
          <ac:chgData name="Daniel Dinh" userId="e0cda0af-49e4-4928-98e2-aad2877361c0" providerId="ADAL" clId="{C0C75A03-F64D-4321-980A-CF620E10E76F}" dt="2021-02-04T03:21:37.122" v="5998" actId="478"/>
          <ac:graphicFrameMkLst>
            <pc:docMk/>
            <pc:sldMk cId="0" sldId="256"/>
            <ac:graphicFrameMk id="16" creationId="{E901A327-9A1E-4D11-9782-15C609B75557}"/>
          </ac:graphicFrameMkLst>
        </pc:graphicFrameChg>
        <pc:picChg chg="add mod">
          <ac:chgData name="Daniel Dinh" userId="e0cda0af-49e4-4928-98e2-aad2877361c0" providerId="ADAL" clId="{C0C75A03-F64D-4321-980A-CF620E10E76F}" dt="2021-02-04T03:23:27.909" v="6013" actId="1076"/>
          <ac:picMkLst>
            <pc:docMk/>
            <pc:sldMk cId="0" sldId="256"/>
            <ac:picMk id="5" creationId="{5954775F-9598-4BF7-88E4-0FDF5F1C64AD}"/>
          </ac:picMkLst>
        </pc:picChg>
        <pc:picChg chg="add del mod">
          <ac:chgData name="Daniel Dinh" userId="e0cda0af-49e4-4928-98e2-aad2877361c0" providerId="ADAL" clId="{C0C75A03-F64D-4321-980A-CF620E10E76F}" dt="2021-02-04T03:21:07.320" v="5991" actId="478"/>
          <ac:picMkLst>
            <pc:docMk/>
            <pc:sldMk cId="0" sldId="256"/>
            <ac:picMk id="14" creationId="{9BA3EC2C-2F32-420D-B0B3-AD96E5F3096D}"/>
          </ac:picMkLst>
        </pc:picChg>
        <pc:picChg chg="add del mod">
          <ac:chgData name="Daniel Dinh" userId="e0cda0af-49e4-4928-98e2-aad2877361c0" providerId="ADAL" clId="{C0C75A03-F64D-4321-980A-CF620E10E76F}" dt="2021-02-04T03:24:22.820" v="6024" actId="478"/>
          <ac:picMkLst>
            <pc:docMk/>
            <pc:sldMk cId="0" sldId="256"/>
            <ac:picMk id="18" creationId="{8B21B252-E65D-4C48-9B22-AE20EF0528FB}"/>
          </ac:picMkLst>
        </pc:picChg>
        <pc:picChg chg="mod">
          <ac:chgData name="Daniel Dinh" userId="e0cda0af-49e4-4928-98e2-aad2877361c0" providerId="ADAL" clId="{C0C75A03-F64D-4321-980A-CF620E10E76F}" dt="2021-02-04T02:19:25.591" v="2970" actId="1076"/>
          <ac:picMkLst>
            <pc:docMk/>
            <pc:sldMk cId="0" sldId="256"/>
            <ac:picMk id="32" creationId="{8BB636F3-663F-439C-A18B-04B7809AAE3C}"/>
          </ac:picMkLst>
        </pc:picChg>
        <pc:picChg chg="add mod">
          <ac:chgData name="Daniel Dinh" userId="e0cda0af-49e4-4928-98e2-aad2877361c0" providerId="ADAL" clId="{C0C75A03-F64D-4321-980A-CF620E10E76F}" dt="2021-02-04T02:18:54.495" v="2968" actId="1076"/>
          <ac:picMkLst>
            <pc:docMk/>
            <pc:sldMk cId="0" sldId="256"/>
            <ac:picMk id="1026" creationId="{25AC818E-141B-4C52-B1F9-54F484DD79C6}"/>
          </ac:picMkLst>
        </pc:picChg>
        <pc:picChg chg="add mod">
          <ac:chgData name="Daniel Dinh" userId="e0cda0af-49e4-4928-98e2-aad2877361c0" providerId="ADAL" clId="{C0C75A03-F64D-4321-980A-CF620E10E76F}" dt="2021-02-04T02:53:56.957" v="5425" actId="1076"/>
          <ac:picMkLst>
            <pc:docMk/>
            <pc:sldMk cId="0" sldId="256"/>
            <ac:picMk id="1028" creationId="{D6E03F63-EC73-49E1-95DC-A2DBD73730DD}"/>
          </ac:picMkLst>
        </pc:picChg>
        <pc:picChg chg="add mod">
          <ac:chgData name="Daniel Dinh" userId="e0cda0af-49e4-4928-98e2-aad2877361c0" providerId="ADAL" clId="{C0C75A03-F64D-4321-980A-CF620E10E76F}" dt="2021-02-04T03:23:38.679" v="6015" actId="1076"/>
          <ac:picMkLst>
            <pc:docMk/>
            <pc:sldMk cId="0" sldId="256"/>
            <ac:picMk id="1030" creationId="{2C076A83-2C4A-4E24-833B-903C4FDE353F}"/>
          </ac:picMkLst>
        </pc:picChg>
        <pc:cxnChg chg="del">
          <ac:chgData name="Daniel Dinh" userId="e0cda0af-49e4-4928-98e2-aad2877361c0" providerId="ADAL" clId="{C0C75A03-F64D-4321-980A-CF620E10E76F}" dt="2021-02-04T02:54:17.407" v="5431" actId="478"/>
          <ac:cxnSpMkLst>
            <pc:docMk/>
            <pc:sldMk cId="0" sldId="256"/>
            <ac:cxnSpMk id="25" creationId="{00000000-0000-0000-0000-000000000000}"/>
          </ac:cxnSpMkLst>
        </pc:cxnChg>
        <pc:cxnChg chg="add mod">
          <ac:chgData name="Daniel Dinh" userId="e0cda0af-49e4-4928-98e2-aad2877361c0" providerId="ADAL" clId="{C0C75A03-F64D-4321-980A-CF620E10E76F}" dt="2021-02-04T02:55:00.022" v="5439" actId="14100"/>
          <ac:cxnSpMkLst>
            <pc:docMk/>
            <pc:sldMk cId="0" sldId="256"/>
            <ac:cxnSpMk id="30" creationId="{1C7986E6-D89C-4E46-A2D8-B26ED9CCB8AE}"/>
          </ac:cxnSpMkLst>
        </pc:cxnChg>
        <pc:cxnChg chg="mod">
          <ac:chgData name="Daniel Dinh" userId="e0cda0af-49e4-4928-98e2-aad2877361c0" providerId="ADAL" clId="{C0C75A03-F64D-4321-980A-CF620E10E76F}" dt="2021-02-04T02:07:30.415" v="2328" actId="14100"/>
          <ac:cxnSpMkLst>
            <pc:docMk/>
            <pc:sldMk cId="0" sldId="256"/>
            <ac:cxnSpMk id="2052" creationId="{00000000-0000-0000-0000-000000000000}"/>
          </ac:cxnSpMkLst>
        </pc:cxnChg>
        <pc:cxnChg chg="mod">
          <ac:chgData name="Daniel Dinh" userId="e0cda0af-49e4-4928-98e2-aad2877361c0" providerId="ADAL" clId="{C0C75A03-F64D-4321-980A-CF620E10E76F}" dt="2021-02-04T02:53:53.955" v="5424" actId="14100"/>
          <ac:cxnSpMkLst>
            <pc:docMk/>
            <pc:sldMk cId="0" sldId="256"/>
            <ac:cxnSpMk id="2054" creationId="{00000000-0000-0000-0000-000000000000}"/>
          </ac:cxnSpMkLst>
        </pc:cxnChg>
        <pc:cxnChg chg="del mod">
          <ac:chgData name="Daniel Dinh" userId="e0cda0af-49e4-4928-98e2-aad2877361c0" providerId="ADAL" clId="{C0C75A03-F64D-4321-980A-CF620E10E76F}" dt="2021-02-04T02:54:16.518" v="5430" actId="478"/>
          <ac:cxnSpMkLst>
            <pc:docMk/>
            <pc:sldMk cId="0" sldId="256"/>
            <ac:cxnSpMk id="2058" creationId="{00000000-0000-0000-0000-000000000000}"/>
          </ac:cxnSpMkLst>
        </pc:cxnChg>
        <pc:cxnChg chg="del mod">
          <ac:chgData name="Daniel Dinh" userId="e0cda0af-49e4-4928-98e2-aad2877361c0" providerId="ADAL" clId="{C0C75A03-F64D-4321-980A-CF620E10E76F}" dt="2021-02-04T02:54:15.676" v="5429" actId="478"/>
          <ac:cxnSpMkLst>
            <pc:docMk/>
            <pc:sldMk cId="0" sldId="256"/>
            <ac:cxnSpMk id="2060" creationId="{00000000-0000-0000-0000-000000000000}"/>
          </ac:cxnSpMkLst>
        </pc:cxn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11"/>
            <a:ext cx="14126630" cy="2539648"/>
          </a:xfrm>
          <a:prstGeom prst="rect">
            <a:avLst/>
          </a:prstGeom>
          <a:noFill/>
          <a:ln w="9525">
            <a:noFill/>
            <a:miter lim="800000"/>
            <a:headEnd/>
            <a:tailEnd/>
          </a:ln>
          <a:effectLst/>
        </p:spPr>
        <p:txBody>
          <a:bodyPr vert="horz" wrap="square" lIns="173283" tIns="86637" rIns="173283" bIns="86637" numCol="1" anchor="t" anchorCtr="0" compatLnSpc="1">
            <a:prstTxWarp prst="textNoShape">
              <a:avLst/>
            </a:prstTxWarp>
          </a:bodyPr>
          <a:lstStyle>
            <a:lvl1pPr defTabSz="1735599" eaLnBrk="0" hangingPunct="0">
              <a:defRPr sz="2000">
                <a:latin typeface="Times New Roman" charset="0"/>
              </a:defRPr>
            </a:lvl1pPr>
          </a:lstStyle>
          <a:p>
            <a:pPr>
              <a:defRPr/>
            </a:pPr>
            <a:endParaRPr lang="en-US"/>
          </a:p>
        </p:txBody>
      </p:sp>
      <p:sp>
        <p:nvSpPr>
          <p:cNvPr id="9219" name="Rectangle 1027"/>
          <p:cNvSpPr>
            <a:spLocks noGrp="1" noChangeArrowheads="1"/>
          </p:cNvSpPr>
          <p:nvPr>
            <p:ph type="dt" sz="quarter" idx="1"/>
          </p:nvPr>
        </p:nvSpPr>
        <p:spPr bwMode="auto">
          <a:xfrm>
            <a:off x="18334570" y="11"/>
            <a:ext cx="14126630" cy="2539648"/>
          </a:xfrm>
          <a:prstGeom prst="rect">
            <a:avLst/>
          </a:prstGeom>
          <a:noFill/>
          <a:ln w="9525">
            <a:noFill/>
            <a:miter lim="800000"/>
            <a:headEnd/>
            <a:tailEnd/>
          </a:ln>
          <a:effectLst/>
        </p:spPr>
        <p:txBody>
          <a:bodyPr vert="horz" wrap="square" lIns="173283" tIns="86637" rIns="173283" bIns="86637" numCol="1" anchor="t" anchorCtr="0" compatLnSpc="1">
            <a:prstTxWarp prst="textNoShape">
              <a:avLst/>
            </a:prstTxWarp>
          </a:bodyPr>
          <a:lstStyle>
            <a:lvl1pPr algn="r" defTabSz="1735599" eaLnBrk="0" hangingPunct="0">
              <a:defRPr sz="2000">
                <a:latin typeface="Times New Roman" charset="0"/>
              </a:defRPr>
            </a:lvl1pPr>
          </a:lstStyle>
          <a:p>
            <a:pPr>
              <a:defRPr/>
            </a:pPr>
            <a:endParaRPr lang="en-US"/>
          </a:p>
        </p:txBody>
      </p:sp>
      <p:sp>
        <p:nvSpPr>
          <p:cNvPr id="9220" name="Rectangle 1028"/>
          <p:cNvSpPr>
            <a:spLocks noGrp="1" noChangeArrowheads="1"/>
          </p:cNvSpPr>
          <p:nvPr>
            <p:ph type="ftr" sz="quarter" idx="2"/>
          </p:nvPr>
        </p:nvSpPr>
        <p:spPr bwMode="auto">
          <a:xfrm>
            <a:off x="0" y="48209552"/>
            <a:ext cx="14126630" cy="2539648"/>
          </a:xfrm>
          <a:prstGeom prst="rect">
            <a:avLst/>
          </a:prstGeom>
          <a:noFill/>
          <a:ln w="9525">
            <a:noFill/>
            <a:miter lim="800000"/>
            <a:headEnd/>
            <a:tailEnd/>
          </a:ln>
          <a:effectLst/>
        </p:spPr>
        <p:txBody>
          <a:bodyPr vert="horz" wrap="square" lIns="173283" tIns="86637" rIns="173283" bIns="86637" numCol="1" anchor="b" anchorCtr="0" compatLnSpc="1">
            <a:prstTxWarp prst="textNoShape">
              <a:avLst/>
            </a:prstTxWarp>
          </a:bodyPr>
          <a:lstStyle>
            <a:lvl1pPr defTabSz="1735599" eaLnBrk="0" hangingPunct="0">
              <a:defRPr sz="2000">
                <a:latin typeface="Times New Roman" charset="0"/>
              </a:defRPr>
            </a:lvl1pPr>
          </a:lstStyle>
          <a:p>
            <a:pPr>
              <a:defRPr/>
            </a:pPr>
            <a:endParaRPr lang="en-US"/>
          </a:p>
        </p:txBody>
      </p:sp>
      <p:sp>
        <p:nvSpPr>
          <p:cNvPr id="9221" name="Rectangle 1029"/>
          <p:cNvSpPr>
            <a:spLocks noGrp="1" noChangeArrowheads="1"/>
          </p:cNvSpPr>
          <p:nvPr>
            <p:ph type="sldNum" sz="quarter" idx="3"/>
          </p:nvPr>
        </p:nvSpPr>
        <p:spPr bwMode="auto">
          <a:xfrm>
            <a:off x="18334570" y="48209552"/>
            <a:ext cx="14126630" cy="2539648"/>
          </a:xfrm>
          <a:prstGeom prst="rect">
            <a:avLst/>
          </a:prstGeom>
          <a:noFill/>
          <a:ln w="9525">
            <a:noFill/>
            <a:miter lim="800000"/>
            <a:headEnd/>
            <a:tailEnd/>
          </a:ln>
          <a:effectLst/>
        </p:spPr>
        <p:txBody>
          <a:bodyPr vert="horz" wrap="square" lIns="173283" tIns="86637" rIns="173283" bIns="86637" numCol="1" anchor="b" anchorCtr="0" compatLnSpc="1">
            <a:prstTxWarp prst="textNoShape">
              <a:avLst/>
            </a:prstTxWarp>
          </a:bodyPr>
          <a:lstStyle>
            <a:lvl1pPr algn="r" defTabSz="1735599" eaLnBrk="0" hangingPunct="0">
              <a:defRPr sz="2000">
                <a:latin typeface="Times New Roman" charset="0"/>
              </a:defRPr>
            </a:lvl1pPr>
          </a:lstStyle>
          <a:p>
            <a:pPr>
              <a:defRPr/>
            </a:pPr>
            <a:fld id="{8C62E8C7-5DC9-4FA6-903F-CE733ECD5C2E}" type="slidenum">
              <a:rPr lang="en-US"/>
              <a:pPr>
                <a:defRPr/>
              </a:pPr>
              <a:t>‹#›</a:t>
            </a:fld>
            <a:endParaRPr lang="en-US"/>
          </a:p>
        </p:txBody>
      </p:sp>
    </p:spTree>
    <p:extLst>
      <p:ext uri="{BB962C8B-B14F-4D97-AF65-F5344CB8AC3E}">
        <p14:creationId xmlns:p14="http://schemas.microsoft.com/office/powerpoint/2010/main" val="3977207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5" y="5"/>
            <a:ext cx="13991375" cy="2513378"/>
          </a:xfrm>
          <a:prstGeom prst="rect">
            <a:avLst/>
          </a:prstGeom>
          <a:noFill/>
          <a:ln w="9525">
            <a:noFill/>
            <a:miter lim="800000"/>
            <a:headEnd/>
            <a:tailEnd/>
          </a:ln>
          <a:effectLst/>
        </p:spPr>
        <p:txBody>
          <a:bodyPr vert="horz" wrap="square" lIns="675208" tIns="337599" rIns="675208" bIns="337599" numCol="1" anchor="t" anchorCtr="0" compatLnSpc="1">
            <a:prstTxWarp prst="textNoShape">
              <a:avLst/>
            </a:prstTxWarp>
          </a:bodyPr>
          <a:lstStyle>
            <a:lvl1pPr defTabSz="6753197" eaLnBrk="0" hangingPunct="0">
              <a:defRPr sz="8900">
                <a:latin typeface="Times New Roman" charset="0"/>
              </a:defRPr>
            </a:lvl1pPr>
          </a:lstStyle>
          <a:p>
            <a:pPr>
              <a:defRPr/>
            </a:pPr>
            <a:endParaRPr lang="en-US"/>
          </a:p>
        </p:txBody>
      </p:sp>
      <p:sp>
        <p:nvSpPr>
          <p:cNvPr id="4099" name="Rectangle 3"/>
          <p:cNvSpPr>
            <a:spLocks noGrp="1" noChangeArrowheads="1"/>
          </p:cNvSpPr>
          <p:nvPr>
            <p:ph type="dt" idx="1"/>
          </p:nvPr>
        </p:nvSpPr>
        <p:spPr bwMode="auto">
          <a:xfrm>
            <a:off x="18417227" y="5"/>
            <a:ext cx="13991375" cy="2513378"/>
          </a:xfrm>
          <a:prstGeom prst="rect">
            <a:avLst/>
          </a:prstGeom>
          <a:noFill/>
          <a:ln w="9525">
            <a:noFill/>
            <a:miter lim="800000"/>
            <a:headEnd/>
            <a:tailEnd/>
          </a:ln>
          <a:effectLst/>
        </p:spPr>
        <p:txBody>
          <a:bodyPr vert="horz" wrap="square" lIns="675208" tIns="337599" rIns="675208" bIns="337599" numCol="1" anchor="t" anchorCtr="0" compatLnSpc="1">
            <a:prstTxWarp prst="textNoShape">
              <a:avLst/>
            </a:prstTxWarp>
          </a:bodyPr>
          <a:lstStyle>
            <a:lvl1pPr algn="r" defTabSz="6753197" eaLnBrk="0" hangingPunct="0">
              <a:defRPr sz="8900">
                <a:latin typeface="Times New Roman"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238250" y="3776663"/>
            <a:ext cx="29927550" cy="19240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4418337" y="24275544"/>
            <a:ext cx="23571942" cy="22602882"/>
          </a:xfrm>
          <a:prstGeom prst="rect">
            <a:avLst/>
          </a:prstGeom>
          <a:noFill/>
          <a:ln w="9525">
            <a:noFill/>
            <a:miter lim="800000"/>
            <a:headEnd/>
            <a:tailEnd/>
          </a:ln>
          <a:effectLst/>
        </p:spPr>
        <p:txBody>
          <a:bodyPr vert="horz" wrap="square" lIns="675208" tIns="337599" rIns="675208" bIns="33759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5" y="48130737"/>
            <a:ext cx="13991375" cy="2513378"/>
          </a:xfrm>
          <a:prstGeom prst="rect">
            <a:avLst/>
          </a:prstGeom>
          <a:noFill/>
          <a:ln w="9525">
            <a:noFill/>
            <a:miter lim="800000"/>
            <a:headEnd/>
            <a:tailEnd/>
          </a:ln>
          <a:effectLst/>
        </p:spPr>
        <p:txBody>
          <a:bodyPr vert="horz" wrap="square" lIns="675208" tIns="337599" rIns="675208" bIns="337599" numCol="1" anchor="b" anchorCtr="0" compatLnSpc="1">
            <a:prstTxWarp prst="textNoShape">
              <a:avLst/>
            </a:prstTxWarp>
          </a:bodyPr>
          <a:lstStyle>
            <a:lvl1pPr defTabSz="6753197" eaLnBrk="0" hangingPunct="0">
              <a:defRPr sz="8900">
                <a:latin typeface="Times New Roman" charset="0"/>
              </a:defRPr>
            </a:lvl1pPr>
          </a:lstStyle>
          <a:p>
            <a:pPr>
              <a:defRPr/>
            </a:pPr>
            <a:endParaRPr lang="en-US"/>
          </a:p>
        </p:txBody>
      </p:sp>
      <p:sp>
        <p:nvSpPr>
          <p:cNvPr id="4103" name="Rectangle 7"/>
          <p:cNvSpPr>
            <a:spLocks noGrp="1" noChangeArrowheads="1"/>
          </p:cNvSpPr>
          <p:nvPr>
            <p:ph type="sldNum" sz="quarter" idx="5"/>
          </p:nvPr>
        </p:nvSpPr>
        <p:spPr bwMode="auto">
          <a:xfrm>
            <a:off x="18417227" y="48130737"/>
            <a:ext cx="13991375" cy="2513378"/>
          </a:xfrm>
          <a:prstGeom prst="rect">
            <a:avLst/>
          </a:prstGeom>
          <a:noFill/>
          <a:ln w="9525">
            <a:noFill/>
            <a:miter lim="800000"/>
            <a:headEnd/>
            <a:tailEnd/>
          </a:ln>
          <a:effectLst/>
        </p:spPr>
        <p:txBody>
          <a:bodyPr vert="horz" wrap="square" lIns="675208" tIns="337599" rIns="675208" bIns="337599" numCol="1" anchor="b" anchorCtr="0" compatLnSpc="1">
            <a:prstTxWarp prst="textNoShape">
              <a:avLst/>
            </a:prstTxWarp>
          </a:bodyPr>
          <a:lstStyle>
            <a:lvl1pPr algn="r" defTabSz="6753197" eaLnBrk="0" hangingPunct="0">
              <a:defRPr sz="8900">
                <a:latin typeface="Times New Roman" charset="0"/>
              </a:defRPr>
            </a:lvl1pPr>
          </a:lstStyle>
          <a:p>
            <a:pPr>
              <a:defRPr/>
            </a:pPr>
            <a:fld id="{A7FFD9CE-38EA-4012-A12E-F080F0A1BC4C}" type="slidenum">
              <a:rPr lang="en-US"/>
              <a:pPr>
                <a:defRPr/>
              </a:pPr>
              <a:t>‹#›</a:t>
            </a:fld>
            <a:endParaRPr lang="en-US"/>
          </a:p>
        </p:txBody>
      </p:sp>
    </p:spTree>
    <p:extLst>
      <p:ext uri="{BB962C8B-B14F-4D97-AF65-F5344CB8AC3E}">
        <p14:creationId xmlns:p14="http://schemas.microsoft.com/office/powerpoint/2010/main" val="39298437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300" kern="1200">
        <a:solidFill>
          <a:schemeClr val="tx1"/>
        </a:solidFill>
        <a:latin typeface="Times New Roman" charset="0"/>
        <a:ea typeface="+mn-ea"/>
        <a:cs typeface="+mn-cs"/>
      </a:defRPr>
    </a:lvl1pPr>
    <a:lvl2pPr marL="874713"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2pPr>
    <a:lvl3pPr marL="1751013"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3pPr>
    <a:lvl4pPr marL="2627313"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4pPr>
    <a:lvl5pPr marL="3503613" algn="l" rtl="0" eaLnBrk="0" fontAlgn="base" hangingPunct="0">
      <a:spcBef>
        <a:spcPct val="30000"/>
      </a:spcBef>
      <a:spcAft>
        <a:spcPct val="0"/>
      </a:spcAft>
      <a:defRPr sz="2300" kern="1200">
        <a:solidFill>
          <a:schemeClr val="tx1"/>
        </a:solidFill>
        <a:latin typeface="Times New Roman" charset="0"/>
        <a:ea typeface="ＭＳ Ｐゴシック" charset="-128"/>
        <a:cs typeface="ＭＳ Ｐゴシック"/>
      </a:defRPr>
    </a:lvl5pPr>
    <a:lvl6pPr marL="4381348" algn="l" defTabSz="876270" rtl="0" eaLnBrk="1" latinLnBrk="0" hangingPunct="1">
      <a:defRPr sz="2300" kern="1200">
        <a:solidFill>
          <a:schemeClr val="tx1"/>
        </a:solidFill>
        <a:latin typeface="+mn-lt"/>
        <a:ea typeface="+mn-ea"/>
        <a:cs typeface="+mn-cs"/>
      </a:defRPr>
    </a:lvl6pPr>
    <a:lvl7pPr marL="5257617" algn="l" defTabSz="876270" rtl="0" eaLnBrk="1" latinLnBrk="0" hangingPunct="1">
      <a:defRPr sz="2300" kern="1200">
        <a:solidFill>
          <a:schemeClr val="tx1"/>
        </a:solidFill>
        <a:latin typeface="+mn-lt"/>
        <a:ea typeface="+mn-ea"/>
        <a:cs typeface="+mn-cs"/>
      </a:defRPr>
    </a:lvl7pPr>
    <a:lvl8pPr marL="6133887" algn="l" defTabSz="876270" rtl="0" eaLnBrk="1" latinLnBrk="0" hangingPunct="1">
      <a:defRPr sz="2300" kern="1200">
        <a:solidFill>
          <a:schemeClr val="tx1"/>
        </a:solidFill>
        <a:latin typeface="+mn-lt"/>
        <a:ea typeface="+mn-ea"/>
        <a:cs typeface="+mn-cs"/>
      </a:defRPr>
    </a:lvl8pPr>
    <a:lvl9pPr marL="7010156" algn="l" defTabSz="876270" rtl="0" eaLnBrk="1" latinLnBrk="0" hangingPunct="1">
      <a:defRPr sz="2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753197" eaLnBrk="0" hangingPunct="0">
              <a:defRPr sz="13800">
                <a:solidFill>
                  <a:schemeClr val="tx1"/>
                </a:solidFill>
                <a:latin typeface="Arial" pitchFamily="34" charset="0"/>
              </a:defRPr>
            </a:lvl1pPr>
            <a:lvl2pPr marL="3849570" indent="-1480604" defTabSz="6753197" eaLnBrk="0" hangingPunct="0">
              <a:defRPr sz="13800">
                <a:solidFill>
                  <a:schemeClr val="tx1"/>
                </a:solidFill>
                <a:latin typeface="Arial" pitchFamily="34" charset="0"/>
              </a:defRPr>
            </a:lvl2pPr>
            <a:lvl3pPr marL="5922415" indent="-1184481" defTabSz="6753197" eaLnBrk="0" hangingPunct="0">
              <a:defRPr sz="13800">
                <a:solidFill>
                  <a:schemeClr val="tx1"/>
                </a:solidFill>
                <a:latin typeface="Arial" pitchFamily="34" charset="0"/>
              </a:defRPr>
            </a:lvl3pPr>
            <a:lvl4pPr marL="8291377" indent="-1184481" defTabSz="6753197" eaLnBrk="0" hangingPunct="0">
              <a:defRPr sz="13800">
                <a:solidFill>
                  <a:schemeClr val="tx1"/>
                </a:solidFill>
                <a:latin typeface="Arial" pitchFamily="34" charset="0"/>
              </a:defRPr>
            </a:lvl4pPr>
            <a:lvl5pPr marL="10660343" indent="-1184481" defTabSz="6753197" eaLnBrk="0" hangingPunct="0">
              <a:defRPr sz="13800">
                <a:solidFill>
                  <a:schemeClr val="tx1"/>
                </a:solidFill>
                <a:latin typeface="Arial" pitchFamily="34" charset="0"/>
              </a:defRPr>
            </a:lvl5pPr>
            <a:lvl6pPr marL="13029300" indent="-1184481" defTabSz="6753197" eaLnBrk="0" fontAlgn="base" hangingPunct="0">
              <a:spcBef>
                <a:spcPct val="0"/>
              </a:spcBef>
              <a:spcAft>
                <a:spcPct val="0"/>
              </a:spcAft>
              <a:defRPr sz="13800">
                <a:solidFill>
                  <a:schemeClr val="tx1"/>
                </a:solidFill>
                <a:latin typeface="Arial" pitchFamily="34" charset="0"/>
              </a:defRPr>
            </a:lvl6pPr>
            <a:lvl7pPr marL="15398267" indent="-1184481" defTabSz="6753197" eaLnBrk="0" fontAlgn="base" hangingPunct="0">
              <a:spcBef>
                <a:spcPct val="0"/>
              </a:spcBef>
              <a:spcAft>
                <a:spcPct val="0"/>
              </a:spcAft>
              <a:defRPr sz="13800">
                <a:solidFill>
                  <a:schemeClr val="tx1"/>
                </a:solidFill>
                <a:latin typeface="Arial" pitchFamily="34" charset="0"/>
              </a:defRPr>
            </a:lvl7pPr>
            <a:lvl8pPr marL="17767234" indent="-1184481" defTabSz="6753197" eaLnBrk="0" fontAlgn="base" hangingPunct="0">
              <a:spcBef>
                <a:spcPct val="0"/>
              </a:spcBef>
              <a:spcAft>
                <a:spcPct val="0"/>
              </a:spcAft>
              <a:defRPr sz="13800">
                <a:solidFill>
                  <a:schemeClr val="tx1"/>
                </a:solidFill>
                <a:latin typeface="Arial" pitchFamily="34" charset="0"/>
              </a:defRPr>
            </a:lvl8pPr>
            <a:lvl9pPr marL="20136196" indent="-1184481" defTabSz="6753197" eaLnBrk="0" fontAlgn="base" hangingPunct="0">
              <a:spcBef>
                <a:spcPct val="0"/>
              </a:spcBef>
              <a:spcAft>
                <a:spcPct val="0"/>
              </a:spcAft>
              <a:defRPr sz="13800">
                <a:solidFill>
                  <a:schemeClr val="tx1"/>
                </a:solidFill>
                <a:latin typeface="Arial" pitchFamily="34" charset="0"/>
              </a:defRPr>
            </a:lvl9pPr>
          </a:lstStyle>
          <a:p>
            <a:fld id="{9A4E2B90-267B-4377-8F5E-A54108402590}" type="slidenum">
              <a:rPr lang="en-US" sz="8900">
                <a:latin typeface="Times New Roman" pitchFamily="18" charset="0"/>
              </a:rPr>
              <a:pPr/>
              <a:t>1</a:t>
            </a:fld>
            <a:endParaRPr lang="en-US" sz="8900">
              <a:latin typeface="Times New Roman" pitchFamily="18" charset="0"/>
            </a:endParaRPr>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Times New Roman" pitchFamily="18" charset="0"/>
            </a:endParaRPr>
          </a:p>
        </p:txBody>
      </p:sp>
    </p:spTree>
    <p:extLst>
      <p:ext uri="{BB962C8B-B14F-4D97-AF65-F5344CB8AC3E}">
        <p14:creationId xmlns:p14="http://schemas.microsoft.com/office/powerpoint/2010/main" val="2394622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4" name="Straight Connector 3"/>
          <p:cNvCxnSpPr>
            <a:cxnSpLocks noChangeShapeType="1"/>
          </p:cNvCxnSpPr>
          <p:nvPr userDrawn="1"/>
        </p:nvCxnSpPr>
        <p:spPr bwMode="auto">
          <a:xfrm>
            <a:off x="-2628" y="29946600"/>
            <a:ext cx="51206400" cy="76200"/>
          </a:xfrm>
          <a:prstGeom prst="line">
            <a:avLst/>
          </a:prstGeom>
          <a:noFill/>
          <a:ln w="254000" algn="ctr">
            <a:solidFill>
              <a:srgbClr val="5E8628"/>
            </a:solidFill>
            <a:round/>
            <a:headEnd/>
            <a:tailEnd/>
          </a:ln>
          <a:extLst>
            <a:ext uri="{909E8E84-426E-40DD-AFC4-6F175D3DCCD1}">
              <a14:hiddenFill xmlns:a14="http://schemas.microsoft.com/office/drawing/2010/main">
                <a:noFill/>
              </a14:hiddenFill>
            </a:ext>
          </a:extLst>
        </p:spPr>
      </p:cxnSp>
      <p:sp>
        <p:nvSpPr>
          <p:cNvPr id="7" name="Rectangle 43"/>
          <p:cNvSpPr>
            <a:spLocks noChangeArrowheads="1"/>
          </p:cNvSpPr>
          <p:nvPr userDrawn="1"/>
        </p:nvSpPr>
        <p:spPr bwMode="auto">
          <a:xfrm>
            <a:off x="-2627" y="0"/>
            <a:ext cx="51206400" cy="7086600"/>
          </a:xfrm>
          <a:prstGeom prst="rect">
            <a:avLst/>
          </a:prstGeom>
          <a:gradFill rotWithShape="1">
            <a:gsLst>
              <a:gs pos="0">
                <a:srgbClr val="DAB974"/>
              </a:gs>
              <a:gs pos="0">
                <a:srgbClr val="DAB974"/>
              </a:gs>
              <a:gs pos="100000">
                <a:srgbClr val="FFFFFF"/>
              </a:gs>
            </a:gsLst>
            <a:lin ang="5400000"/>
          </a:gradFill>
          <a:ln>
            <a:noFill/>
          </a:ln>
        </p:spPr>
        <p:txBody>
          <a:bodyPr lIns="491286" tIns="245647" rIns="491286" bIns="245647"/>
          <a:lstStyle/>
          <a:p>
            <a:pPr defTabSz="655638" eaLnBrk="0" hangingPunct="0"/>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268852" y="30556200"/>
            <a:ext cx="4663440" cy="1814021"/>
          </a:xfrm>
          <a:prstGeom prst="rect">
            <a:avLst/>
          </a:prstGeom>
        </p:spPr>
      </p:pic>
    </p:spTree>
    <p:extLst>
      <p:ext uri="{BB962C8B-B14F-4D97-AF65-F5344CB8AC3E}">
        <p14:creationId xmlns:p14="http://schemas.microsoft.com/office/powerpoint/2010/main" val="40587529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0" r:id="rId1"/>
  </p:sldLayoutIdLst>
  <p:txStyles>
    <p:titleStyle>
      <a:lvl1pPr algn="ctr" defTabSz="4910138" rtl="0" eaLnBrk="1" fontAlgn="base" hangingPunct="1">
        <a:lnSpc>
          <a:spcPct val="120000"/>
        </a:lnSpc>
        <a:spcBef>
          <a:spcPct val="0"/>
        </a:spcBef>
        <a:spcAft>
          <a:spcPct val="0"/>
        </a:spcAft>
        <a:defRPr sz="11500" b="1">
          <a:solidFill>
            <a:schemeClr val="tx2"/>
          </a:solidFill>
          <a:latin typeface="+mj-lt"/>
          <a:ea typeface="+mj-ea"/>
          <a:cs typeface="+mj-cs"/>
        </a:defRPr>
      </a:lvl1pPr>
      <a:lvl2pPr algn="ctr" defTabSz="4910138" rtl="0" eaLnBrk="1" fontAlgn="base" hangingPunct="1">
        <a:lnSpc>
          <a:spcPct val="120000"/>
        </a:lnSpc>
        <a:spcBef>
          <a:spcPct val="0"/>
        </a:spcBef>
        <a:spcAft>
          <a:spcPct val="0"/>
        </a:spcAft>
        <a:defRPr sz="11500" b="1">
          <a:solidFill>
            <a:schemeClr val="tx2"/>
          </a:solidFill>
          <a:latin typeface="Arial" charset="0"/>
        </a:defRPr>
      </a:lvl2pPr>
      <a:lvl3pPr algn="ctr" defTabSz="4910138" rtl="0" eaLnBrk="1" fontAlgn="base" hangingPunct="1">
        <a:lnSpc>
          <a:spcPct val="120000"/>
        </a:lnSpc>
        <a:spcBef>
          <a:spcPct val="0"/>
        </a:spcBef>
        <a:spcAft>
          <a:spcPct val="0"/>
        </a:spcAft>
        <a:defRPr sz="11500" b="1">
          <a:solidFill>
            <a:schemeClr val="tx2"/>
          </a:solidFill>
          <a:latin typeface="Arial" charset="0"/>
        </a:defRPr>
      </a:lvl3pPr>
      <a:lvl4pPr algn="ctr" defTabSz="4910138" rtl="0" eaLnBrk="1" fontAlgn="base" hangingPunct="1">
        <a:lnSpc>
          <a:spcPct val="120000"/>
        </a:lnSpc>
        <a:spcBef>
          <a:spcPct val="0"/>
        </a:spcBef>
        <a:spcAft>
          <a:spcPct val="0"/>
        </a:spcAft>
        <a:defRPr sz="11500" b="1">
          <a:solidFill>
            <a:schemeClr val="tx2"/>
          </a:solidFill>
          <a:latin typeface="Arial" charset="0"/>
        </a:defRPr>
      </a:lvl4pPr>
      <a:lvl5pPr algn="ctr" defTabSz="4910138" rtl="0" eaLnBrk="1" fontAlgn="base" hangingPunct="1">
        <a:lnSpc>
          <a:spcPct val="120000"/>
        </a:lnSpc>
        <a:spcBef>
          <a:spcPct val="0"/>
        </a:spcBef>
        <a:spcAft>
          <a:spcPct val="0"/>
        </a:spcAft>
        <a:defRPr sz="11500" b="1">
          <a:solidFill>
            <a:schemeClr val="tx2"/>
          </a:solidFill>
          <a:latin typeface="Arial" charset="0"/>
        </a:defRPr>
      </a:lvl5pPr>
      <a:lvl6pPr marL="876270" algn="ctr" defTabSz="4910760" rtl="0" eaLnBrk="1" fontAlgn="base" hangingPunct="1">
        <a:lnSpc>
          <a:spcPct val="120000"/>
        </a:lnSpc>
        <a:spcBef>
          <a:spcPct val="0"/>
        </a:spcBef>
        <a:spcAft>
          <a:spcPct val="0"/>
        </a:spcAft>
        <a:defRPr sz="11500" b="1">
          <a:solidFill>
            <a:schemeClr val="tx2"/>
          </a:solidFill>
          <a:latin typeface="Arial" charset="0"/>
        </a:defRPr>
      </a:lvl6pPr>
      <a:lvl7pPr marL="1752539" algn="ctr" defTabSz="4910760" rtl="0" eaLnBrk="1" fontAlgn="base" hangingPunct="1">
        <a:lnSpc>
          <a:spcPct val="120000"/>
        </a:lnSpc>
        <a:spcBef>
          <a:spcPct val="0"/>
        </a:spcBef>
        <a:spcAft>
          <a:spcPct val="0"/>
        </a:spcAft>
        <a:defRPr sz="11500" b="1">
          <a:solidFill>
            <a:schemeClr val="tx2"/>
          </a:solidFill>
          <a:latin typeface="Arial" charset="0"/>
        </a:defRPr>
      </a:lvl7pPr>
      <a:lvl8pPr marL="2628809" algn="ctr" defTabSz="4910760" rtl="0" eaLnBrk="1" fontAlgn="base" hangingPunct="1">
        <a:lnSpc>
          <a:spcPct val="120000"/>
        </a:lnSpc>
        <a:spcBef>
          <a:spcPct val="0"/>
        </a:spcBef>
        <a:spcAft>
          <a:spcPct val="0"/>
        </a:spcAft>
        <a:defRPr sz="11500" b="1">
          <a:solidFill>
            <a:schemeClr val="tx2"/>
          </a:solidFill>
          <a:latin typeface="Arial" charset="0"/>
        </a:defRPr>
      </a:lvl8pPr>
      <a:lvl9pPr marL="3505078" algn="ctr" defTabSz="4910760" rtl="0" eaLnBrk="1" fontAlgn="base" hangingPunct="1">
        <a:lnSpc>
          <a:spcPct val="120000"/>
        </a:lnSpc>
        <a:spcBef>
          <a:spcPct val="0"/>
        </a:spcBef>
        <a:spcAft>
          <a:spcPct val="0"/>
        </a:spcAft>
        <a:defRPr sz="11500" b="1">
          <a:solidFill>
            <a:schemeClr val="tx2"/>
          </a:solidFill>
          <a:latin typeface="Arial" charset="0"/>
        </a:defRPr>
      </a:lvl9pPr>
    </p:titleStyle>
    <p:bodyStyle>
      <a:lvl1pPr marL="436563" indent="-436563" algn="l" defTabSz="4910138" rtl="0" eaLnBrk="1" fontAlgn="base" hangingPunct="1">
        <a:lnSpc>
          <a:spcPct val="110000"/>
        </a:lnSpc>
        <a:spcBef>
          <a:spcPct val="20000"/>
        </a:spcBef>
        <a:spcAft>
          <a:spcPct val="0"/>
        </a:spcAft>
        <a:buClr>
          <a:srgbClr val="660066"/>
        </a:buClr>
        <a:tabLst>
          <a:tab pos="436563" algn="l"/>
        </a:tabLst>
        <a:defRPr sz="4600">
          <a:solidFill>
            <a:schemeClr val="tx1"/>
          </a:solidFill>
          <a:latin typeface="+mn-lt"/>
          <a:ea typeface="+mn-ea"/>
          <a:cs typeface="+mn-cs"/>
        </a:defRPr>
      </a:lvl1pPr>
      <a:lvl2pPr marL="1093788" indent="-436563" algn="l" defTabSz="4910138" rtl="0" eaLnBrk="1" fontAlgn="base" hangingPunct="1">
        <a:lnSpc>
          <a:spcPct val="110000"/>
        </a:lnSpc>
        <a:spcBef>
          <a:spcPct val="20000"/>
        </a:spcBef>
        <a:spcAft>
          <a:spcPct val="0"/>
        </a:spcAft>
        <a:buClr>
          <a:srgbClr val="660066"/>
        </a:buClr>
        <a:buFont typeface="Times"/>
        <a:buChar char="•"/>
        <a:tabLst>
          <a:tab pos="436563" algn="l"/>
        </a:tabLst>
        <a:defRPr sz="4600">
          <a:solidFill>
            <a:schemeClr val="tx1"/>
          </a:solidFill>
          <a:latin typeface="+mn-lt"/>
          <a:ea typeface="ＭＳ Ｐゴシック" charset="-128"/>
          <a:cs typeface="ＭＳ Ｐゴシック"/>
        </a:defRPr>
      </a:lvl2pPr>
      <a:lvl3pPr marL="2189163" indent="-436563" algn="l" defTabSz="4910138" rtl="0" eaLnBrk="1" fontAlgn="base" hangingPunct="1">
        <a:spcBef>
          <a:spcPct val="20000"/>
        </a:spcBef>
        <a:spcAft>
          <a:spcPct val="0"/>
        </a:spcAft>
        <a:buClr>
          <a:srgbClr val="660066"/>
        </a:buClr>
        <a:buFont typeface="Times"/>
        <a:buChar char="•"/>
        <a:tabLst>
          <a:tab pos="436563" algn="l"/>
        </a:tabLst>
        <a:defRPr sz="4600">
          <a:solidFill>
            <a:schemeClr val="tx1"/>
          </a:solidFill>
          <a:latin typeface="+mn-lt"/>
          <a:ea typeface="ＭＳ Ｐゴシック" charset="-128"/>
          <a:cs typeface="ＭＳ Ｐゴシック"/>
        </a:defRPr>
      </a:lvl3pPr>
      <a:lvl4pPr marL="8601075" indent="-1235075" algn="l" defTabSz="4910138" rtl="0" eaLnBrk="1" fontAlgn="base" hangingPunct="1">
        <a:spcBef>
          <a:spcPct val="20000"/>
        </a:spcBef>
        <a:spcAft>
          <a:spcPct val="0"/>
        </a:spcAft>
        <a:buClr>
          <a:srgbClr val="660066"/>
        </a:buClr>
        <a:buFont typeface="Times"/>
        <a:tabLst>
          <a:tab pos="436563" algn="l"/>
        </a:tabLst>
        <a:defRPr sz="4600">
          <a:solidFill>
            <a:schemeClr val="tx1"/>
          </a:solidFill>
          <a:latin typeface="+mn-lt"/>
          <a:ea typeface="ＭＳ Ｐゴシック" charset="-128"/>
          <a:cs typeface="ＭＳ Ｐゴシック"/>
        </a:defRPr>
      </a:lvl4pPr>
      <a:lvl5pPr marL="11053763" indent="-1225550" algn="l" defTabSz="4910138" rtl="0" eaLnBrk="1" fontAlgn="base" hangingPunct="1">
        <a:spcBef>
          <a:spcPct val="20000"/>
        </a:spcBef>
        <a:spcAft>
          <a:spcPct val="0"/>
        </a:spcAft>
        <a:buClr>
          <a:srgbClr val="660066"/>
        </a:buClr>
        <a:buFont typeface="Times"/>
        <a:tabLst>
          <a:tab pos="436563" algn="l"/>
        </a:tabLst>
        <a:defRPr sz="4600">
          <a:solidFill>
            <a:schemeClr val="tx1"/>
          </a:solidFill>
          <a:latin typeface="+mn-lt"/>
          <a:ea typeface="ＭＳ Ｐゴシック" charset="-128"/>
          <a:cs typeface="ＭＳ Ｐゴシック"/>
        </a:defRPr>
      </a:lvl5pPr>
      <a:lvl6pPr marL="1193004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6pPr>
      <a:lvl7pPr marL="12806315"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7pPr>
      <a:lvl8pPr marL="1368258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8pPr>
      <a:lvl9pPr marL="14558854" indent="-1226170" algn="l" defTabSz="4910760" rtl="0" eaLnBrk="1" fontAlgn="base" hangingPunct="1">
        <a:spcBef>
          <a:spcPct val="20000"/>
        </a:spcBef>
        <a:spcAft>
          <a:spcPct val="0"/>
        </a:spcAft>
        <a:buClr>
          <a:srgbClr val="660066"/>
        </a:buClr>
        <a:buFont typeface="Times" charset="0"/>
        <a:tabLst>
          <a:tab pos="438135" algn="l"/>
        </a:tabLst>
        <a:defRPr sz="4600">
          <a:solidFill>
            <a:schemeClr val="tx1"/>
          </a:solidFill>
          <a:latin typeface="+mn-lt"/>
          <a:ea typeface="ＭＳ Ｐゴシック" charset="-128"/>
        </a:defRPr>
      </a:lvl9pPr>
    </p:bodyStyle>
    <p:otherStyle>
      <a:defPPr>
        <a:defRPr lang="en-US"/>
      </a:defPPr>
      <a:lvl1pPr marL="0" algn="l" defTabSz="876270" rtl="0" eaLnBrk="1" latinLnBrk="0" hangingPunct="1">
        <a:defRPr sz="3400" kern="1200">
          <a:solidFill>
            <a:schemeClr val="tx1"/>
          </a:solidFill>
          <a:latin typeface="+mn-lt"/>
          <a:ea typeface="+mn-ea"/>
          <a:cs typeface="+mn-cs"/>
        </a:defRPr>
      </a:lvl1pPr>
      <a:lvl2pPr marL="876270" algn="l" defTabSz="876270" rtl="0" eaLnBrk="1" latinLnBrk="0" hangingPunct="1">
        <a:defRPr sz="3400" kern="1200">
          <a:solidFill>
            <a:schemeClr val="tx1"/>
          </a:solidFill>
          <a:latin typeface="+mn-lt"/>
          <a:ea typeface="+mn-ea"/>
          <a:cs typeface="+mn-cs"/>
        </a:defRPr>
      </a:lvl2pPr>
      <a:lvl3pPr marL="1752539" algn="l" defTabSz="876270" rtl="0" eaLnBrk="1" latinLnBrk="0" hangingPunct="1">
        <a:defRPr sz="3400" kern="1200">
          <a:solidFill>
            <a:schemeClr val="tx1"/>
          </a:solidFill>
          <a:latin typeface="+mn-lt"/>
          <a:ea typeface="+mn-ea"/>
          <a:cs typeface="+mn-cs"/>
        </a:defRPr>
      </a:lvl3pPr>
      <a:lvl4pPr marL="2628809" algn="l" defTabSz="876270" rtl="0" eaLnBrk="1" latinLnBrk="0" hangingPunct="1">
        <a:defRPr sz="3400" kern="1200">
          <a:solidFill>
            <a:schemeClr val="tx1"/>
          </a:solidFill>
          <a:latin typeface="+mn-lt"/>
          <a:ea typeface="+mn-ea"/>
          <a:cs typeface="+mn-cs"/>
        </a:defRPr>
      </a:lvl4pPr>
      <a:lvl5pPr marL="3505078" algn="l" defTabSz="876270" rtl="0" eaLnBrk="1" latinLnBrk="0" hangingPunct="1">
        <a:defRPr sz="3400" kern="1200">
          <a:solidFill>
            <a:schemeClr val="tx1"/>
          </a:solidFill>
          <a:latin typeface="+mn-lt"/>
          <a:ea typeface="+mn-ea"/>
          <a:cs typeface="+mn-cs"/>
        </a:defRPr>
      </a:lvl5pPr>
      <a:lvl6pPr marL="4381348" algn="l" defTabSz="876270" rtl="0" eaLnBrk="1" latinLnBrk="0" hangingPunct="1">
        <a:defRPr sz="3400" kern="1200">
          <a:solidFill>
            <a:schemeClr val="tx1"/>
          </a:solidFill>
          <a:latin typeface="+mn-lt"/>
          <a:ea typeface="+mn-ea"/>
          <a:cs typeface="+mn-cs"/>
        </a:defRPr>
      </a:lvl6pPr>
      <a:lvl7pPr marL="5257617" algn="l" defTabSz="876270" rtl="0" eaLnBrk="1" latinLnBrk="0" hangingPunct="1">
        <a:defRPr sz="3400" kern="1200">
          <a:solidFill>
            <a:schemeClr val="tx1"/>
          </a:solidFill>
          <a:latin typeface="+mn-lt"/>
          <a:ea typeface="+mn-ea"/>
          <a:cs typeface="+mn-cs"/>
        </a:defRPr>
      </a:lvl7pPr>
      <a:lvl8pPr marL="6133887" algn="l" defTabSz="876270" rtl="0" eaLnBrk="1" latinLnBrk="0" hangingPunct="1">
        <a:defRPr sz="3400" kern="1200">
          <a:solidFill>
            <a:schemeClr val="tx1"/>
          </a:solidFill>
          <a:latin typeface="+mn-lt"/>
          <a:ea typeface="+mn-ea"/>
          <a:cs typeface="+mn-cs"/>
        </a:defRPr>
      </a:lvl8pPr>
      <a:lvl9pPr marL="7010156" algn="l" defTabSz="876270"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1.xml"/><Relationship Id="rId7" Type="http://schemas.openxmlformats.org/officeDocument/2006/relationships/image" Target="../media/image3.jpeg"/><Relationship Id="rId2" Type="http://schemas.openxmlformats.org/officeDocument/2006/relationships/tags" Target="../tags/tag2.xml"/><Relationship Id="rId1" Type="http://schemas.openxmlformats.org/officeDocument/2006/relationships/themeOverride" Target="../theme/themeOverride1.xml"/><Relationship Id="rId6" Type="http://schemas.openxmlformats.org/officeDocument/2006/relationships/image" Target="../media/image2.JPG"/><Relationship Id="rId5" Type="http://schemas.openxmlformats.org/officeDocument/2006/relationships/hyperlink" Target="http://www.covidence.org/" TargetMode="External"/><Relationship Id="rId10" Type="http://schemas.openxmlformats.org/officeDocument/2006/relationships/image" Target="../media/image6.jpeg"/><Relationship Id="rId4" Type="http://schemas.openxmlformats.org/officeDocument/2006/relationships/notesSlide" Target="../notesSlides/notesSlide1.xml"/><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9" name="Text Box 191"/>
          <p:cNvSpPr txBox="1">
            <a:spLocks noChangeArrowheads="1"/>
          </p:cNvSpPr>
          <p:nvPr/>
        </p:nvSpPr>
        <p:spPr bwMode="auto">
          <a:xfrm>
            <a:off x="995363" y="5522913"/>
            <a:ext cx="21102637" cy="920245"/>
          </a:xfrm>
          <a:prstGeom prst="rect">
            <a:avLst/>
          </a:prstGeom>
          <a:solidFill>
            <a:srgbClr val="002855"/>
          </a:solidFill>
          <a:ln w="9525">
            <a:noFill/>
            <a:miter lim="800000"/>
            <a:headEnd/>
            <a:tailEnd/>
          </a:ln>
          <a:effectLst/>
        </p:spPr>
        <p:txBody>
          <a:bodyPr wrap="square" lIns="175254" tIns="87627" rIns="175254" bIns="122678">
            <a:spAutoFit/>
          </a:bodyPr>
          <a:lstStyle/>
          <a:p>
            <a:pPr algn="ctr" eaLnBrk="0" hangingPunct="0">
              <a:spcBef>
                <a:spcPct val="50000"/>
              </a:spcBef>
              <a:tabLst>
                <a:tab pos="876270" algn="l"/>
              </a:tabLst>
              <a:defRPr/>
            </a:pPr>
            <a:r>
              <a:rPr lang="en-US" sz="4600" b="1" spc="575" dirty="0">
                <a:solidFill>
                  <a:schemeClr val="bg1"/>
                </a:solidFill>
                <a:latin typeface="Futura UC Davis Book" pitchFamily="34" charset="0"/>
                <a:cs typeface="Futura Std Heavy"/>
              </a:rPr>
              <a:t>Introduction</a:t>
            </a:r>
          </a:p>
        </p:txBody>
      </p:sp>
      <p:sp>
        <p:nvSpPr>
          <p:cNvPr id="2241" name="Text Box 193"/>
          <p:cNvSpPr txBox="1">
            <a:spLocks noChangeArrowheads="1"/>
          </p:cNvSpPr>
          <p:nvPr/>
        </p:nvSpPr>
        <p:spPr bwMode="auto">
          <a:xfrm>
            <a:off x="22656800" y="5519738"/>
            <a:ext cx="15367000" cy="920750"/>
          </a:xfrm>
          <a:prstGeom prst="rect">
            <a:avLst/>
          </a:prstGeom>
          <a:solidFill>
            <a:srgbClr val="002855"/>
          </a:solidFill>
          <a:ln w="9525">
            <a:noFill/>
            <a:miter lim="800000"/>
            <a:headEnd/>
            <a:tailEnd/>
          </a:ln>
          <a:effectLst/>
        </p:spPr>
        <p:txBody>
          <a:bodyPr wrap="square" lIns="175254" tIns="87627" rIns="175254" bIns="122678">
            <a:spAutoFit/>
          </a:bodyPr>
          <a:lstStyle/>
          <a:p>
            <a:pPr algn="ctr" eaLnBrk="0" hangingPunct="0">
              <a:spcBef>
                <a:spcPct val="50000"/>
              </a:spcBef>
              <a:defRPr/>
            </a:pPr>
            <a:r>
              <a:rPr lang="en-US" sz="4600" b="1" spc="575" dirty="0">
                <a:solidFill>
                  <a:schemeClr val="bg1"/>
                </a:solidFill>
                <a:latin typeface="Futura UC Davis Book" pitchFamily="34" charset="0"/>
                <a:cs typeface="Futura Std Heavy"/>
              </a:rPr>
              <a:t>Methods</a:t>
            </a:r>
          </a:p>
        </p:txBody>
      </p:sp>
      <p:cxnSp>
        <p:nvCxnSpPr>
          <p:cNvPr id="2052" name="Straight Connector 29"/>
          <p:cNvCxnSpPr>
            <a:cxnSpLocks noChangeShapeType="1"/>
          </p:cNvCxnSpPr>
          <p:nvPr/>
        </p:nvCxnSpPr>
        <p:spPr bwMode="auto">
          <a:xfrm>
            <a:off x="-73023" y="-3307431"/>
            <a:ext cx="1428" cy="16501589"/>
          </a:xfrm>
          <a:prstGeom prst="line">
            <a:avLst/>
          </a:prstGeom>
          <a:noFill/>
          <a:ln w="9525" algn="ctr">
            <a:noFill/>
            <a:round/>
            <a:headEnd/>
            <a:tailEnd/>
          </a:ln>
          <a:extLst>
            <a:ext uri="{909E8E84-426E-40DD-AFC4-6F175D3DCCD1}">
              <a14:hiddenFill xmlns:a14="http://schemas.microsoft.com/office/drawing/2010/main">
                <a:noFill/>
              </a14:hiddenFill>
            </a:ext>
          </a:extLst>
        </p:spPr>
      </p:cxnSp>
      <p:sp>
        <p:nvSpPr>
          <p:cNvPr id="31" name="Text Box 191"/>
          <p:cNvSpPr txBox="1">
            <a:spLocks noChangeArrowheads="1"/>
          </p:cNvSpPr>
          <p:nvPr/>
        </p:nvSpPr>
        <p:spPr bwMode="auto">
          <a:xfrm>
            <a:off x="1066800" y="21372513"/>
            <a:ext cx="21026438" cy="920245"/>
          </a:xfrm>
          <a:prstGeom prst="rect">
            <a:avLst/>
          </a:prstGeom>
          <a:solidFill>
            <a:srgbClr val="002855"/>
          </a:solidFill>
          <a:ln w="9525">
            <a:noFill/>
            <a:miter lim="800000"/>
            <a:headEnd/>
            <a:tailEnd/>
          </a:ln>
          <a:effectLst/>
        </p:spPr>
        <p:txBody>
          <a:bodyPr wrap="square" lIns="175254" tIns="87627" rIns="175254" bIns="122678">
            <a:spAutoFit/>
          </a:bodyPr>
          <a:lstStyle/>
          <a:p>
            <a:pPr algn="ctr" eaLnBrk="0" hangingPunct="0">
              <a:spcBef>
                <a:spcPct val="50000"/>
              </a:spcBef>
              <a:tabLst>
                <a:tab pos="876270" algn="l"/>
              </a:tabLst>
              <a:defRPr/>
            </a:pPr>
            <a:r>
              <a:rPr lang="en-US" sz="4600" b="1" spc="575" dirty="0">
                <a:solidFill>
                  <a:schemeClr val="bg1"/>
                </a:solidFill>
                <a:latin typeface="Futura UC Davis Book" pitchFamily="34" charset="0"/>
                <a:cs typeface="Futura Std Heavy"/>
              </a:rPr>
              <a:t>Methods </a:t>
            </a:r>
          </a:p>
        </p:txBody>
      </p:sp>
      <p:sp>
        <p:nvSpPr>
          <p:cNvPr id="38" name="Text Box 191"/>
          <p:cNvSpPr txBox="1">
            <a:spLocks noChangeArrowheads="1"/>
          </p:cNvSpPr>
          <p:nvPr/>
        </p:nvSpPr>
        <p:spPr bwMode="auto">
          <a:xfrm>
            <a:off x="38404800" y="5519738"/>
            <a:ext cx="11806238" cy="920750"/>
          </a:xfrm>
          <a:prstGeom prst="rect">
            <a:avLst/>
          </a:prstGeom>
          <a:solidFill>
            <a:srgbClr val="002855"/>
          </a:solidFill>
          <a:ln w="9525">
            <a:noFill/>
            <a:miter lim="800000"/>
            <a:headEnd/>
            <a:tailEnd/>
          </a:ln>
          <a:effectLst/>
        </p:spPr>
        <p:txBody>
          <a:bodyPr lIns="175254" tIns="87627" rIns="175254" bIns="122678">
            <a:spAutoFit/>
          </a:bodyPr>
          <a:lstStyle/>
          <a:p>
            <a:pPr algn="ctr" eaLnBrk="0" hangingPunct="0">
              <a:spcBef>
                <a:spcPct val="50000"/>
              </a:spcBef>
              <a:tabLst>
                <a:tab pos="876270" algn="l"/>
              </a:tabLst>
              <a:defRPr/>
            </a:pPr>
            <a:r>
              <a:rPr lang="en-US" sz="4600" b="1" spc="575" dirty="0">
                <a:solidFill>
                  <a:schemeClr val="bg1"/>
                </a:solidFill>
                <a:latin typeface="Futura UC Davis Book" pitchFamily="34" charset="0"/>
                <a:cs typeface="Futura Std Heavy"/>
              </a:rPr>
              <a:t>Summary </a:t>
            </a:r>
          </a:p>
        </p:txBody>
      </p:sp>
      <p:sp>
        <p:nvSpPr>
          <p:cNvPr id="40" name="Text Box 191"/>
          <p:cNvSpPr txBox="1">
            <a:spLocks noChangeArrowheads="1"/>
          </p:cNvSpPr>
          <p:nvPr/>
        </p:nvSpPr>
        <p:spPr bwMode="auto">
          <a:xfrm>
            <a:off x="38568184" y="16222727"/>
            <a:ext cx="11806238" cy="920750"/>
          </a:xfrm>
          <a:prstGeom prst="rect">
            <a:avLst/>
          </a:prstGeom>
          <a:solidFill>
            <a:srgbClr val="002855"/>
          </a:solidFill>
          <a:ln w="9525">
            <a:noFill/>
            <a:miter lim="800000"/>
            <a:headEnd/>
            <a:tailEnd/>
          </a:ln>
          <a:effectLst/>
        </p:spPr>
        <p:txBody>
          <a:bodyPr lIns="175254" tIns="87627" rIns="175254" bIns="122678">
            <a:spAutoFit/>
          </a:bodyPr>
          <a:lstStyle/>
          <a:p>
            <a:pPr algn="ctr" eaLnBrk="0" hangingPunct="0">
              <a:spcBef>
                <a:spcPct val="50000"/>
              </a:spcBef>
              <a:tabLst>
                <a:tab pos="876270" algn="l"/>
              </a:tabLst>
              <a:defRPr/>
            </a:pPr>
            <a:r>
              <a:rPr lang="en-US" sz="4600" b="1" spc="575" dirty="0">
                <a:solidFill>
                  <a:schemeClr val="bg1"/>
                </a:solidFill>
                <a:latin typeface="Futura UC Davis Book" pitchFamily="34" charset="0"/>
                <a:cs typeface="Futura Std Heavy"/>
              </a:rPr>
              <a:t>Further Study</a:t>
            </a:r>
          </a:p>
        </p:txBody>
      </p:sp>
      <p:sp>
        <p:nvSpPr>
          <p:cNvPr id="42" name="Text Box 191"/>
          <p:cNvSpPr txBox="1">
            <a:spLocks noChangeArrowheads="1"/>
          </p:cNvSpPr>
          <p:nvPr/>
        </p:nvSpPr>
        <p:spPr bwMode="auto">
          <a:xfrm>
            <a:off x="38541158" y="21341718"/>
            <a:ext cx="11806238" cy="920750"/>
          </a:xfrm>
          <a:prstGeom prst="rect">
            <a:avLst/>
          </a:prstGeom>
          <a:solidFill>
            <a:srgbClr val="002855"/>
          </a:solidFill>
          <a:ln w="9525">
            <a:noFill/>
            <a:miter lim="800000"/>
            <a:headEnd/>
            <a:tailEnd/>
          </a:ln>
          <a:effectLst/>
        </p:spPr>
        <p:txBody>
          <a:bodyPr lIns="175254" tIns="87627" rIns="175254" bIns="122678">
            <a:spAutoFit/>
          </a:bodyPr>
          <a:lstStyle/>
          <a:p>
            <a:pPr algn="ctr" eaLnBrk="0" hangingPunct="0">
              <a:spcBef>
                <a:spcPct val="50000"/>
              </a:spcBef>
              <a:tabLst>
                <a:tab pos="876270" algn="l"/>
              </a:tabLst>
              <a:defRPr/>
            </a:pPr>
            <a:r>
              <a:rPr lang="en-US" sz="4600" b="1" spc="575" dirty="0">
                <a:solidFill>
                  <a:schemeClr val="bg1"/>
                </a:solidFill>
                <a:latin typeface="Futura UC Davis Book" pitchFamily="34" charset="0"/>
                <a:cs typeface="Futura Std Heavy"/>
              </a:rPr>
              <a:t>References</a:t>
            </a:r>
          </a:p>
        </p:txBody>
      </p:sp>
      <p:sp>
        <p:nvSpPr>
          <p:cNvPr id="45" name="TextBox 44"/>
          <p:cNvSpPr txBox="1"/>
          <p:nvPr/>
        </p:nvSpPr>
        <p:spPr>
          <a:xfrm>
            <a:off x="1683541" y="207963"/>
            <a:ext cx="46768051" cy="3077766"/>
          </a:xfrm>
          <a:prstGeom prst="rect">
            <a:avLst/>
          </a:prstGeom>
          <a:noFill/>
          <a:effectLst>
            <a:outerShdw blurRad="127000" dist="38100" dir="2700000">
              <a:srgbClr val="000000">
                <a:alpha val="43000"/>
              </a:srgbClr>
            </a:outerShdw>
          </a:effectLst>
        </p:spPr>
        <p:txBody>
          <a:bodyPr wrap="square" lIns="0" tIns="0" rIns="0" bIns="0">
            <a:spAutoFit/>
          </a:bodyPr>
          <a:lstStyle/>
          <a:p>
            <a:pPr algn="ctr"/>
            <a:r>
              <a:rPr lang="en-US" sz="10000" dirty="0">
                <a:effectLst/>
              </a:rPr>
              <a:t>Utilization </a:t>
            </a:r>
            <a:r>
              <a:rPr lang="en-US" sz="10000" dirty="0"/>
              <a:t>of </a:t>
            </a:r>
            <a:r>
              <a:rPr lang="en-US" sz="10000" dirty="0">
                <a:effectLst/>
              </a:rPr>
              <a:t>processed EEG</a:t>
            </a:r>
            <a:r>
              <a:rPr lang="en-US" sz="10000" dirty="0"/>
              <a:t>’s to evaluate depth of sedation in Critically Ill patients: A Systematic Literature Review</a:t>
            </a:r>
            <a:endParaRPr lang="en-US" sz="10000" dirty="0">
              <a:effectLst/>
            </a:endParaRPr>
          </a:p>
        </p:txBody>
      </p:sp>
      <p:sp>
        <p:nvSpPr>
          <p:cNvPr id="26" name="TextBox 25"/>
          <p:cNvSpPr txBox="1"/>
          <p:nvPr/>
        </p:nvSpPr>
        <p:spPr>
          <a:xfrm>
            <a:off x="5181600" y="3326544"/>
            <a:ext cx="37842635" cy="1685071"/>
          </a:xfrm>
          <a:prstGeom prst="rect">
            <a:avLst/>
          </a:prstGeom>
          <a:noFill/>
        </p:spPr>
        <p:txBody>
          <a:bodyPr wrap="square" lIns="175254" tIns="87627" rIns="175254" bIns="87627">
            <a:spAutoFit/>
          </a:bodyPr>
          <a:lstStyle/>
          <a:p>
            <a:pPr algn="ctr" eaLnBrk="0" hangingPunct="0">
              <a:defRPr/>
            </a:pPr>
            <a:r>
              <a:rPr lang="en-US" sz="5400" b="1" spc="96" dirty="0">
                <a:solidFill>
                  <a:srgbClr val="002060"/>
                </a:solidFill>
                <a:latin typeface="Futura UC Davis Book" pitchFamily="34" charset="0"/>
                <a:cs typeface="Futura Std Heavy"/>
              </a:rPr>
              <a:t>Daniel Dinh B.A., Richard Applegate II, M.D., Neal Fleming, M.D. Ph.D.</a:t>
            </a:r>
          </a:p>
          <a:p>
            <a:pPr algn="ctr" eaLnBrk="0" hangingPunct="0">
              <a:defRPr/>
            </a:pPr>
            <a:r>
              <a:rPr lang="en-US" sz="4400" b="1" spc="96" dirty="0">
                <a:solidFill>
                  <a:srgbClr val="002060"/>
                </a:solidFill>
                <a:latin typeface="Futura UC Davis Book" pitchFamily="34" charset="0"/>
                <a:cs typeface="Futura Std Heavy"/>
              </a:rPr>
              <a:t>University of California, Davis, Department of Anesthesiology &amp; Pain Medicine</a:t>
            </a:r>
            <a:endParaRPr lang="en-US" spc="192" dirty="0">
              <a:solidFill>
                <a:srgbClr val="002060"/>
              </a:solidFill>
              <a:latin typeface="Arial" charset="0"/>
            </a:endParaRPr>
          </a:p>
        </p:txBody>
      </p:sp>
      <p:sp>
        <p:nvSpPr>
          <p:cNvPr id="2066" name="TextBox 46"/>
          <p:cNvSpPr txBox="1">
            <a:spLocks noChangeArrowheads="1"/>
          </p:cNvSpPr>
          <p:nvPr/>
        </p:nvSpPr>
        <p:spPr bwMode="auto">
          <a:xfrm>
            <a:off x="1042382" y="22025543"/>
            <a:ext cx="19562432" cy="6579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pPr marL="571500" indent="-571500">
              <a:buFont typeface="Arial"/>
              <a:buChar char="•"/>
            </a:pPr>
            <a:endParaRPr lang="en-US" sz="4000" dirty="0">
              <a:latin typeface="+mj-lt"/>
              <a:cs typeface="Arial"/>
            </a:endParaRPr>
          </a:p>
          <a:p>
            <a:pPr marL="571500" indent="-571500" algn="just">
              <a:buFont typeface="Arial"/>
              <a:buChar char="•"/>
            </a:pPr>
            <a:r>
              <a:rPr lang="en-US" sz="4000" dirty="0">
                <a:latin typeface="+mj-lt"/>
                <a:cs typeface="Arial"/>
              </a:rPr>
              <a:t>Population: Adults 18+, Critically ill patients (MICU, SICU) requiring sedation in ICU setting; utilization of 3 major </a:t>
            </a:r>
            <a:r>
              <a:rPr lang="en-US" sz="4000" dirty="0">
                <a:latin typeface="+mj-lt"/>
                <a:ea typeface="Futura Std Book" pitchFamily="34" charset="0"/>
                <a:cs typeface="Futura Std Book" pitchFamily="34" charset="0"/>
              </a:rPr>
              <a:t>pEEGs</a:t>
            </a:r>
          </a:p>
          <a:p>
            <a:pPr marL="571500" indent="-571500" algn="just">
              <a:buFont typeface="Arial"/>
              <a:buChar char="•"/>
            </a:pPr>
            <a:endParaRPr lang="en-US" sz="4000" dirty="0">
              <a:latin typeface="+mj-lt"/>
              <a:cs typeface="Arial"/>
            </a:endParaRPr>
          </a:p>
          <a:p>
            <a:pPr marL="571500" indent="-571500" algn="just">
              <a:buFont typeface="Arial"/>
              <a:buChar char="•"/>
            </a:pPr>
            <a:r>
              <a:rPr lang="en-US" sz="4000" dirty="0">
                <a:latin typeface="+mj-lt"/>
                <a:cs typeface="Arial"/>
              </a:rPr>
              <a:t>To determine relevant citations, we consulted Bruce T. Abbots (UC Davis Health Sciences Librarian, Blaisdell Medical Library) to optimize search patterns and conducted a computerized search in PubMed, Embase, Cochrane Database from 1996-2020 with key terms related to </a:t>
            </a:r>
            <a:r>
              <a:rPr lang="en-US" sz="4000" dirty="0">
                <a:latin typeface="+mj-lt"/>
                <a:ea typeface="Futura Std Book" pitchFamily="34" charset="0"/>
                <a:cs typeface="Futura Std Book" pitchFamily="34" charset="0"/>
              </a:rPr>
              <a:t>pEEGs</a:t>
            </a:r>
            <a:r>
              <a:rPr lang="en-US" sz="4000" dirty="0">
                <a:latin typeface="+mj-lt"/>
                <a:cs typeface="Arial"/>
              </a:rPr>
              <a:t> and ICU sedation</a:t>
            </a:r>
          </a:p>
          <a:p>
            <a:pPr marL="571500" indent="-571500" algn="just">
              <a:buFont typeface="Arial"/>
              <a:buChar char="•"/>
            </a:pPr>
            <a:endParaRPr lang="en-US" sz="4000" dirty="0">
              <a:latin typeface="+mj-lt"/>
              <a:cs typeface="Arial"/>
            </a:endParaRPr>
          </a:p>
          <a:p>
            <a:pPr marL="571500" indent="-571500" algn="just">
              <a:buFont typeface="Arial"/>
              <a:buChar char="•"/>
            </a:pPr>
            <a:r>
              <a:rPr lang="en-US" sz="4000" dirty="0">
                <a:latin typeface="+mj-lt"/>
                <a:cs typeface="Calibri" pitchFamily="34" charset="0"/>
              </a:rPr>
              <a:t>Studies were imported into Covidence (</a:t>
            </a:r>
            <a:r>
              <a:rPr lang="en-US" sz="4000" dirty="0">
                <a:latin typeface="+mj-lt"/>
                <a:cs typeface="Calibri" pitchFamily="34" charset="0"/>
                <a:hlinkClick r:id="rId5"/>
              </a:rPr>
              <a:t>www.covidence.org</a:t>
            </a:r>
            <a:r>
              <a:rPr lang="en-US" sz="4000" dirty="0">
                <a:latin typeface="+mj-lt"/>
                <a:cs typeface="Calibri" pitchFamily="34" charset="0"/>
              </a:rPr>
              <a:t>), an online systematic literature review tool) and were screened independently by two reviewers for relevance by abstract and full text, and a consensus was made for any conflicts</a:t>
            </a:r>
          </a:p>
        </p:txBody>
      </p:sp>
      <p:cxnSp>
        <p:nvCxnSpPr>
          <p:cNvPr id="2054" name="Straight Connector 31"/>
          <p:cNvCxnSpPr>
            <a:cxnSpLocks noChangeShapeType="1"/>
          </p:cNvCxnSpPr>
          <p:nvPr/>
        </p:nvCxnSpPr>
        <p:spPr bwMode="auto">
          <a:xfrm>
            <a:off x="22317315" y="5519738"/>
            <a:ext cx="281555" cy="2407211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064" name="TextBox 46"/>
          <p:cNvSpPr txBox="1">
            <a:spLocks noChangeArrowheads="1"/>
          </p:cNvSpPr>
          <p:nvPr/>
        </p:nvSpPr>
        <p:spPr bwMode="auto">
          <a:xfrm>
            <a:off x="1066800" y="6799561"/>
            <a:ext cx="10058400" cy="13669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endParaRPr lang="en-US" sz="4000" dirty="0">
              <a:latin typeface="+mj-lt"/>
              <a:ea typeface="Futura Std Book" pitchFamily="34" charset="0"/>
              <a:cs typeface="Futura Std Book" pitchFamily="34" charset="0"/>
            </a:endParaRPr>
          </a:p>
          <a:p>
            <a:pPr marL="571500" indent="-571500" algn="just">
              <a:buFont typeface="Arial"/>
              <a:buChar char="•"/>
            </a:pPr>
            <a:r>
              <a:rPr lang="en-US" sz="4000" dirty="0">
                <a:latin typeface="+mj-lt"/>
                <a:ea typeface="Futura Std Book" pitchFamily="34" charset="0"/>
                <a:cs typeface="Futura Std Book" pitchFamily="34" charset="0"/>
              </a:rPr>
              <a:t>Maintaining accurate measurements of sedation in the ICU are essential for patient comfort, safety, and clinical outcomes</a:t>
            </a:r>
          </a:p>
          <a:p>
            <a:pPr algn="just"/>
            <a:endParaRPr lang="en-US" sz="4000" dirty="0">
              <a:latin typeface="+mj-lt"/>
              <a:ea typeface="Futura Std Book" pitchFamily="34" charset="0"/>
              <a:cs typeface="Futura Std Book" pitchFamily="34" charset="0"/>
            </a:endParaRPr>
          </a:p>
          <a:p>
            <a:pPr marL="571500" indent="-571500" algn="just">
              <a:buFont typeface="Arial"/>
              <a:buChar char="•"/>
            </a:pPr>
            <a:r>
              <a:rPr lang="en-US" sz="4000" dirty="0">
                <a:latin typeface="+mj-lt"/>
                <a:ea typeface="Futura Std Book" pitchFamily="34" charset="0"/>
                <a:cs typeface="Futura Std Book" pitchFamily="34" charset="0"/>
              </a:rPr>
              <a:t>Current clinical sedation scales, such as the Richmond Agitation-Sedation Scale (RASS) suffer from subjectivity and poor inter-rater reliability</a:t>
            </a:r>
          </a:p>
          <a:p>
            <a:pPr marL="571500" indent="-571500" algn="just">
              <a:buFont typeface="Arial"/>
              <a:buChar char="•"/>
            </a:pPr>
            <a:endParaRPr lang="en-US" sz="4000" dirty="0">
              <a:latin typeface="+mj-lt"/>
              <a:ea typeface="Futura Std Book" pitchFamily="34" charset="0"/>
              <a:cs typeface="Futura Std Book" pitchFamily="34" charset="0"/>
            </a:endParaRPr>
          </a:p>
          <a:p>
            <a:pPr marL="571500" indent="-571500" algn="just">
              <a:buFont typeface="Arial"/>
              <a:buChar char="•"/>
            </a:pPr>
            <a:r>
              <a:rPr lang="en-US" sz="4000" dirty="0">
                <a:latin typeface="+mj-lt"/>
                <a:ea typeface="Futura Std Book" pitchFamily="34" charset="0"/>
                <a:cs typeface="Futura Std Book" pitchFamily="34" charset="0"/>
              </a:rPr>
              <a:t>Processed EEGs (pEEGs) may provide a more objective and reliable alternative to assess depth of sedation in ICU patients</a:t>
            </a:r>
          </a:p>
          <a:p>
            <a:pPr marL="571500" indent="-571500" algn="just">
              <a:buFont typeface="Arial"/>
              <a:buChar char="•"/>
            </a:pPr>
            <a:endParaRPr lang="en-US" sz="4000" dirty="0">
              <a:latin typeface="+mj-lt"/>
              <a:ea typeface="Futura Std Book" pitchFamily="34" charset="0"/>
              <a:cs typeface="Futura Std Book" pitchFamily="34" charset="0"/>
            </a:endParaRPr>
          </a:p>
          <a:p>
            <a:pPr marL="571500" indent="-571500" algn="just">
              <a:buFont typeface="Arial"/>
              <a:buChar char="•"/>
            </a:pPr>
            <a:r>
              <a:rPr lang="en-US" sz="4000" dirty="0">
                <a:latin typeface="+mj-lt"/>
                <a:ea typeface="Futura Std Book" pitchFamily="34" charset="0"/>
                <a:cs typeface="Futura Std Book" pitchFamily="34" charset="0"/>
              </a:rPr>
              <a:t>In this study, we conducted a systematic literature review on 3 major pEEGs (Masimo Sedline, Bispectral Index, and Narcotrend) and their correlation with gold standard clinical sedation scales</a:t>
            </a:r>
          </a:p>
          <a:p>
            <a:pPr marL="571500" indent="-571500">
              <a:buFont typeface="Arial"/>
              <a:buChar char="•"/>
            </a:pPr>
            <a:endParaRPr lang="en-US" sz="4000" dirty="0">
              <a:latin typeface="Berkeley UC Davis Book" pitchFamily="18" charset="0"/>
              <a:ea typeface="Futura Std Book" pitchFamily="34" charset="0"/>
              <a:cs typeface="Futura Std Book" pitchFamily="34" charset="0"/>
            </a:endParaRPr>
          </a:p>
        </p:txBody>
      </p:sp>
      <p:pic>
        <p:nvPicPr>
          <p:cNvPr id="32" name="Picture 31">
            <a:extLst>
              <a:ext uri="{FF2B5EF4-FFF2-40B4-BE49-F238E27FC236}">
                <a16:creationId xmlns:a16="http://schemas.microsoft.com/office/drawing/2014/main" id="{8BB636F3-663F-439C-A18B-04B7809AAE3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580019" y="12860625"/>
            <a:ext cx="9424563" cy="7644954"/>
          </a:xfrm>
          <a:prstGeom prst="rect">
            <a:avLst/>
          </a:prstGeom>
        </p:spPr>
      </p:pic>
      <p:pic>
        <p:nvPicPr>
          <p:cNvPr id="1026" name="Picture 2" descr="Masimo Root® with SedLine® PSi and O3® Regional Oximetry (Photo: Business Wire)">
            <a:extLst>
              <a:ext uri="{FF2B5EF4-FFF2-40B4-BE49-F238E27FC236}">
                <a16:creationId xmlns:a16="http://schemas.microsoft.com/office/drawing/2014/main" id="{25AC818E-141B-4C52-B1F9-54F484DD79C6}"/>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13779" r="10459"/>
          <a:stretch/>
        </p:blipFill>
        <p:spPr bwMode="auto">
          <a:xfrm>
            <a:off x="11611803" y="6664528"/>
            <a:ext cx="6446515" cy="63815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BIS monitor">
            <a:extLst>
              <a:ext uri="{FF2B5EF4-FFF2-40B4-BE49-F238E27FC236}">
                <a16:creationId xmlns:a16="http://schemas.microsoft.com/office/drawing/2014/main" id="{D6E03F63-EC73-49E1-95DC-A2DBD73730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223814" y="7750080"/>
            <a:ext cx="4903001" cy="359058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954775F-9598-4BF7-88E4-0FDF5F1C64AD}"/>
              </a:ext>
            </a:extLst>
          </p:cNvPr>
          <p:cNvPicPr>
            <a:picLocks noChangeAspect="1"/>
          </p:cNvPicPr>
          <p:nvPr/>
        </p:nvPicPr>
        <p:blipFill>
          <a:blip r:embed="rId9"/>
          <a:stretch>
            <a:fillRect/>
          </a:stretch>
        </p:blipFill>
        <p:spPr>
          <a:xfrm>
            <a:off x="22818185" y="6704074"/>
            <a:ext cx="15754428" cy="12980168"/>
          </a:xfrm>
          <a:prstGeom prst="rect">
            <a:avLst/>
          </a:prstGeom>
        </p:spPr>
      </p:pic>
      <p:cxnSp>
        <p:nvCxnSpPr>
          <p:cNvPr id="30" name="Straight Connector 31">
            <a:extLst>
              <a:ext uri="{FF2B5EF4-FFF2-40B4-BE49-F238E27FC236}">
                <a16:creationId xmlns:a16="http://schemas.microsoft.com/office/drawing/2014/main" id="{1C7986E6-D89C-4E46-A2D8-B26ED9CCB8AE}"/>
              </a:ext>
            </a:extLst>
          </p:cNvPr>
          <p:cNvCxnSpPr>
            <a:cxnSpLocks noChangeShapeType="1"/>
          </p:cNvCxnSpPr>
          <p:nvPr/>
        </p:nvCxnSpPr>
        <p:spPr bwMode="auto">
          <a:xfrm>
            <a:off x="38173190" y="5519738"/>
            <a:ext cx="123982" cy="24072118"/>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33" name="TextBox 46">
            <a:extLst>
              <a:ext uri="{FF2B5EF4-FFF2-40B4-BE49-F238E27FC236}">
                <a16:creationId xmlns:a16="http://schemas.microsoft.com/office/drawing/2014/main" id="{C5D0CE70-22BF-46D1-A2C9-6EFF4F7A8EF8}"/>
              </a:ext>
            </a:extLst>
          </p:cNvPr>
          <p:cNvSpPr txBox="1">
            <a:spLocks noChangeArrowheads="1"/>
          </p:cNvSpPr>
          <p:nvPr/>
        </p:nvSpPr>
        <p:spPr bwMode="auto">
          <a:xfrm>
            <a:off x="23087815" y="20101112"/>
            <a:ext cx="7544585" cy="3848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rm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pPr marL="571500" indent="-571500">
              <a:buFont typeface="Arial"/>
              <a:buChar char="•"/>
            </a:pPr>
            <a:endParaRPr lang="en-US" sz="4300" dirty="0">
              <a:latin typeface="+mj-lt"/>
              <a:cs typeface="Arial"/>
            </a:endParaRPr>
          </a:p>
          <a:p>
            <a:pPr marL="571500" indent="-571500" algn="just">
              <a:buFont typeface="Arial"/>
              <a:buChar char="•"/>
            </a:pPr>
            <a:r>
              <a:rPr lang="en-US" sz="4000" dirty="0">
                <a:latin typeface="+mj-lt"/>
                <a:cs typeface="Arial"/>
              </a:rPr>
              <a:t>Relevant studies underwent data extraction and quality assessment generated by the reviewers</a:t>
            </a:r>
          </a:p>
        </p:txBody>
      </p:sp>
      <p:pic>
        <p:nvPicPr>
          <p:cNvPr id="1030" name="Picture 6">
            <a:extLst>
              <a:ext uri="{FF2B5EF4-FFF2-40B4-BE49-F238E27FC236}">
                <a16:creationId xmlns:a16="http://schemas.microsoft.com/office/drawing/2014/main" id="{2C076A83-2C4A-4E24-833B-903C4FDE353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467405" y="24637602"/>
            <a:ext cx="12337195" cy="470279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E14DA1A2-771A-4887-B1E8-0A3FA53667F1}"/>
              </a:ext>
            </a:extLst>
          </p:cNvPr>
          <p:cNvGraphicFramePr>
            <a:graphicFrameLocks noGrp="1"/>
          </p:cNvGraphicFramePr>
          <p:nvPr>
            <p:extLst>
              <p:ext uri="{D42A27DB-BD31-4B8C-83A1-F6EECF244321}">
                <p14:modId xmlns:p14="http://schemas.microsoft.com/office/powerpoint/2010/main" val="400173571"/>
              </p:ext>
            </p:extLst>
          </p:nvPr>
        </p:nvGraphicFramePr>
        <p:xfrm>
          <a:off x="31173585" y="17250519"/>
          <a:ext cx="6712472" cy="6436169"/>
        </p:xfrm>
        <a:graphic>
          <a:graphicData uri="http://schemas.openxmlformats.org/drawingml/2006/table">
            <a:tbl>
              <a:tblPr firstRow="1" firstCol="1" bandRow="1"/>
              <a:tblGrid>
                <a:gridCol w="2340779">
                  <a:extLst>
                    <a:ext uri="{9D8B030D-6E8A-4147-A177-3AD203B41FA5}">
                      <a16:colId xmlns:a16="http://schemas.microsoft.com/office/drawing/2014/main" val="1097898600"/>
                    </a:ext>
                  </a:extLst>
                </a:gridCol>
                <a:gridCol w="2571270">
                  <a:extLst>
                    <a:ext uri="{9D8B030D-6E8A-4147-A177-3AD203B41FA5}">
                      <a16:colId xmlns:a16="http://schemas.microsoft.com/office/drawing/2014/main" val="1419390328"/>
                    </a:ext>
                  </a:extLst>
                </a:gridCol>
                <a:gridCol w="1800423">
                  <a:extLst>
                    <a:ext uri="{9D8B030D-6E8A-4147-A177-3AD203B41FA5}">
                      <a16:colId xmlns:a16="http://schemas.microsoft.com/office/drawing/2014/main" val="1960808139"/>
                    </a:ext>
                  </a:extLst>
                </a:gridCol>
              </a:tblGrid>
              <a:tr h="407159">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Paralytics 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Withdrawals and exclusions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0786642"/>
                  </a:ext>
                </a:extLst>
              </a:tr>
              <a:tr h="493012">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Study 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Type of ICU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Age (Mean, median, range,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28085"/>
                  </a:ext>
                </a:extLst>
              </a:tr>
              <a:tr h="319832">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Title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Inclusion Criteria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Sex (number/%,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1492972"/>
                  </a:ext>
                </a:extLst>
              </a:tr>
              <a:tr h="328675">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Lead author contact Details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Exclusion Criteria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3016156"/>
                  </a:ext>
                </a:extLst>
              </a:tr>
              <a:tr h="198973">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Total number of patients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Diagnosis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4137316"/>
                  </a:ext>
                </a:extLst>
              </a:tr>
              <a:tr h="198973">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Aim of Study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Baseline imbalances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Comorbidities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0808010"/>
                  </a:ext>
                </a:extLst>
              </a:tr>
              <a:tr h="407159">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Study Design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Withdrawals and exclusions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Additional study interventions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7851994"/>
                  </a:ext>
                </a:extLst>
              </a:tr>
              <a:tr h="328675">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Start Date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Age (Mean, median, range,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Method of recruitment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7037045"/>
                  </a:ext>
                </a:extLst>
              </a:tr>
              <a:tr h="0">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End Date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Sex (number/%,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Processed EEG 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7870955"/>
                  </a:ext>
                </a:extLst>
              </a:tr>
              <a:tr h="328675">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Study funding resources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Total Duration of EEG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1221817"/>
                  </a:ext>
                </a:extLst>
              </a:tr>
              <a:tr h="483432">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Possible conflicts of interest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Diagnosis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Clinical Assessment comparison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8996025"/>
                  </a:ext>
                </a:extLst>
              </a:tr>
              <a:tr h="328675">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Total Study duration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Comorbidities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Correlation Coefficient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9885705"/>
                  </a:ext>
                </a:extLst>
              </a:tr>
              <a:tr h="407159">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Severity of illness scoring system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Paralytics used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Withdrawals and exclusions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935381"/>
                  </a:ext>
                </a:extLst>
              </a:tr>
              <a:tr h="493012">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Possible conflicts of interest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Type of ICU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Age (Mean, median, range,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8269105"/>
                  </a:ext>
                </a:extLst>
              </a:tr>
              <a:tr h="319832">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Total Study duration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Inclusion Criteria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Sex (number/%, etc.)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3458482"/>
                  </a:ext>
                </a:extLst>
              </a:tr>
              <a:tr h="198973">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Total Study duration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Exclusion Criteria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2628111"/>
                  </a:ext>
                </a:extLst>
              </a:tr>
              <a:tr h="407159">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Severity of illness scoring system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Total number of patients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Diagnosis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3016878"/>
                  </a:ext>
                </a:extLst>
              </a:tr>
              <a:tr h="615344">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Sedatives Used (name, dosage, #patients)</a:t>
                      </a:r>
                    </a:p>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Baseline imbalances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Comorbidities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5666635"/>
                  </a:ext>
                </a:extLst>
              </a:tr>
            </a:tbl>
          </a:graphicData>
        </a:graphic>
      </p:graphicFrame>
      <p:sp>
        <p:nvSpPr>
          <p:cNvPr id="6" name="TextBox 5">
            <a:extLst>
              <a:ext uri="{FF2B5EF4-FFF2-40B4-BE49-F238E27FC236}">
                <a16:creationId xmlns:a16="http://schemas.microsoft.com/office/drawing/2014/main" id="{7F5917AB-E7CF-4F37-84A6-15815C777A4C}"/>
              </a:ext>
            </a:extLst>
          </p:cNvPr>
          <p:cNvSpPr txBox="1"/>
          <p:nvPr/>
        </p:nvSpPr>
        <p:spPr>
          <a:xfrm>
            <a:off x="31878536" y="23803144"/>
            <a:ext cx="6711419" cy="507831"/>
          </a:xfrm>
          <a:prstGeom prst="rect">
            <a:avLst/>
          </a:prstGeom>
          <a:noFill/>
        </p:spPr>
        <p:txBody>
          <a:bodyPr wrap="square" rtlCol="0">
            <a:spAutoFit/>
          </a:bodyPr>
          <a:lstStyle/>
          <a:p>
            <a:r>
              <a:rPr lang="en-US" dirty="0"/>
              <a:t>Figure 5. Data Extraction Template</a:t>
            </a:r>
          </a:p>
        </p:txBody>
      </p:sp>
      <p:sp>
        <p:nvSpPr>
          <p:cNvPr id="27" name="TextBox 26">
            <a:extLst>
              <a:ext uri="{FF2B5EF4-FFF2-40B4-BE49-F238E27FC236}">
                <a16:creationId xmlns:a16="http://schemas.microsoft.com/office/drawing/2014/main" id="{871173AF-934E-41E1-9C3C-095E97EC38FC}"/>
              </a:ext>
            </a:extLst>
          </p:cNvPr>
          <p:cNvSpPr txBox="1"/>
          <p:nvPr/>
        </p:nvSpPr>
        <p:spPr>
          <a:xfrm>
            <a:off x="25908000" y="29311791"/>
            <a:ext cx="9136795" cy="507831"/>
          </a:xfrm>
          <a:prstGeom prst="rect">
            <a:avLst/>
          </a:prstGeom>
          <a:noFill/>
        </p:spPr>
        <p:txBody>
          <a:bodyPr wrap="square" rtlCol="0">
            <a:spAutoFit/>
          </a:bodyPr>
          <a:lstStyle/>
          <a:p>
            <a:r>
              <a:rPr lang="en-US" dirty="0"/>
              <a:t>Figure 6. Quality Assessment Example Shetty et al. 2018</a:t>
            </a:r>
          </a:p>
        </p:txBody>
      </p:sp>
      <p:sp>
        <p:nvSpPr>
          <p:cNvPr id="28" name="TextBox 27">
            <a:extLst>
              <a:ext uri="{FF2B5EF4-FFF2-40B4-BE49-F238E27FC236}">
                <a16:creationId xmlns:a16="http://schemas.microsoft.com/office/drawing/2014/main" id="{BB154F07-90F5-4BA5-9C2F-5A1CB09892B5}"/>
              </a:ext>
            </a:extLst>
          </p:cNvPr>
          <p:cNvSpPr txBox="1"/>
          <p:nvPr/>
        </p:nvSpPr>
        <p:spPr>
          <a:xfrm>
            <a:off x="23983980" y="19159567"/>
            <a:ext cx="6711419" cy="507831"/>
          </a:xfrm>
          <a:prstGeom prst="rect">
            <a:avLst/>
          </a:prstGeom>
          <a:noFill/>
        </p:spPr>
        <p:txBody>
          <a:bodyPr wrap="square" rtlCol="0">
            <a:spAutoFit/>
          </a:bodyPr>
          <a:lstStyle/>
          <a:p>
            <a:r>
              <a:rPr lang="en-US" dirty="0"/>
              <a:t>Figure 4. Review Flow Diagram</a:t>
            </a:r>
          </a:p>
        </p:txBody>
      </p:sp>
      <p:sp>
        <p:nvSpPr>
          <p:cNvPr id="29" name="TextBox 28">
            <a:extLst>
              <a:ext uri="{FF2B5EF4-FFF2-40B4-BE49-F238E27FC236}">
                <a16:creationId xmlns:a16="http://schemas.microsoft.com/office/drawing/2014/main" id="{9065178E-6B15-4205-B979-2A62A837AB6B}"/>
              </a:ext>
            </a:extLst>
          </p:cNvPr>
          <p:cNvSpPr txBox="1"/>
          <p:nvPr/>
        </p:nvSpPr>
        <p:spPr>
          <a:xfrm>
            <a:off x="12424788" y="12344400"/>
            <a:ext cx="4217367" cy="516225"/>
          </a:xfrm>
          <a:prstGeom prst="rect">
            <a:avLst/>
          </a:prstGeom>
          <a:noFill/>
        </p:spPr>
        <p:txBody>
          <a:bodyPr wrap="square" rtlCol="0">
            <a:spAutoFit/>
          </a:bodyPr>
          <a:lstStyle/>
          <a:p>
            <a:r>
              <a:rPr lang="en-US" dirty="0"/>
              <a:t>Figure 1. Masimo Sedline</a:t>
            </a:r>
          </a:p>
        </p:txBody>
      </p:sp>
      <p:sp>
        <p:nvSpPr>
          <p:cNvPr id="34" name="TextBox 33">
            <a:extLst>
              <a:ext uri="{FF2B5EF4-FFF2-40B4-BE49-F238E27FC236}">
                <a16:creationId xmlns:a16="http://schemas.microsoft.com/office/drawing/2014/main" id="{1B17CFD6-079B-4960-AB2C-F4F5F780D331}"/>
              </a:ext>
            </a:extLst>
          </p:cNvPr>
          <p:cNvSpPr txBox="1"/>
          <p:nvPr/>
        </p:nvSpPr>
        <p:spPr>
          <a:xfrm>
            <a:off x="18059746" y="11257902"/>
            <a:ext cx="4217367" cy="516225"/>
          </a:xfrm>
          <a:prstGeom prst="rect">
            <a:avLst/>
          </a:prstGeom>
          <a:noFill/>
        </p:spPr>
        <p:txBody>
          <a:bodyPr wrap="square" rtlCol="0">
            <a:spAutoFit/>
          </a:bodyPr>
          <a:lstStyle/>
          <a:p>
            <a:r>
              <a:rPr lang="en-US" dirty="0"/>
              <a:t>Figure 2. Medtronic BIS</a:t>
            </a:r>
          </a:p>
        </p:txBody>
      </p:sp>
      <p:sp>
        <p:nvSpPr>
          <p:cNvPr id="35" name="TextBox 34">
            <a:extLst>
              <a:ext uri="{FF2B5EF4-FFF2-40B4-BE49-F238E27FC236}">
                <a16:creationId xmlns:a16="http://schemas.microsoft.com/office/drawing/2014/main" id="{6D6E3201-703A-4DBC-A368-53C735D23C7E}"/>
              </a:ext>
            </a:extLst>
          </p:cNvPr>
          <p:cNvSpPr txBox="1"/>
          <p:nvPr/>
        </p:nvSpPr>
        <p:spPr>
          <a:xfrm>
            <a:off x="15020200" y="20422822"/>
            <a:ext cx="4217367" cy="516225"/>
          </a:xfrm>
          <a:prstGeom prst="rect">
            <a:avLst/>
          </a:prstGeom>
          <a:noFill/>
        </p:spPr>
        <p:txBody>
          <a:bodyPr wrap="square" rtlCol="0">
            <a:spAutoFit/>
          </a:bodyPr>
          <a:lstStyle/>
          <a:p>
            <a:r>
              <a:rPr lang="en-US" dirty="0"/>
              <a:t>Figure 3. RASS  vs PSI</a:t>
            </a:r>
          </a:p>
        </p:txBody>
      </p:sp>
      <p:sp>
        <p:nvSpPr>
          <p:cNvPr id="36" name="TextBox 46">
            <a:extLst>
              <a:ext uri="{FF2B5EF4-FFF2-40B4-BE49-F238E27FC236}">
                <a16:creationId xmlns:a16="http://schemas.microsoft.com/office/drawing/2014/main" id="{2D754E31-AE71-4C07-A5A7-1E303E7F000C}"/>
              </a:ext>
            </a:extLst>
          </p:cNvPr>
          <p:cNvSpPr txBox="1">
            <a:spLocks noChangeArrowheads="1"/>
          </p:cNvSpPr>
          <p:nvPr/>
        </p:nvSpPr>
        <p:spPr bwMode="auto">
          <a:xfrm>
            <a:off x="38568184" y="6324600"/>
            <a:ext cx="11114966" cy="917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pPr marL="571500" indent="-571500">
              <a:buFont typeface="Arial"/>
              <a:buChar char="•"/>
            </a:pPr>
            <a:endParaRPr lang="en-US" sz="4000" dirty="0">
              <a:latin typeface="+mj-lt"/>
              <a:cs typeface="Arial"/>
            </a:endParaRPr>
          </a:p>
          <a:p>
            <a:pPr marL="571500" indent="-571500" algn="just">
              <a:buFont typeface="Arial"/>
              <a:buChar char="•"/>
            </a:pPr>
            <a:r>
              <a:rPr lang="en-US" sz="4000" dirty="0">
                <a:latin typeface="+mj-lt"/>
                <a:cs typeface="Arial"/>
              </a:rPr>
              <a:t>Here we have demonstrated a method for how a clinical question like ours may be addressed using a systematic literature review</a:t>
            </a:r>
          </a:p>
          <a:p>
            <a:pPr marL="571500" indent="-571500" algn="just">
              <a:buFont typeface="Arial"/>
              <a:buChar char="•"/>
            </a:pPr>
            <a:r>
              <a:rPr lang="en-US" sz="4000" dirty="0">
                <a:latin typeface="+mj-lt"/>
                <a:cs typeface="Arial"/>
              </a:rPr>
              <a:t>From our preliminary screenings, we have discovered that there are few studies that evaluate Masimo Sedline and Narcotrend in relationship to the gold clinical standard clinical sedation scores in comparison to Medtronic’s BIS</a:t>
            </a:r>
          </a:p>
          <a:p>
            <a:pPr marL="571500" indent="-571500" algn="just">
              <a:buFont typeface="Arial"/>
              <a:buChar char="•"/>
            </a:pPr>
            <a:r>
              <a:rPr lang="en-US" sz="4000" dirty="0">
                <a:latin typeface="+mj-lt"/>
                <a:cs typeface="Arial"/>
              </a:rPr>
              <a:t>Out of 441 studies initially imported by our search algorithm, 41 studies were included and are currently undergoing data extraction and quality assessment </a:t>
            </a:r>
            <a:endParaRPr lang="en-US" sz="4000" dirty="0">
              <a:latin typeface="+mj-lt"/>
              <a:cs typeface="Calibri" pitchFamily="34" charset="0"/>
            </a:endParaRPr>
          </a:p>
          <a:p>
            <a:pPr marL="571500" indent="-571500" algn="just">
              <a:buFont typeface="Arial"/>
              <a:buChar char="•"/>
            </a:pPr>
            <a:endParaRPr lang="en-US" sz="4000" dirty="0">
              <a:latin typeface="+mj-lt"/>
              <a:cs typeface="Arial"/>
            </a:endParaRPr>
          </a:p>
        </p:txBody>
      </p:sp>
      <p:sp>
        <p:nvSpPr>
          <p:cNvPr id="39" name="TextBox 46">
            <a:extLst>
              <a:ext uri="{FF2B5EF4-FFF2-40B4-BE49-F238E27FC236}">
                <a16:creationId xmlns:a16="http://schemas.microsoft.com/office/drawing/2014/main" id="{BA09BBB5-5515-444A-9281-5A27CCB43102}"/>
              </a:ext>
            </a:extLst>
          </p:cNvPr>
          <p:cNvSpPr txBox="1">
            <a:spLocks noChangeArrowheads="1"/>
          </p:cNvSpPr>
          <p:nvPr/>
        </p:nvSpPr>
        <p:spPr bwMode="auto">
          <a:xfrm>
            <a:off x="38769227" y="17143477"/>
            <a:ext cx="10913923" cy="4229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pPr marL="571500" indent="-571500">
              <a:buFont typeface="Arial"/>
              <a:buChar char="•"/>
            </a:pPr>
            <a:endParaRPr lang="en-US" sz="4000" dirty="0">
              <a:latin typeface="+mj-lt"/>
              <a:cs typeface="Arial"/>
            </a:endParaRPr>
          </a:p>
          <a:p>
            <a:pPr marL="571500" indent="-571500" algn="just">
              <a:buFont typeface="Arial"/>
              <a:buChar char="•"/>
            </a:pPr>
            <a:r>
              <a:rPr lang="en-US" sz="4000" dirty="0">
                <a:latin typeface="+mj-lt"/>
                <a:cs typeface="Arial"/>
              </a:rPr>
              <a:t>Future work will focus on continued data extraction and quality assessment to help us understand their comparison to the gold standard clinical sedation scores and evaluate their clinical outcomes</a:t>
            </a:r>
          </a:p>
          <a:p>
            <a:pPr marL="571500" indent="-571500" algn="just">
              <a:buFont typeface="Arial"/>
              <a:buChar char="•"/>
            </a:pPr>
            <a:endParaRPr lang="en-US" sz="4000" dirty="0">
              <a:latin typeface="+mj-lt"/>
              <a:cs typeface="Arial"/>
            </a:endParaRPr>
          </a:p>
          <a:p>
            <a:pPr marL="571500" indent="-571500" algn="just">
              <a:buFont typeface="Arial"/>
              <a:buChar char="•"/>
            </a:pPr>
            <a:endParaRPr lang="en-US" sz="4000" dirty="0">
              <a:latin typeface="+mj-lt"/>
              <a:cs typeface="Arial"/>
            </a:endParaRPr>
          </a:p>
          <a:p>
            <a:pPr marL="571500" indent="-571500" algn="just">
              <a:buFont typeface="Arial"/>
              <a:buChar char="•"/>
            </a:pPr>
            <a:endParaRPr lang="en-US" sz="4000" dirty="0">
              <a:latin typeface="+mj-lt"/>
              <a:cs typeface="Arial"/>
            </a:endParaRPr>
          </a:p>
          <a:p>
            <a:pPr marL="571500" indent="-571500" algn="just">
              <a:buFont typeface="Arial"/>
              <a:buChar char="•"/>
            </a:pPr>
            <a:endParaRPr lang="en-US" sz="4000" dirty="0">
              <a:latin typeface="+mj-lt"/>
              <a:cs typeface="Arial"/>
            </a:endParaRPr>
          </a:p>
        </p:txBody>
      </p:sp>
      <p:sp>
        <p:nvSpPr>
          <p:cNvPr id="41" name="TextBox 46">
            <a:extLst>
              <a:ext uri="{FF2B5EF4-FFF2-40B4-BE49-F238E27FC236}">
                <a16:creationId xmlns:a16="http://schemas.microsoft.com/office/drawing/2014/main" id="{B8DD80A1-2FF3-4DD2-B93A-2376320D22FB}"/>
              </a:ext>
            </a:extLst>
          </p:cNvPr>
          <p:cNvSpPr txBox="1">
            <a:spLocks noChangeArrowheads="1"/>
          </p:cNvSpPr>
          <p:nvPr/>
        </p:nvSpPr>
        <p:spPr bwMode="auto">
          <a:xfrm>
            <a:off x="38932687" y="21939562"/>
            <a:ext cx="10750463" cy="7652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75254" tIns="87627" rIns="175254" bIns="87627">
            <a:noAutofit/>
          </a:bodyPr>
          <a:lstStyle>
            <a:lvl1pPr eaLnBrk="0" hangingPunct="0">
              <a:defRPr sz="2700">
                <a:solidFill>
                  <a:schemeClr val="tx1"/>
                </a:solidFill>
                <a:latin typeface="Arial" pitchFamily="34" charset="0"/>
              </a:defRPr>
            </a:lvl1pPr>
            <a:lvl2pPr marL="742950" indent="-285750" eaLnBrk="0" hangingPunct="0">
              <a:defRPr sz="2700">
                <a:solidFill>
                  <a:schemeClr val="tx1"/>
                </a:solidFill>
                <a:latin typeface="Arial" pitchFamily="34" charset="0"/>
              </a:defRPr>
            </a:lvl2pPr>
            <a:lvl3pPr marL="1143000" indent="-228600" eaLnBrk="0" hangingPunct="0">
              <a:defRPr sz="2700">
                <a:solidFill>
                  <a:schemeClr val="tx1"/>
                </a:solidFill>
                <a:latin typeface="Arial" pitchFamily="34" charset="0"/>
              </a:defRPr>
            </a:lvl3pPr>
            <a:lvl4pPr marL="1600200" indent="-228600" eaLnBrk="0" hangingPunct="0">
              <a:defRPr sz="2700">
                <a:solidFill>
                  <a:schemeClr val="tx1"/>
                </a:solidFill>
                <a:latin typeface="Arial" pitchFamily="34" charset="0"/>
              </a:defRPr>
            </a:lvl4pPr>
            <a:lvl5pPr marL="2057400" indent="-228600" eaLnBrk="0" hangingPunct="0">
              <a:defRPr sz="2700">
                <a:solidFill>
                  <a:schemeClr val="tx1"/>
                </a:solidFill>
                <a:latin typeface="Arial" pitchFamily="34" charset="0"/>
              </a:defRPr>
            </a:lvl5pPr>
            <a:lvl6pPr marL="2514600" indent="-228600" eaLnBrk="0" fontAlgn="base" hangingPunct="0">
              <a:spcBef>
                <a:spcPct val="0"/>
              </a:spcBef>
              <a:spcAft>
                <a:spcPct val="0"/>
              </a:spcAft>
              <a:defRPr sz="2700">
                <a:solidFill>
                  <a:schemeClr val="tx1"/>
                </a:solidFill>
                <a:latin typeface="Arial" pitchFamily="34" charset="0"/>
              </a:defRPr>
            </a:lvl6pPr>
            <a:lvl7pPr marL="2971800" indent="-228600" eaLnBrk="0" fontAlgn="base" hangingPunct="0">
              <a:spcBef>
                <a:spcPct val="0"/>
              </a:spcBef>
              <a:spcAft>
                <a:spcPct val="0"/>
              </a:spcAft>
              <a:defRPr sz="2700">
                <a:solidFill>
                  <a:schemeClr val="tx1"/>
                </a:solidFill>
                <a:latin typeface="Arial" pitchFamily="34" charset="0"/>
              </a:defRPr>
            </a:lvl7pPr>
            <a:lvl8pPr marL="3429000" indent="-228600" eaLnBrk="0" fontAlgn="base" hangingPunct="0">
              <a:spcBef>
                <a:spcPct val="0"/>
              </a:spcBef>
              <a:spcAft>
                <a:spcPct val="0"/>
              </a:spcAft>
              <a:defRPr sz="2700">
                <a:solidFill>
                  <a:schemeClr val="tx1"/>
                </a:solidFill>
                <a:latin typeface="Arial" pitchFamily="34" charset="0"/>
              </a:defRPr>
            </a:lvl8pPr>
            <a:lvl9pPr marL="3886200" indent="-228600" eaLnBrk="0" fontAlgn="base" hangingPunct="0">
              <a:spcBef>
                <a:spcPct val="0"/>
              </a:spcBef>
              <a:spcAft>
                <a:spcPct val="0"/>
              </a:spcAft>
              <a:defRPr sz="2700">
                <a:solidFill>
                  <a:schemeClr val="tx1"/>
                </a:solidFill>
                <a:latin typeface="Arial" pitchFamily="34" charset="0"/>
              </a:defRPr>
            </a:lvl9pPr>
          </a:lstStyle>
          <a:p>
            <a:pPr marL="571500" indent="-571500">
              <a:buFont typeface="Arial"/>
              <a:buChar char="•"/>
            </a:pPr>
            <a:endParaRPr lang="en-US" sz="3500" dirty="0">
              <a:latin typeface="+mj-lt"/>
              <a:cs typeface="Arial"/>
            </a:endParaRPr>
          </a:p>
          <a:p>
            <a:pPr marL="457200" marR="0" indent="-457200" algn="just">
              <a:spcBef>
                <a:spcPts val="0"/>
              </a:spcBef>
              <a:spcAft>
                <a:spcPts val="0"/>
              </a:spcAft>
              <a:buFont typeface="Arial" panose="020B0604020202020204" pitchFamily="34" charset="0"/>
              <a:buChar char="•"/>
            </a:pPr>
            <a:r>
              <a:rPr lang="en-US" sz="3800" dirty="0">
                <a:effectLst/>
                <a:latin typeface="+mj-lt"/>
                <a:ea typeface="Calibri" panose="020F0502020204030204" pitchFamily="34" charset="0"/>
                <a:cs typeface="Times New Roman" panose="02020603050405020304" pitchFamily="18" charset="0"/>
              </a:rPr>
              <a:t>Khalid S Khan MB MSc Regina Kunz MD MSc, Jos </a:t>
            </a:r>
            <a:r>
              <a:rPr lang="en-US" sz="3800" dirty="0" err="1">
                <a:effectLst/>
                <a:latin typeface="+mj-lt"/>
                <a:ea typeface="Calibri" panose="020F0502020204030204" pitchFamily="34" charset="0"/>
                <a:cs typeface="Times New Roman" panose="02020603050405020304" pitchFamily="18" charset="0"/>
              </a:rPr>
              <a:t>Kleijnen</a:t>
            </a:r>
            <a:r>
              <a:rPr lang="en-US" sz="3800" dirty="0">
                <a:effectLst/>
                <a:latin typeface="+mj-lt"/>
                <a:ea typeface="Calibri" panose="020F0502020204030204" pitchFamily="34" charset="0"/>
                <a:cs typeface="Times New Roman" panose="02020603050405020304" pitchFamily="18" charset="0"/>
              </a:rPr>
              <a:t> MD </a:t>
            </a:r>
            <a:r>
              <a:rPr lang="en-US" sz="3800" dirty="0" err="1">
                <a:effectLst/>
                <a:latin typeface="+mj-lt"/>
                <a:ea typeface="Calibri" panose="020F0502020204030204" pitchFamily="34" charset="0"/>
                <a:cs typeface="Times New Roman" panose="02020603050405020304" pitchFamily="18" charset="0"/>
              </a:rPr>
              <a:t>PhD,Gerd</a:t>
            </a:r>
            <a:r>
              <a:rPr lang="en-US" sz="3800" dirty="0">
                <a:effectLst/>
                <a:latin typeface="+mj-lt"/>
                <a:ea typeface="Calibri" panose="020F0502020204030204" pitchFamily="34" charset="0"/>
                <a:cs typeface="Times New Roman" panose="02020603050405020304" pitchFamily="18" charset="0"/>
              </a:rPr>
              <a:t> Antes PhD Five steps to conducting a systematic review. J R Soc Med 2003;96:118–121</a:t>
            </a:r>
          </a:p>
          <a:p>
            <a:pPr marL="457200" marR="0" indent="-457200" algn="just">
              <a:spcBef>
                <a:spcPts val="0"/>
              </a:spcBef>
              <a:spcAft>
                <a:spcPts val="0"/>
              </a:spcAft>
              <a:buFont typeface="Arial" panose="020B0604020202020204" pitchFamily="34" charset="0"/>
              <a:buChar char="•"/>
            </a:pPr>
            <a:r>
              <a:rPr lang="en-US" sz="3800" dirty="0">
                <a:solidFill>
                  <a:srgbClr val="212121"/>
                </a:solidFill>
                <a:effectLst/>
                <a:latin typeface="+mj-lt"/>
                <a:ea typeface="Calibri" panose="020F0502020204030204" pitchFamily="34" charset="0"/>
                <a:cs typeface="Times New Roman" panose="02020603050405020304" pitchFamily="18" charset="0"/>
              </a:rPr>
              <a:t>Shetty RM, Bellini A, </a:t>
            </a:r>
            <a:r>
              <a:rPr lang="en-US" sz="3800" dirty="0" err="1">
                <a:solidFill>
                  <a:srgbClr val="212121"/>
                </a:solidFill>
                <a:effectLst/>
                <a:latin typeface="+mj-lt"/>
                <a:ea typeface="Calibri" panose="020F0502020204030204" pitchFamily="34" charset="0"/>
                <a:cs typeface="Times New Roman" panose="02020603050405020304" pitchFamily="18" charset="0"/>
              </a:rPr>
              <a:t>Wijayatilake</a:t>
            </a:r>
            <a:r>
              <a:rPr lang="en-US" sz="3800" dirty="0">
                <a:solidFill>
                  <a:srgbClr val="212121"/>
                </a:solidFill>
                <a:effectLst/>
                <a:latin typeface="+mj-lt"/>
                <a:ea typeface="Calibri" panose="020F0502020204030204" pitchFamily="34" charset="0"/>
                <a:cs typeface="Times New Roman" panose="02020603050405020304" pitchFamily="18" charset="0"/>
              </a:rPr>
              <a:t> DS, Hamilton MA, Jain R, </a:t>
            </a:r>
            <a:r>
              <a:rPr lang="en-US" sz="3800" dirty="0" err="1">
                <a:solidFill>
                  <a:srgbClr val="212121"/>
                </a:solidFill>
                <a:effectLst/>
                <a:latin typeface="+mj-lt"/>
                <a:ea typeface="Calibri" panose="020F0502020204030204" pitchFamily="34" charset="0"/>
                <a:cs typeface="Times New Roman" panose="02020603050405020304" pitchFamily="18" charset="0"/>
              </a:rPr>
              <a:t>Karanth</a:t>
            </a:r>
            <a:r>
              <a:rPr lang="en-US" sz="3800" dirty="0">
                <a:solidFill>
                  <a:srgbClr val="212121"/>
                </a:solidFill>
                <a:effectLst/>
                <a:latin typeface="+mj-lt"/>
                <a:ea typeface="Calibri" panose="020F0502020204030204" pitchFamily="34" charset="0"/>
                <a:cs typeface="Times New Roman" panose="02020603050405020304" pitchFamily="18" charset="0"/>
              </a:rPr>
              <a:t> S, </a:t>
            </a:r>
            <a:r>
              <a:rPr lang="en-US" sz="3800" dirty="0" err="1">
                <a:solidFill>
                  <a:srgbClr val="212121"/>
                </a:solidFill>
                <a:effectLst/>
                <a:latin typeface="+mj-lt"/>
                <a:ea typeface="Calibri" panose="020F0502020204030204" pitchFamily="34" charset="0"/>
                <a:cs typeface="Times New Roman" panose="02020603050405020304" pitchFamily="18" charset="0"/>
              </a:rPr>
              <a:t>Namachivayam</a:t>
            </a:r>
            <a:r>
              <a:rPr lang="en-US" sz="3800" dirty="0">
                <a:solidFill>
                  <a:srgbClr val="212121"/>
                </a:solidFill>
                <a:effectLst/>
                <a:latin typeface="+mj-lt"/>
                <a:ea typeface="Calibri" panose="020F0502020204030204" pitchFamily="34" charset="0"/>
                <a:cs typeface="Times New Roman" panose="02020603050405020304" pitchFamily="18" charset="0"/>
              </a:rPr>
              <a:t> A. BIS monitoring versus clinical assessment for sedation in mechanically ventilated adults in the intensive care unit and its impact on clinical outcomes and resource utilization. Cochrane Database Syst Rev. 2018 Feb 21;2(2):CD011240</a:t>
            </a:r>
            <a:endParaRPr lang="en-US" sz="3800" dirty="0">
              <a:effectLst/>
              <a:latin typeface="+mj-lt"/>
              <a:ea typeface="Calibri" panose="020F0502020204030204" pitchFamily="34" charset="0"/>
              <a:cs typeface="Times New Roman" panose="02020603050405020304" pitchFamily="18" charset="0"/>
            </a:endParaRPr>
          </a:p>
        </p:txBody>
      </p:sp>
    </p:spTree>
    <p:custDataLst>
      <p:tags r:id="rId2"/>
    </p:custDataLst>
  </p:cSld>
  <p:clrMapOvr>
    <a:overrideClrMapping bg1="lt1" tx1="dk1" bg2="lt2" tx2="dk2" accent1="accent1" accent2="accent2" accent3="accent3" accent4="accent4" accent5="accent5" accent6="accent6" hlink="hlink" folHlink="folHlink"/>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SLIDE_COUNT"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no photos poster template - new (1)">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256332" tIns="128168" rIns="256332" bIns="128168" numCol="1" anchor="t" anchorCtr="0" compatLnSpc="1">
        <a:prstTxWarp prst="textNoShape">
          <a:avLst/>
        </a:prstTxWarp>
      </a:bodyPr>
      <a:lstStyle>
        <a:defPPr marL="0" marR="0" indent="0" algn="l" defTabSz="3429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000000"/>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themeOverride>
</file>

<file path=docProps/app.xml><?xml version="1.0" encoding="utf-8"?>
<Properties xmlns="http://schemas.openxmlformats.org/officeDocument/2006/extended-properties" xmlns:vt="http://schemas.openxmlformats.org/officeDocument/2006/docPropsVTypes">
  <Template>no photos poster template - new (1)</Template>
  <TotalTime>2496</TotalTime>
  <Words>698</Words>
  <Application>Microsoft Office PowerPoint</Application>
  <PresentationFormat>Custom</PresentationFormat>
  <Paragraphs>98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Berkeley UC Davis Book</vt:lpstr>
      <vt:lpstr>Calibri</vt:lpstr>
      <vt:lpstr>Futura UC Davis Book</vt:lpstr>
      <vt:lpstr>Times</vt:lpstr>
      <vt:lpstr>Times New Roman</vt:lpstr>
      <vt:lpstr>no photos poster template - new (1)</vt:lpstr>
      <vt:lpstr>PowerPoint Presentation</vt:lpstr>
    </vt:vector>
  </TitlesOfParts>
  <Company>UCDHS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L. McElroy</dc:creator>
  <cp:lastModifiedBy>Daniel Dinh</cp:lastModifiedBy>
  <cp:revision>120</cp:revision>
  <cp:lastPrinted>2016-05-05T16:20:06Z</cp:lastPrinted>
  <dcterms:created xsi:type="dcterms:W3CDTF">2016-04-18T19:38:18Z</dcterms:created>
  <dcterms:modified xsi:type="dcterms:W3CDTF">2021-02-12T21:58:07Z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C5E363E0-7DAE-48C9-832A-BAA1B5AEBC4D</vt:lpwstr>
  </property>
  <property fmtid="{D5CDD505-2E9C-101B-9397-08002B2CF9AE}" pid="3" name="ArticulatePath">
    <vt:lpwstr>Presentation2</vt:lpwstr>
  </property>
</Properties>
</file>