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58" r:id="rId4"/>
    <p:sldId id="266"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284716-6810-43CC-916D-379815822C28}" v="8" dt="2021-02-20T05:26:58.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098" autoAdjust="0"/>
  </p:normalViewPr>
  <p:slideViewPr>
    <p:cSldViewPr snapToGrid="0">
      <p:cViewPr varScale="1">
        <p:scale>
          <a:sx n="60" d="100"/>
          <a:sy n="60" d="100"/>
        </p:scale>
        <p:origin x="7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elope Pyoung Kim-Lim" userId="cf5369eb-4b84-4cc0-9aba-5754b88e4077" providerId="ADAL" clId="{72284716-6810-43CC-916D-379815822C28}"/>
    <pc:docChg chg="undo redo custSel addSld delSld modSld">
      <pc:chgData name="Penelope Pyoung Kim-Lim" userId="cf5369eb-4b84-4cc0-9aba-5754b88e4077" providerId="ADAL" clId="{72284716-6810-43CC-916D-379815822C28}" dt="2021-02-20T05:29:47.668" v="1849" actId="20577"/>
      <pc:docMkLst>
        <pc:docMk/>
      </pc:docMkLst>
      <pc:sldChg chg="addSp delSp modSp mod modNotesTx">
        <pc:chgData name="Penelope Pyoung Kim-Lim" userId="cf5369eb-4b84-4cc0-9aba-5754b88e4077" providerId="ADAL" clId="{72284716-6810-43CC-916D-379815822C28}" dt="2021-02-20T04:43:45.888" v="1837" actId="20577"/>
        <pc:sldMkLst>
          <pc:docMk/>
          <pc:sldMk cId="4046616982" sldId="256"/>
        </pc:sldMkLst>
        <pc:spChg chg="mod">
          <ac:chgData name="Penelope Pyoung Kim-Lim" userId="cf5369eb-4b84-4cc0-9aba-5754b88e4077" providerId="ADAL" clId="{72284716-6810-43CC-916D-379815822C28}" dt="2021-02-20T03:59:18.135" v="201" actId="122"/>
          <ac:spMkLst>
            <pc:docMk/>
            <pc:sldMk cId="4046616982" sldId="256"/>
            <ac:spMk id="2" creationId="{42562A18-1F40-45F0-A7DE-189EE3DB1985}"/>
          </ac:spMkLst>
        </pc:spChg>
        <pc:spChg chg="del mod">
          <ac:chgData name="Penelope Pyoung Kim-Lim" userId="cf5369eb-4b84-4cc0-9aba-5754b88e4077" providerId="ADAL" clId="{72284716-6810-43CC-916D-379815822C28}" dt="2021-02-20T03:57:34.933" v="71" actId="478"/>
          <ac:spMkLst>
            <pc:docMk/>
            <pc:sldMk cId="4046616982" sldId="256"/>
            <ac:spMk id="3" creationId="{F0F2B289-3E64-4BEB-AB4D-3FA1570C4D4C}"/>
          </ac:spMkLst>
        </pc:spChg>
        <pc:spChg chg="add del mod">
          <ac:chgData name="Penelope Pyoung Kim-Lim" userId="cf5369eb-4b84-4cc0-9aba-5754b88e4077" providerId="ADAL" clId="{72284716-6810-43CC-916D-379815822C28}" dt="2021-02-20T04:04:55.245" v="453" actId="20577"/>
          <ac:spMkLst>
            <pc:docMk/>
            <pc:sldMk cId="4046616982" sldId="256"/>
            <ac:spMk id="6" creationId="{C91246E7-BFCA-4253-97AF-9B413A0863F2}"/>
          </ac:spMkLst>
        </pc:spChg>
        <pc:spChg chg="add del mod">
          <ac:chgData name="Penelope Pyoung Kim-Lim" userId="cf5369eb-4b84-4cc0-9aba-5754b88e4077" providerId="ADAL" clId="{72284716-6810-43CC-916D-379815822C28}" dt="2021-02-20T03:57:39.259" v="73" actId="478"/>
          <ac:spMkLst>
            <pc:docMk/>
            <pc:sldMk cId="4046616982" sldId="256"/>
            <ac:spMk id="8" creationId="{A6C1A47D-8DC3-480F-9F35-5436F0658D34}"/>
          </ac:spMkLst>
        </pc:spChg>
      </pc:sldChg>
      <pc:sldChg chg="modSp mod modNotesTx">
        <pc:chgData name="Penelope Pyoung Kim-Lim" userId="cf5369eb-4b84-4cc0-9aba-5754b88e4077" providerId="ADAL" clId="{72284716-6810-43CC-916D-379815822C28}" dt="2021-02-20T05:28:57.080" v="1847" actId="20577"/>
        <pc:sldMkLst>
          <pc:docMk/>
          <pc:sldMk cId="173806709" sldId="257"/>
        </pc:sldMkLst>
        <pc:spChg chg="mod">
          <ac:chgData name="Penelope Pyoung Kim-Lim" userId="cf5369eb-4b84-4cc0-9aba-5754b88e4077" providerId="ADAL" clId="{72284716-6810-43CC-916D-379815822C28}" dt="2021-02-20T03:53:29.330" v="12"/>
          <ac:spMkLst>
            <pc:docMk/>
            <pc:sldMk cId="173806709" sldId="257"/>
            <ac:spMk id="2" creationId="{51BA45E6-5839-4C1A-AF27-C900BF75ECDB}"/>
          </ac:spMkLst>
        </pc:spChg>
        <pc:spChg chg="mod">
          <ac:chgData name="Penelope Pyoung Kim-Lim" userId="cf5369eb-4b84-4cc0-9aba-5754b88e4077" providerId="ADAL" clId="{72284716-6810-43CC-916D-379815822C28}" dt="2021-02-20T05:28:57.080" v="1847" actId="20577"/>
          <ac:spMkLst>
            <pc:docMk/>
            <pc:sldMk cId="173806709" sldId="257"/>
            <ac:spMk id="3" creationId="{D77E6416-F226-465E-BD9C-F33D1A190CFD}"/>
          </ac:spMkLst>
        </pc:spChg>
      </pc:sldChg>
      <pc:sldChg chg="modSp mod">
        <pc:chgData name="Penelope Pyoung Kim-Lim" userId="cf5369eb-4b84-4cc0-9aba-5754b88e4077" providerId="ADAL" clId="{72284716-6810-43CC-916D-379815822C28}" dt="2021-02-20T05:29:03.788" v="1848" actId="20577"/>
        <pc:sldMkLst>
          <pc:docMk/>
          <pc:sldMk cId="1177492233" sldId="258"/>
        </pc:sldMkLst>
        <pc:spChg chg="mod">
          <ac:chgData name="Penelope Pyoung Kim-Lim" userId="cf5369eb-4b84-4cc0-9aba-5754b88e4077" providerId="ADAL" clId="{72284716-6810-43CC-916D-379815822C28}" dt="2021-02-20T03:53:29.330" v="12"/>
          <ac:spMkLst>
            <pc:docMk/>
            <pc:sldMk cId="1177492233" sldId="258"/>
            <ac:spMk id="2" creationId="{D24F6339-73AA-4B93-A29E-AA0369D3E11D}"/>
          </ac:spMkLst>
        </pc:spChg>
        <pc:spChg chg="mod">
          <ac:chgData name="Penelope Pyoung Kim-Lim" userId="cf5369eb-4b84-4cc0-9aba-5754b88e4077" providerId="ADAL" clId="{72284716-6810-43CC-916D-379815822C28}" dt="2021-02-20T05:29:03.788" v="1848" actId="20577"/>
          <ac:spMkLst>
            <pc:docMk/>
            <pc:sldMk cId="1177492233" sldId="258"/>
            <ac:spMk id="3" creationId="{F993922F-F761-42A1-82B4-656012D53092}"/>
          </ac:spMkLst>
        </pc:spChg>
      </pc:sldChg>
      <pc:sldChg chg="addSp modSp del mod">
        <pc:chgData name="Penelope Pyoung Kim-Lim" userId="cf5369eb-4b84-4cc0-9aba-5754b88e4077" providerId="ADAL" clId="{72284716-6810-43CC-916D-379815822C28}" dt="2021-02-20T05:27:08.291" v="1844" actId="2696"/>
        <pc:sldMkLst>
          <pc:docMk/>
          <pc:sldMk cId="3601926518" sldId="259"/>
        </pc:sldMkLst>
        <pc:spChg chg="mod">
          <ac:chgData name="Penelope Pyoung Kim-Lim" userId="cf5369eb-4b84-4cc0-9aba-5754b88e4077" providerId="ADAL" clId="{72284716-6810-43CC-916D-379815822C28}" dt="2021-02-20T03:53:29.330" v="12"/>
          <ac:spMkLst>
            <pc:docMk/>
            <pc:sldMk cId="3601926518" sldId="259"/>
            <ac:spMk id="2" creationId="{AA28B4E3-2F92-4B16-A983-E1BDFB8F511F}"/>
          </ac:spMkLst>
        </pc:spChg>
        <pc:spChg chg="mod">
          <ac:chgData name="Penelope Pyoung Kim-Lim" userId="cf5369eb-4b84-4cc0-9aba-5754b88e4077" providerId="ADAL" clId="{72284716-6810-43CC-916D-379815822C28}" dt="2021-02-20T04:50:26.924" v="1842" actId="20577"/>
          <ac:spMkLst>
            <pc:docMk/>
            <pc:sldMk cId="3601926518" sldId="259"/>
            <ac:spMk id="3" creationId="{2B87D1BE-0F61-4398-B94D-6C1436C55051}"/>
          </ac:spMkLst>
        </pc:spChg>
        <pc:picChg chg="add mod">
          <ac:chgData name="Penelope Pyoung Kim-Lim" userId="cf5369eb-4b84-4cc0-9aba-5754b88e4077" providerId="ADAL" clId="{72284716-6810-43CC-916D-379815822C28}" dt="2021-02-20T04:04:43.945" v="449" actId="1076"/>
          <ac:picMkLst>
            <pc:docMk/>
            <pc:sldMk cId="3601926518" sldId="259"/>
            <ac:picMk id="6" creationId="{6040001D-22E1-44EE-8569-14E73C1E4163}"/>
          </ac:picMkLst>
        </pc:picChg>
      </pc:sldChg>
      <pc:sldChg chg="modSp mod">
        <pc:chgData name="Penelope Pyoung Kim-Lim" userId="cf5369eb-4b84-4cc0-9aba-5754b88e4077" providerId="ADAL" clId="{72284716-6810-43CC-916D-379815822C28}" dt="2021-02-20T04:01:50.404" v="404" actId="20577"/>
        <pc:sldMkLst>
          <pc:docMk/>
          <pc:sldMk cId="1051577325" sldId="260"/>
        </pc:sldMkLst>
        <pc:spChg chg="mod">
          <ac:chgData name="Penelope Pyoung Kim-Lim" userId="cf5369eb-4b84-4cc0-9aba-5754b88e4077" providerId="ADAL" clId="{72284716-6810-43CC-916D-379815822C28}" dt="2021-02-20T03:53:29.330" v="12"/>
          <ac:spMkLst>
            <pc:docMk/>
            <pc:sldMk cId="1051577325" sldId="260"/>
            <ac:spMk id="2" creationId="{9878F24F-6536-4678-BB16-A678F8028520}"/>
          </ac:spMkLst>
        </pc:spChg>
        <pc:spChg chg="mod">
          <ac:chgData name="Penelope Pyoung Kim-Lim" userId="cf5369eb-4b84-4cc0-9aba-5754b88e4077" providerId="ADAL" clId="{72284716-6810-43CC-916D-379815822C28}" dt="2021-02-20T04:01:50.404" v="404" actId="20577"/>
          <ac:spMkLst>
            <pc:docMk/>
            <pc:sldMk cId="1051577325" sldId="260"/>
            <ac:spMk id="3" creationId="{02523659-C8A8-44D7-A0B3-7003A3288D16}"/>
          </ac:spMkLst>
        </pc:spChg>
      </pc:sldChg>
      <pc:sldChg chg="modSp mod">
        <pc:chgData name="Penelope Pyoung Kim-Lim" userId="cf5369eb-4b84-4cc0-9aba-5754b88e4077" providerId="ADAL" clId="{72284716-6810-43CC-916D-379815822C28}" dt="2021-02-20T04:00:23.705" v="211" actId="2711"/>
        <pc:sldMkLst>
          <pc:docMk/>
          <pc:sldMk cId="3811598111" sldId="261"/>
        </pc:sldMkLst>
        <pc:spChg chg="mod">
          <ac:chgData name="Penelope Pyoung Kim-Lim" userId="cf5369eb-4b84-4cc0-9aba-5754b88e4077" providerId="ADAL" clId="{72284716-6810-43CC-916D-379815822C28}" dt="2021-02-20T03:53:29.330" v="12"/>
          <ac:spMkLst>
            <pc:docMk/>
            <pc:sldMk cId="3811598111" sldId="261"/>
            <ac:spMk id="2" creationId="{5DC288A1-FE82-48D2-A89F-7136D0AFB47E}"/>
          </ac:spMkLst>
        </pc:spChg>
        <pc:spChg chg="mod">
          <ac:chgData name="Penelope Pyoung Kim-Lim" userId="cf5369eb-4b84-4cc0-9aba-5754b88e4077" providerId="ADAL" clId="{72284716-6810-43CC-916D-379815822C28}" dt="2021-02-20T04:00:23.705" v="211" actId="2711"/>
          <ac:spMkLst>
            <pc:docMk/>
            <pc:sldMk cId="3811598111" sldId="261"/>
            <ac:spMk id="3" creationId="{9204D02F-D042-46CA-861F-14F84D261349}"/>
          </ac:spMkLst>
        </pc:spChg>
      </pc:sldChg>
      <pc:sldChg chg="modSp modNotesTx">
        <pc:chgData name="Penelope Pyoung Kim-Lim" userId="cf5369eb-4b84-4cc0-9aba-5754b88e4077" providerId="ADAL" clId="{72284716-6810-43CC-916D-379815822C28}" dt="2021-02-20T04:30:51.883" v="454" actId="20577"/>
        <pc:sldMkLst>
          <pc:docMk/>
          <pc:sldMk cId="2603723623" sldId="262"/>
        </pc:sldMkLst>
        <pc:spChg chg="mod">
          <ac:chgData name="Penelope Pyoung Kim-Lim" userId="cf5369eb-4b84-4cc0-9aba-5754b88e4077" providerId="ADAL" clId="{72284716-6810-43CC-916D-379815822C28}" dt="2021-02-20T03:53:29.330" v="12"/>
          <ac:spMkLst>
            <pc:docMk/>
            <pc:sldMk cId="2603723623" sldId="262"/>
            <ac:spMk id="2" creationId="{C089044D-B4EF-440B-B9C3-15EA794D6A65}"/>
          </ac:spMkLst>
        </pc:spChg>
        <pc:picChg chg="mod">
          <ac:chgData name="Penelope Pyoung Kim-Lim" userId="cf5369eb-4b84-4cc0-9aba-5754b88e4077" providerId="ADAL" clId="{72284716-6810-43CC-916D-379815822C28}" dt="2021-02-20T03:53:29.330" v="12"/>
          <ac:picMkLst>
            <pc:docMk/>
            <pc:sldMk cId="2603723623" sldId="262"/>
            <ac:picMk id="4" creationId="{356DFDBC-950C-4DEE-A7A0-FB99EE5745E4}"/>
          </ac:picMkLst>
        </pc:picChg>
      </pc:sldChg>
      <pc:sldChg chg="modSp mod">
        <pc:chgData name="Penelope Pyoung Kim-Lim" userId="cf5369eb-4b84-4cc0-9aba-5754b88e4077" providerId="ADAL" clId="{72284716-6810-43CC-916D-379815822C28}" dt="2021-02-20T04:00:35.377" v="213" actId="2711"/>
        <pc:sldMkLst>
          <pc:docMk/>
          <pc:sldMk cId="2625014395" sldId="263"/>
        </pc:sldMkLst>
        <pc:spChg chg="mod">
          <ac:chgData name="Penelope Pyoung Kim-Lim" userId="cf5369eb-4b84-4cc0-9aba-5754b88e4077" providerId="ADAL" clId="{72284716-6810-43CC-916D-379815822C28}" dt="2021-02-20T03:53:29.330" v="12"/>
          <ac:spMkLst>
            <pc:docMk/>
            <pc:sldMk cId="2625014395" sldId="263"/>
            <ac:spMk id="2" creationId="{B7823AD4-2991-435B-84E7-2541880A0735}"/>
          </ac:spMkLst>
        </pc:spChg>
        <pc:spChg chg="mod">
          <ac:chgData name="Penelope Pyoung Kim-Lim" userId="cf5369eb-4b84-4cc0-9aba-5754b88e4077" providerId="ADAL" clId="{72284716-6810-43CC-916D-379815822C28}" dt="2021-02-20T04:00:35.377" v="213" actId="2711"/>
          <ac:spMkLst>
            <pc:docMk/>
            <pc:sldMk cId="2625014395" sldId="263"/>
            <ac:spMk id="3" creationId="{8B1B8F94-D739-4C63-853C-8F75D54125B2}"/>
          </ac:spMkLst>
        </pc:spChg>
      </pc:sldChg>
      <pc:sldChg chg="modSp mod">
        <pc:chgData name="Penelope Pyoung Kim-Lim" userId="cf5369eb-4b84-4cc0-9aba-5754b88e4077" providerId="ADAL" clId="{72284716-6810-43CC-916D-379815822C28}" dt="2021-02-20T05:29:47.668" v="1849" actId="20577"/>
        <pc:sldMkLst>
          <pc:docMk/>
          <pc:sldMk cId="1703152300" sldId="264"/>
        </pc:sldMkLst>
        <pc:spChg chg="mod">
          <ac:chgData name="Penelope Pyoung Kim-Lim" userId="cf5369eb-4b84-4cc0-9aba-5754b88e4077" providerId="ADAL" clId="{72284716-6810-43CC-916D-379815822C28}" dt="2021-02-20T03:53:29.330" v="12"/>
          <ac:spMkLst>
            <pc:docMk/>
            <pc:sldMk cId="1703152300" sldId="264"/>
            <ac:spMk id="2" creationId="{D051B33E-42A3-4CA4-B413-2E64D21EAA2A}"/>
          </ac:spMkLst>
        </pc:spChg>
        <pc:spChg chg="mod">
          <ac:chgData name="Penelope Pyoung Kim-Lim" userId="cf5369eb-4b84-4cc0-9aba-5754b88e4077" providerId="ADAL" clId="{72284716-6810-43CC-916D-379815822C28}" dt="2021-02-20T05:29:47.668" v="1849" actId="20577"/>
          <ac:spMkLst>
            <pc:docMk/>
            <pc:sldMk cId="1703152300" sldId="264"/>
            <ac:spMk id="3" creationId="{E4C38788-1256-410B-B3B5-65C655B7A04F}"/>
          </ac:spMkLst>
        </pc:spChg>
      </pc:sldChg>
      <pc:sldChg chg="addSp modSp add del mod">
        <pc:chgData name="Penelope Pyoung Kim-Lim" userId="cf5369eb-4b84-4cc0-9aba-5754b88e4077" providerId="ADAL" clId="{72284716-6810-43CC-916D-379815822C28}" dt="2021-02-20T04:01:24.773" v="401"/>
        <pc:sldMkLst>
          <pc:docMk/>
          <pc:sldMk cId="3425784033" sldId="265"/>
        </pc:sldMkLst>
        <pc:spChg chg="mod">
          <ac:chgData name="Penelope Pyoung Kim-Lim" userId="cf5369eb-4b84-4cc0-9aba-5754b88e4077" providerId="ADAL" clId="{72284716-6810-43CC-916D-379815822C28}" dt="2021-02-20T04:00:45.981" v="231" actId="20577"/>
          <ac:spMkLst>
            <pc:docMk/>
            <pc:sldMk cId="3425784033" sldId="265"/>
            <ac:spMk id="2" creationId="{33E6BE77-58CE-4DB7-81B0-885D4236AAD6}"/>
          </ac:spMkLst>
        </pc:spChg>
        <pc:spChg chg="mod">
          <ac:chgData name="Penelope Pyoung Kim-Lim" userId="cf5369eb-4b84-4cc0-9aba-5754b88e4077" providerId="ADAL" clId="{72284716-6810-43CC-916D-379815822C28}" dt="2021-02-20T04:01:15.192" v="400" actId="20577"/>
          <ac:spMkLst>
            <pc:docMk/>
            <pc:sldMk cId="3425784033" sldId="265"/>
            <ac:spMk id="3" creationId="{D3D68990-4657-4917-A5EA-FD77A15A46D6}"/>
          </ac:spMkLst>
        </pc:spChg>
        <pc:picChg chg="add mod">
          <ac:chgData name="Penelope Pyoung Kim-Lim" userId="cf5369eb-4b84-4cc0-9aba-5754b88e4077" providerId="ADAL" clId="{72284716-6810-43CC-916D-379815822C28}" dt="2021-02-20T04:01:24.773" v="401"/>
          <ac:picMkLst>
            <pc:docMk/>
            <pc:sldMk cId="3425784033" sldId="265"/>
            <ac:picMk id="4" creationId="{77CD9738-A3BD-4052-A629-38E2E753AB37}"/>
          </ac:picMkLst>
        </pc:picChg>
      </pc:sldChg>
      <pc:sldChg chg="add modNotesTx">
        <pc:chgData name="Penelope Pyoung Kim-Lim" userId="cf5369eb-4b84-4cc0-9aba-5754b88e4077" providerId="ADAL" clId="{72284716-6810-43CC-916D-379815822C28}" dt="2021-02-20T05:27:10.576" v="1845" actId="20577"/>
        <pc:sldMkLst>
          <pc:docMk/>
          <pc:sldMk cId="714422714" sldId="266"/>
        </pc:sldMkLst>
      </pc:sldChg>
      <pc:sldChg chg="addSp modSp new del mod">
        <pc:chgData name="Penelope Pyoung Kim-Lim" userId="cf5369eb-4b84-4cc0-9aba-5754b88e4077" providerId="ADAL" clId="{72284716-6810-43CC-916D-379815822C28}" dt="2021-02-20T04:03:27.589" v="444" actId="47"/>
        <pc:sldMkLst>
          <pc:docMk/>
          <pc:sldMk cId="1621023551" sldId="266"/>
        </pc:sldMkLst>
        <pc:spChg chg="mod">
          <ac:chgData name="Penelope Pyoung Kim-Lim" userId="cf5369eb-4b84-4cc0-9aba-5754b88e4077" providerId="ADAL" clId="{72284716-6810-43CC-916D-379815822C28}" dt="2021-02-20T04:02:10.426" v="442" actId="20577"/>
          <ac:spMkLst>
            <pc:docMk/>
            <pc:sldMk cId="1621023551" sldId="266"/>
            <ac:spMk id="2" creationId="{C025FFF0-865B-49D9-9A08-AA034084D4CA}"/>
          </ac:spMkLst>
        </pc:spChg>
        <pc:picChg chg="add mod">
          <ac:chgData name="Penelope Pyoung Kim-Lim" userId="cf5369eb-4b84-4cc0-9aba-5754b88e4077" providerId="ADAL" clId="{72284716-6810-43CC-916D-379815822C28}" dt="2021-02-20T04:02:36.504" v="443"/>
          <ac:picMkLst>
            <pc:docMk/>
            <pc:sldMk cId="1621023551" sldId="266"/>
            <ac:picMk id="4" creationId="{6814ABDC-4581-44E6-ADDB-84ACA71D3AF0}"/>
          </ac:picMkLst>
        </pc:picChg>
      </pc:sldChg>
    </pc:docChg>
  </pc:docChgLst>
  <pc:docChgLst>
    <pc:chgData name="Pope Rodnoi" userId="00e89165-2d79-4ad0-bd43-b571e590f7cd" providerId="ADAL" clId="{5E31D26C-7C03-4C5B-9964-3DF15E2A8576}"/>
    <pc:docChg chg="undo custSel modSld">
      <pc:chgData name="Pope Rodnoi" userId="00e89165-2d79-4ad0-bd43-b571e590f7cd" providerId="ADAL" clId="{5E31D26C-7C03-4C5B-9964-3DF15E2A8576}" dt="2021-02-17T10:58:54.659" v="149" actId="20577"/>
      <pc:docMkLst>
        <pc:docMk/>
      </pc:docMkLst>
      <pc:sldChg chg="addSp modSp mod">
        <pc:chgData name="Pope Rodnoi" userId="00e89165-2d79-4ad0-bd43-b571e590f7cd" providerId="ADAL" clId="{5E31D26C-7C03-4C5B-9964-3DF15E2A8576}" dt="2021-02-17T10:58:54.659" v="149" actId="20577"/>
        <pc:sldMkLst>
          <pc:docMk/>
          <pc:sldMk cId="4046616982" sldId="256"/>
        </pc:sldMkLst>
        <pc:spChg chg="mod">
          <ac:chgData name="Pope Rodnoi" userId="00e89165-2d79-4ad0-bd43-b571e590f7cd" providerId="ADAL" clId="{5E31D26C-7C03-4C5B-9964-3DF15E2A8576}" dt="2021-02-17T10:58:54.659" v="149" actId="20577"/>
          <ac:spMkLst>
            <pc:docMk/>
            <pc:sldMk cId="4046616982" sldId="256"/>
            <ac:spMk id="3" creationId="{F0F2B289-3E64-4BEB-AB4D-3FA1570C4D4C}"/>
          </ac:spMkLst>
        </pc:spChg>
        <pc:picChg chg="add mod">
          <ac:chgData name="Pope Rodnoi" userId="00e89165-2d79-4ad0-bd43-b571e590f7cd" providerId="ADAL" clId="{5E31D26C-7C03-4C5B-9964-3DF15E2A8576}" dt="2021-02-17T10:55:17.595" v="1" actId="1076"/>
          <ac:picMkLst>
            <pc:docMk/>
            <pc:sldMk cId="4046616982" sldId="256"/>
            <ac:picMk id="5" creationId="{C973387F-6342-468B-A846-BB0430CCD1FB}"/>
          </ac:picMkLst>
        </pc:picChg>
      </pc:sldChg>
      <pc:sldChg chg="addSp delSp modSp mod">
        <pc:chgData name="Pope Rodnoi" userId="00e89165-2d79-4ad0-bd43-b571e590f7cd" providerId="ADAL" clId="{5E31D26C-7C03-4C5B-9964-3DF15E2A8576}" dt="2021-02-17T10:55:34.818" v="4"/>
        <pc:sldMkLst>
          <pc:docMk/>
          <pc:sldMk cId="173806709" sldId="257"/>
        </pc:sldMkLst>
        <pc:picChg chg="add del">
          <ac:chgData name="Pope Rodnoi" userId="00e89165-2d79-4ad0-bd43-b571e590f7cd" providerId="ADAL" clId="{5E31D26C-7C03-4C5B-9964-3DF15E2A8576}" dt="2021-02-17T10:55:29.687" v="3" actId="22"/>
          <ac:picMkLst>
            <pc:docMk/>
            <pc:sldMk cId="173806709" sldId="257"/>
            <ac:picMk id="5" creationId="{2A867E00-8F87-4B71-9BFB-A8288525BC15}"/>
          </ac:picMkLst>
        </pc:picChg>
        <pc:picChg chg="add mod">
          <ac:chgData name="Pope Rodnoi" userId="00e89165-2d79-4ad0-bd43-b571e590f7cd" providerId="ADAL" clId="{5E31D26C-7C03-4C5B-9964-3DF15E2A8576}" dt="2021-02-17T10:55:34.818" v="4"/>
          <ac:picMkLst>
            <pc:docMk/>
            <pc:sldMk cId="173806709" sldId="257"/>
            <ac:picMk id="6" creationId="{0DB9DEFA-9BF4-4F3E-A704-773EDF08E6B5}"/>
          </ac:picMkLst>
        </pc:picChg>
      </pc:sldChg>
      <pc:sldChg chg="addSp modSp">
        <pc:chgData name="Pope Rodnoi" userId="00e89165-2d79-4ad0-bd43-b571e590f7cd" providerId="ADAL" clId="{5E31D26C-7C03-4C5B-9964-3DF15E2A8576}" dt="2021-02-17T10:55:36.245" v="5"/>
        <pc:sldMkLst>
          <pc:docMk/>
          <pc:sldMk cId="1177492233" sldId="258"/>
        </pc:sldMkLst>
        <pc:picChg chg="add mod">
          <ac:chgData name="Pope Rodnoi" userId="00e89165-2d79-4ad0-bd43-b571e590f7cd" providerId="ADAL" clId="{5E31D26C-7C03-4C5B-9964-3DF15E2A8576}" dt="2021-02-17T10:55:36.245" v="5"/>
          <ac:picMkLst>
            <pc:docMk/>
            <pc:sldMk cId="1177492233" sldId="258"/>
            <ac:picMk id="4" creationId="{5773E05C-60EE-4EEB-B9C1-D77F1AEBDF46}"/>
          </ac:picMkLst>
        </pc:picChg>
      </pc:sldChg>
      <pc:sldChg chg="addSp modSp">
        <pc:chgData name="Pope Rodnoi" userId="00e89165-2d79-4ad0-bd43-b571e590f7cd" providerId="ADAL" clId="{5E31D26C-7C03-4C5B-9964-3DF15E2A8576}" dt="2021-02-17T10:55:37.009" v="6"/>
        <pc:sldMkLst>
          <pc:docMk/>
          <pc:sldMk cId="3601926518" sldId="259"/>
        </pc:sldMkLst>
        <pc:picChg chg="add mod">
          <ac:chgData name="Pope Rodnoi" userId="00e89165-2d79-4ad0-bd43-b571e590f7cd" providerId="ADAL" clId="{5E31D26C-7C03-4C5B-9964-3DF15E2A8576}" dt="2021-02-17T10:55:37.009" v="6"/>
          <ac:picMkLst>
            <pc:docMk/>
            <pc:sldMk cId="3601926518" sldId="259"/>
            <ac:picMk id="4" creationId="{2A55B48C-08FE-4D33-9E07-6F47D6E7A077}"/>
          </ac:picMkLst>
        </pc:picChg>
      </pc:sldChg>
      <pc:sldChg chg="addSp modSp">
        <pc:chgData name="Pope Rodnoi" userId="00e89165-2d79-4ad0-bd43-b571e590f7cd" providerId="ADAL" clId="{5E31D26C-7C03-4C5B-9964-3DF15E2A8576}" dt="2021-02-17T10:55:38.117" v="7"/>
        <pc:sldMkLst>
          <pc:docMk/>
          <pc:sldMk cId="1051577325" sldId="260"/>
        </pc:sldMkLst>
        <pc:picChg chg="add mod">
          <ac:chgData name="Pope Rodnoi" userId="00e89165-2d79-4ad0-bd43-b571e590f7cd" providerId="ADAL" clId="{5E31D26C-7C03-4C5B-9964-3DF15E2A8576}" dt="2021-02-17T10:55:38.117" v="7"/>
          <ac:picMkLst>
            <pc:docMk/>
            <pc:sldMk cId="1051577325" sldId="260"/>
            <ac:picMk id="4" creationId="{6762054E-AC51-4103-BC86-B4DDAD2DA1B8}"/>
          </ac:picMkLst>
        </pc:picChg>
      </pc:sldChg>
      <pc:sldChg chg="addSp modSp">
        <pc:chgData name="Pope Rodnoi" userId="00e89165-2d79-4ad0-bd43-b571e590f7cd" providerId="ADAL" clId="{5E31D26C-7C03-4C5B-9964-3DF15E2A8576}" dt="2021-02-17T10:55:39.495" v="8"/>
        <pc:sldMkLst>
          <pc:docMk/>
          <pc:sldMk cId="3811598111" sldId="261"/>
        </pc:sldMkLst>
        <pc:picChg chg="add mod">
          <ac:chgData name="Pope Rodnoi" userId="00e89165-2d79-4ad0-bd43-b571e590f7cd" providerId="ADAL" clId="{5E31D26C-7C03-4C5B-9964-3DF15E2A8576}" dt="2021-02-17T10:55:39.495" v="8"/>
          <ac:picMkLst>
            <pc:docMk/>
            <pc:sldMk cId="3811598111" sldId="261"/>
            <ac:picMk id="4" creationId="{E6CE6F7C-0017-4C26-A564-CA93FFD37817}"/>
          </ac:picMkLst>
        </pc:picChg>
      </pc:sldChg>
      <pc:sldChg chg="addSp modSp">
        <pc:chgData name="Pope Rodnoi" userId="00e89165-2d79-4ad0-bd43-b571e590f7cd" providerId="ADAL" clId="{5E31D26C-7C03-4C5B-9964-3DF15E2A8576}" dt="2021-02-17T10:55:40.795" v="9"/>
        <pc:sldMkLst>
          <pc:docMk/>
          <pc:sldMk cId="2603723623" sldId="262"/>
        </pc:sldMkLst>
        <pc:picChg chg="add mod">
          <ac:chgData name="Pope Rodnoi" userId="00e89165-2d79-4ad0-bd43-b571e590f7cd" providerId="ADAL" clId="{5E31D26C-7C03-4C5B-9964-3DF15E2A8576}" dt="2021-02-17T10:55:40.795" v="9"/>
          <ac:picMkLst>
            <pc:docMk/>
            <pc:sldMk cId="2603723623" sldId="262"/>
            <ac:picMk id="5" creationId="{21F90F79-7E4D-4508-A57D-AE76758758E3}"/>
          </ac:picMkLst>
        </pc:picChg>
      </pc:sldChg>
      <pc:sldChg chg="addSp modSp">
        <pc:chgData name="Pope Rodnoi" userId="00e89165-2d79-4ad0-bd43-b571e590f7cd" providerId="ADAL" clId="{5E31D26C-7C03-4C5B-9964-3DF15E2A8576}" dt="2021-02-17T10:55:43.979" v="11"/>
        <pc:sldMkLst>
          <pc:docMk/>
          <pc:sldMk cId="2625014395" sldId="263"/>
        </pc:sldMkLst>
        <pc:picChg chg="add mod">
          <ac:chgData name="Pope Rodnoi" userId="00e89165-2d79-4ad0-bd43-b571e590f7cd" providerId="ADAL" clId="{5E31D26C-7C03-4C5B-9964-3DF15E2A8576}" dt="2021-02-17T10:55:43.979" v="11"/>
          <ac:picMkLst>
            <pc:docMk/>
            <pc:sldMk cId="2625014395" sldId="263"/>
            <ac:picMk id="4" creationId="{98590910-BB72-4C43-92B9-C052469EEDDA}"/>
          </ac:picMkLst>
        </pc:picChg>
      </pc:sldChg>
      <pc:sldChg chg="addSp modSp">
        <pc:chgData name="Pope Rodnoi" userId="00e89165-2d79-4ad0-bd43-b571e590f7cd" providerId="ADAL" clId="{5E31D26C-7C03-4C5B-9964-3DF15E2A8576}" dt="2021-02-17T10:55:42.557" v="10"/>
        <pc:sldMkLst>
          <pc:docMk/>
          <pc:sldMk cId="1703152300" sldId="264"/>
        </pc:sldMkLst>
        <pc:picChg chg="add mod">
          <ac:chgData name="Pope Rodnoi" userId="00e89165-2d79-4ad0-bd43-b571e590f7cd" providerId="ADAL" clId="{5E31D26C-7C03-4C5B-9964-3DF15E2A8576}" dt="2021-02-17T10:55:42.557" v="10"/>
          <ac:picMkLst>
            <pc:docMk/>
            <pc:sldMk cId="1703152300" sldId="264"/>
            <ac:picMk id="4" creationId="{A6EA6195-7ABF-4580-8929-818034EB7B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36197-56F2-4C2D-8E8E-CE60C5B6727A}"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9AA10-6AAF-4FA5-896F-20DFE09822EB}" type="slidenum">
              <a:rPr lang="en-US" smtClean="0"/>
              <a:t>‹#›</a:t>
            </a:fld>
            <a:endParaRPr lang="en-US"/>
          </a:p>
        </p:txBody>
      </p:sp>
    </p:spTree>
    <p:extLst>
      <p:ext uri="{BB962C8B-B14F-4D97-AF65-F5344CB8AC3E}">
        <p14:creationId xmlns:p14="http://schemas.microsoft.com/office/powerpoint/2010/main" val="195810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AA10-6AAF-4FA5-896F-20DFE09822EB}" type="slidenum">
              <a:rPr lang="en-US" smtClean="0"/>
              <a:t>1</a:t>
            </a:fld>
            <a:endParaRPr lang="en-US"/>
          </a:p>
        </p:txBody>
      </p:sp>
    </p:spTree>
    <p:extLst>
      <p:ext uri="{BB962C8B-B14F-4D97-AF65-F5344CB8AC3E}">
        <p14:creationId xmlns:p14="http://schemas.microsoft.com/office/powerpoint/2010/main" val="259563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AA10-6AAF-4FA5-896F-20DFE09822EB}" type="slidenum">
              <a:rPr lang="en-US" smtClean="0"/>
              <a:t>2</a:t>
            </a:fld>
            <a:endParaRPr lang="en-US"/>
          </a:p>
        </p:txBody>
      </p:sp>
    </p:spTree>
    <p:extLst>
      <p:ext uri="{BB962C8B-B14F-4D97-AF65-F5344CB8AC3E}">
        <p14:creationId xmlns:p14="http://schemas.microsoft.com/office/powerpoint/2010/main" val="321766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AA10-6AAF-4FA5-896F-20DFE09822EB}" type="slidenum">
              <a:rPr lang="en-US" smtClean="0"/>
              <a:t>3</a:t>
            </a:fld>
            <a:endParaRPr lang="en-US"/>
          </a:p>
        </p:txBody>
      </p:sp>
    </p:spTree>
    <p:extLst>
      <p:ext uri="{BB962C8B-B14F-4D97-AF65-F5344CB8AC3E}">
        <p14:creationId xmlns:p14="http://schemas.microsoft.com/office/powerpoint/2010/main" val="341715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AA10-6AAF-4FA5-896F-20DFE09822EB}" type="slidenum">
              <a:rPr lang="en-US" smtClean="0"/>
              <a:t>4</a:t>
            </a:fld>
            <a:endParaRPr lang="en-US"/>
          </a:p>
        </p:txBody>
      </p:sp>
    </p:spTree>
    <p:extLst>
      <p:ext uri="{BB962C8B-B14F-4D97-AF65-F5344CB8AC3E}">
        <p14:creationId xmlns:p14="http://schemas.microsoft.com/office/powerpoint/2010/main" val="1273829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p>
        </p:txBody>
      </p:sp>
      <p:sp>
        <p:nvSpPr>
          <p:cNvPr id="4" name="Slide Number Placeholder 3"/>
          <p:cNvSpPr>
            <a:spLocks noGrp="1"/>
          </p:cNvSpPr>
          <p:nvPr>
            <p:ph type="sldNum" sz="quarter" idx="5"/>
          </p:nvPr>
        </p:nvSpPr>
        <p:spPr/>
        <p:txBody>
          <a:bodyPr/>
          <a:lstStyle/>
          <a:p>
            <a:fld id="{FE49AA10-6AAF-4FA5-896F-20DFE09822EB}" type="slidenum">
              <a:rPr lang="en-US" smtClean="0"/>
              <a:t>7</a:t>
            </a:fld>
            <a:endParaRPr lang="en-US"/>
          </a:p>
        </p:txBody>
      </p:sp>
    </p:spTree>
    <p:extLst>
      <p:ext uri="{BB962C8B-B14F-4D97-AF65-F5344CB8AC3E}">
        <p14:creationId xmlns:p14="http://schemas.microsoft.com/office/powerpoint/2010/main" val="1482959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9AA10-6AAF-4FA5-896F-20DFE09822EB}" type="slidenum">
              <a:rPr lang="en-US" smtClean="0"/>
              <a:t>10</a:t>
            </a:fld>
            <a:endParaRPr lang="en-US"/>
          </a:p>
        </p:txBody>
      </p:sp>
    </p:spTree>
    <p:extLst>
      <p:ext uri="{BB962C8B-B14F-4D97-AF65-F5344CB8AC3E}">
        <p14:creationId xmlns:p14="http://schemas.microsoft.com/office/powerpoint/2010/main" val="1637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1AC316-622C-4827-9D75-37F6097744E6}"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916A-5869-4D12-B8C1-DC7ED8970C8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12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1AC316-622C-4827-9D75-37F6097744E6}"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104297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1AC316-622C-4827-9D75-37F6097744E6}"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11482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1AC316-622C-4827-9D75-37F6097744E6}"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3965195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1AC316-622C-4827-9D75-37F6097744E6}" type="datetimeFigureOut">
              <a:rPr lang="en-US" smtClean="0"/>
              <a:t>2/19/2021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8916A-5869-4D12-B8C1-DC7ED8970C8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23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1AC316-622C-4827-9D75-37F6097744E6}"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220574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1AC316-622C-4827-9D75-37F6097744E6}" type="datetimeFigureOut">
              <a:rPr lang="en-US" smtClean="0"/>
              <a:t>2/19/2021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94441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1AC316-622C-4827-9D75-37F6097744E6}" type="datetimeFigureOut">
              <a:rPr lang="en-US" smtClean="0"/>
              <a:t>2/19/2021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122980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71AC316-622C-4827-9D75-37F6097744E6}" type="datetimeFigureOut">
              <a:rPr lang="en-US" smtClean="0"/>
              <a:t>2/19/2021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428863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71AC316-622C-4827-9D75-37F6097744E6}" type="datetimeFigureOut">
              <a:rPr lang="en-US" smtClean="0"/>
              <a:t>2/19/2021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88916A-5869-4D12-B8C1-DC7ED8970C87}" type="slidenum">
              <a:rPr lang="en-US" smtClean="0"/>
              <a:t>‹#›</a:t>
            </a:fld>
            <a:endParaRPr lang="en-US"/>
          </a:p>
        </p:txBody>
      </p:sp>
    </p:spTree>
    <p:extLst>
      <p:ext uri="{BB962C8B-B14F-4D97-AF65-F5344CB8AC3E}">
        <p14:creationId xmlns:p14="http://schemas.microsoft.com/office/powerpoint/2010/main" val="205320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1AC316-622C-4827-9D75-37F6097744E6}" type="datetimeFigureOut">
              <a:rPr lang="en-US" smtClean="0"/>
              <a:t>2/19/2021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8916A-5869-4D12-B8C1-DC7ED8970C87}" type="slidenum">
              <a:rPr lang="en-US" smtClean="0"/>
              <a:t>‹#›</a:t>
            </a:fld>
            <a:endParaRPr lang="en-US"/>
          </a:p>
        </p:txBody>
      </p:sp>
    </p:spTree>
    <p:extLst>
      <p:ext uri="{BB962C8B-B14F-4D97-AF65-F5344CB8AC3E}">
        <p14:creationId xmlns:p14="http://schemas.microsoft.com/office/powerpoint/2010/main" val="379606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71AC316-622C-4827-9D75-37F6097744E6}" type="datetimeFigureOut">
              <a:rPr lang="en-US" smtClean="0"/>
              <a:t>2/19/2021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88916A-5869-4D12-B8C1-DC7ED8970C8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3529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2A18-1F40-45F0-A7DE-189EE3DB1985}"/>
              </a:ext>
            </a:extLst>
          </p:cNvPr>
          <p:cNvSpPr>
            <a:spLocks noGrp="1"/>
          </p:cNvSpPr>
          <p:nvPr>
            <p:ph type="ctrTitle"/>
          </p:nvPr>
        </p:nvSpPr>
        <p:spPr>
          <a:xfrm>
            <a:off x="1524000" y="1403293"/>
            <a:ext cx="9144000" cy="2387600"/>
          </a:xfrm>
        </p:spPr>
        <p:txBody>
          <a:bodyPr>
            <a:noAutofit/>
          </a:bodyPr>
          <a:lstStyle/>
          <a:p>
            <a:pPr algn="ctr"/>
            <a:r>
              <a:rPr lang="en-US" sz="4500" b="0" i="0" dirty="0">
                <a:solidFill>
                  <a:srgbClr val="000000"/>
                </a:solidFill>
                <a:effectLst/>
              </a:rPr>
              <a:t>Comparison of Depth of Sedation Performance between </a:t>
            </a:r>
            <a:r>
              <a:rPr lang="en-US" sz="4500" b="0" i="0" dirty="0" err="1">
                <a:solidFill>
                  <a:srgbClr val="000000"/>
                </a:solidFill>
                <a:effectLst/>
              </a:rPr>
              <a:t>SedLine</a:t>
            </a:r>
            <a:r>
              <a:rPr lang="en-US" sz="4500" b="0" i="0" dirty="0">
                <a:solidFill>
                  <a:srgbClr val="000000"/>
                </a:solidFill>
                <a:effectLst/>
              </a:rPr>
              <a:t> and BIS during General Anesthesia: Background and Protocol Development</a:t>
            </a:r>
            <a:endParaRPr lang="en-US" sz="4500" dirty="0"/>
          </a:p>
        </p:txBody>
      </p:sp>
      <p:pic>
        <p:nvPicPr>
          <p:cNvPr id="5" name="Picture 4">
            <a:extLst>
              <a:ext uri="{FF2B5EF4-FFF2-40B4-BE49-F238E27FC236}">
                <a16:creationId xmlns:a16="http://schemas.microsoft.com/office/drawing/2014/main" id="{C973387F-6342-468B-A846-BB0430CCD1FB}"/>
              </a:ext>
            </a:extLst>
          </p:cNvPr>
          <p:cNvPicPr>
            <a:picLocks noChangeAspect="1"/>
          </p:cNvPicPr>
          <p:nvPr/>
        </p:nvPicPr>
        <p:blipFill>
          <a:blip r:embed="rId3"/>
          <a:stretch>
            <a:fillRect/>
          </a:stretch>
        </p:blipFill>
        <p:spPr>
          <a:xfrm>
            <a:off x="0" y="6110282"/>
            <a:ext cx="4067205" cy="747718"/>
          </a:xfrm>
          <a:prstGeom prst="rect">
            <a:avLst/>
          </a:prstGeom>
        </p:spPr>
      </p:pic>
      <p:sp>
        <p:nvSpPr>
          <p:cNvPr id="6" name="TextBox 5">
            <a:extLst>
              <a:ext uri="{FF2B5EF4-FFF2-40B4-BE49-F238E27FC236}">
                <a16:creationId xmlns:a16="http://schemas.microsoft.com/office/drawing/2014/main" id="{C91246E7-BFCA-4253-97AF-9B413A0863F2}"/>
              </a:ext>
            </a:extLst>
          </p:cNvPr>
          <p:cNvSpPr txBox="1"/>
          <p:nvPr/>
        </p:nvSpPr>
        <p:spPr>
          <a:xfrm>
            <a:off x="1887556" y="4440507"/>
            <a:ext cx="8416887" cy="1061829"/>
          </a:xfrm>
          <a:prstGeom prst="rect">
            <a:avLst/>
          </a:prstGeom>
          <a:noFill/>
        </p:spPr>
        <p:txBody>
          <a:bodyPr wrap="square">
            <a:spAutoFit/>
          </a:bodyPr>
          <a:lstStyle/>
          <a:p>
            <a:r>
              <a:rPr lang="en-US" sz="2100" dirty="0">
                <a:solidFill>
                  <a:schemeClr val="accent6">
                    <a:lumMod val="75000"/>
                  </a:schemeClr>
                </a:solidFill>
              </a:rPr>
              <a:t>Penelope Kim-Lim BS, Linda Vo AB, James H. Jones MD, Richard L. Applegate II MD, Neal W. Fleming MD PhD, Department of Anesthesiology and Pain Medicine, University of California, Davis, Sacramento, CA </a:t>
            </a:r>
          </a:p>
        </p:txBody>
      </p:sp>
    </p:spTree>
    <p:extLst>
      <p:ext uri="{BB962C8B-B14F-4D97-AF65-F5344CB8AC3E}">
        <p14:creationId xmlns:p14="http://schemas.microsoft.com/office/powerpoint/2010/main" val="404661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BE77-58CE-4DB7-81B0-885D4236AAD6}"/>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3D68990-4657-4917-A5EA-FD77A15A46D6}"/>
              </a:ext>
            </a:extLst>
          </p:cNvPr>
          <p:cNvSpPr>
            <a:spLocks noGrp="1"/>
          </p:cNvSpPr>
          <p:nvPr>
            <p:ph idx="1"/>
          </p:nvPr>
        </p:nvSpPr>
        <p:spPr/>
        <p:txBody>
          <a:bodyPr/>
          <a:lstStyle/>
          <a:p>
            <a:endParaRPr lang="en-US" dirty="0"/>
          </a:p>
          <a:p>
            <a:r>
              <a:rPr lang="en-US" dirty="0"/>
              <a:t>Masimo, Inc provided support for the construction and assembly of the data collection hardware and software of this study.</a:t>
            </a:r>
          </a:p>
        </p:txBody>
      </p:sp>
      <p:pic>
        <p:nvPicPr>
          <p:cNvPr id="4" name="Picture 3">
            <a:extLst>
              <a:ext uri="{FF2B5EF4-FFF2-40B4-BE49-F238E27FC236}">
                <a16:creationId xmlns:a16="http://schemas.microsoft.com/office/drawing/2014/main" id="{77CD9738-A3BD-4052-A629-38E2E753AB37}"/>
              </a:ext>
            </a:extLst>
          </p:cNvPr>
          <p:cNvPicPr>
            <a:picLocks noChangeAspect="1"/>
          </p:cNvPicPr>
          <p:nvPr/>
        </p:nvPicPr>
        <p:blipFill>
          <a:blip r:embed="rId3"/>
          <a:stretch>
            <a:fillRect/>
          </a:stretch>
        </p:blipFill>
        <p:spPr>
          <a:xfrm>
            <a:off x="0" y="6110282"/>
            <a:ext cx="4067205" cy="747718"/>
          </a:xfrm>
          <a:prstGeom prst="rect">
            <a:avLst/>
          </a:prstGeom>
        </p:spPr>
      </p:pic>
    </p:spTree>
    <p:extLst>
      <p:ext uri="{BB962C8B-B14F-4D97-AF65-F5344CB8AC3E}">
        <p14:creationId xmlns:p14="http://schemas.microsoft.com/office/powerpoint/2010/main" val="3425784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45E6-5839-4C1A-AF27-C900BF75ECD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77E6416-F226-465E-BD9C-F33D1A190CFD}"/>
              </a:ext>
            </a:extLst>
          </p:cNvPr>
          <p:cNvSpPr>
            <a:spLocks noGrp="1"/>
          </p:cNvSpPr>
          <p:nvPr>
            <p:ph idx="1"/>
          </p:nvPr>
        </p:nvSpPr>
        <p:spPr/>
        <p:txBody>
          <a:bodyPr>
            <a:normAutofit/>
          </a:bodyPr>
          <a:lstStyle/>
          <a:p>
            <a:r>
              <a:rPr lang="en-US" sz="2300" b="0" i="0" dirty="0">
                <a:solidFill>
                  <a:srgbClr val="000000"/>
                </a:solidFill>
                <a:effectLst/>
                <a:latin typeface="+mj-lt"/>
              </a:rPr>
              <a:t>The ideal end-tidal concentration of anesthetic dose for a patient under general anesthesia is dynamic and depends on factors.</a:t>
            </a:r>
          </a:p>
          <a:p>
            <a:r>
              <a:rPr lang="en-US" sz="2300" b="0" i="0" dirty="0">
                <a:solidFill>
                  <a:srgbClr val="000000"/>
                </a:solidFill>
                <a:effectLst/>
                <a:latin typeface="+mj-lt"/>
              </a:rPr>
              <a:t>At present, no individual brain function monitoring device has been shown to be substantially superior.</a:t>
            </a:r>
          </a:p>
          <a:p>
            <a:r>
              <a:rPr lang="en-US" sz="2300" dirty="0">
                <a:solidFill>
                  <a:srgbClr val="000000"/>
                </a:solidFill>
                <a:latin typeface="+mj-lt"/>
              </a:rPr>
              <a:t>Prior studies have attempted to compare the performance of these devices, but a lack of space and common placement locations compromises interpretation.</a:t>
            </a:r>
            <a:endParaRPr lang="en-US" sz="2300" b="0" i="0" dirty="0">
              <a:solidFill>
                <a:srgbClr val="000000"/>
              </a:solidFill>
              <a:effectLst/>
              <a:latin typeface="+mj-lt"/>
            </a:endParaRPr>
          </a:p>
          <a:p>
            <a:r>
              <a:rPr lang="en-US" sz="2300" b="0" i="0" dirty="0">
                <a:solidFill>
                  <a:srgbClr val="000000"/>
                </a:solidFill>
                <a:effectLst/>
                <a:latin typeface="+mj-lt"/>
              </a:rPr>
              <a:t>The aim of this protocol is to examine the concordance between processed EEG indices (BIS and PSI) and anesthesia provider assessments across a range of anesthetic depths using a custom engineered interface box.</a:t>
            </a:r>
            <a:endParaRPr lang="en-US" sz="2300" dirty="0">
              <a:latin typeface="+mj-lt"/>
            </a:endParaRPr>
          </a:p>
        </p:txBody>
      </p:sp>
      <p:pic>
        <p:nvPicPr>
          <p:cNvPr id="6" name="Picture 5">
            <a:extLst>
              <a:ext uri="{FF2B5EF4-FFF2-40B4-BE49-F238E27FC236}">
                <a16:creationId xmlns:a16="http://schemas.microsoft.com/office/drawing/2014/main" id="{0DB9DEFA-9BF4-4F3E-A704-773EDF08E6B5}"/>
              </a:ext>
            </a:extLst>
          </p:cNvPr>
          <p:cNvPicPr>
            <a:picLocks noChangeAspect="1"/>
          </p:cNvPicPr>
          <p:nvPr/>
        </p:nvPicPr>
        <p:blipFill>
          <a:blip r:embed="rId3"/>
          <a:stretch>
            <a:fillRect/>
          </a:stretch>
        </p:blipFill>
        <p:spPr>
          <a:xfrm>
            <a:off x="0" y="6110282"/>
            <a:ext cx="4067205" cy="747718"/>
          </a:xfrm>
          <a:prstGeom prst="rect">
            <a:avLst/>
          </a:prstGeom>
        </p:spPr>
      </p:pic>
    </p:spTree>
    <p:extLst>
      <p:ext uri="{BB962C8B-B14F-4D97-AF65-F5344CB8AC3E}">
        <p14:creationId xmlns:p14="http://schemas.microsoft.com/office/powerpoint/2010/main" val="17380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6339-73AA-4B93-A29E-AA0369D3E11D}"/>
              </a:ext>
            </a:extLst>
          </p:cNvPr>
          <p:cNvSpPr>
            <a:spLocks noGrp="1"/>
          </p:cNvSpPr>
          <p:nvPr>
            <p:ph type="title"/>
          </p:nvPr>
        </p:nvSpPr>
        <p:spPr/>
        <p:txBody>
          <a:bodyPr/>
          <a:lstStyle/>
          <a:p>
            <a:r>
              <a:rPr lang="en-US" dirty="0"/>
              <a:t>Hypothesis</a:t>
            </a:r>
          </a:p>
        </p:txBody>
      </p:sp>
      <p:sp>
        <p:nvSpPr>
          <p:cNvPr id="3" name="Content Placeholder 2">
            <a:extLst>
              <a:ext uri="{FF2B5EF4-FFF2-40B4-BE49-F238E27FC236}">
                <a16:creationId xmlns:a16="http://schemas.microsoft.com/office/drawing/2014/main" id="{F993922F-F761-42A1-82B4-656012D53092}"/>
              </a:ext>
            </a:extLst>
          </p:cNvPr>
          <p:cNvSpPr>
            <a:spLocks noGrp="1"/>
          </p:cNvSpPr>
          <p:nvPr>
            <p:ph idx="1"/>
          </p:nvPr>
        </p:nvSpPr>
        <p:spPr/>
        <p:txBody>
          <a:bodyPr/>
          <a:lstStyle/>
          <a:p>
            <a:pPr algn="l"/>
            <a:r>
              <a:rPr lang="en-US" sz="2300" b="0" i="0" dirty="0">
                <a:solidFill>
                  <a:srgbClr val="000000"/>
                </a:solidFill>
                <a:effectLst/>
                <a:latin typeface="+mj-lt"/>
              </a:rPr>
              <a:t>We hypothesized that processed EEG indices from BIS and PSI (</a:t>
            </a:r>
            <a:r>
              <a:rPr lang="en-US" sz="2300" b="0" i="0" dirty="0" err="1">
                <a:solidFill>
                  <a:srgbClr val="000000"/>
                </a:solidFill>
                <a:effectLst/>
                <a:latin typeface="+mj-lt"/>
              </a:rPr>
              <a:t>SedLine</a:t>
            </a:r>
            <a:r>
              <a:rPr lang="en-US" sz="2300" b="0" i="0" dirty="0">
                <a:solidFill>
                  <a:srgbClr val="000000"/>
                </a:solidFill>
                <a:effectLst/>
                <a:latin typeface="+mj-lt"/>
              </a:rPr>
              <a:t>) monitors can be measured simultaneously using individual electrode placement and a custom designed interface box to combine and split signals, thus allowing performance to be compared across a broad range of anesthetic depths.</a:t>
            </a:r>
          </a:p>
          <a:p>
            <a:pPr lvl="1"/>
            <a:r>
              <a:rPr lang="en-US" sz="2100" b="0" i="0" dirty="0">
                <a:solidFill>
                  <a:srgbClr val="000000"/>
                </a:solidFill>
                <a:effectLst/>
                <a:latin typeface="+mj-lt"/>
              </a:rPr>
              <a:t>This data collection system allows us to investigate the concordance between these monitors and real-time clinical assessments of anesthetic depth.</a:t>
            </a:r>
          </a:p>
          <a:p>
            <a:endParaRPr lang="en-US" dirty="0">
              <a:latin typeface="+mj-lt"/>
            </a:endParaRPr>
          </a:p>
        </p:txBody>
      </p:sp>
      <p:pic>
        <p:nvPicPr>
          <p:cNvPr id="4" name="Picture 3">
            <a:extLst>
              <a:ext uri="{FF2B5EF4-FFF2-40B4-BE49-F238E27FC236}">
                <a16:creationId xmlns:a16="http://schemas.microsoft.com/office/drawing/2014/main" id="{5773E05C-60EE-4EEB-B9C1-D77F1AEBDF46}"/>
              </a:ext>
            </a:extLst>
          </p:cNvPr>
          <p:cNvPicPr>
            <a:picLocks noChangeAspect="1"/>
          </p:cNvPicPr>
          <p:nvPr/>
        </p:nvPicPr>
        <p:blipFill>
          <a:blip r:embed="rId3"/>
          <a:stretch>
            <a:fillRect/>
          </a:stretch>
        </p:blipFill>
        <p:spPr>
          <a:xfrm>
            <a:off x="0" y="6110282"/>
            <a:ext cx="4067205" cy="747718"/>
          </a:xfrm>
          <a:prstGeom prst="rect">
            <a:avLst/>
          </a:prstGeom>
        </p:spPr>
      </p:pic>
    </p:spTree>
    <p:extLst>
      <p:ext uri="{BB962C8B-B14F-4D97-AF65-F5344CB8AC3E}">
        <p14:creationId xmlns:p14="http://schemas.microsoft.com/office/powerpoint/2010/main" val="117749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B4E3-2F92-4B16-A983-E1BDFB8F511F}"/>
              </a:ext>
            </a:extLst>
          </p:cNvPr>
          <p:cNvSpPr>
            <a:spLocks noGrp="1"/>
          </p:cNvSpPr>
          <p:nvPr>
            <p:ph type="title"/>
          </p:nvPr>
        </p:nvSpPr>
        <p:spPr/>
        <p:txBody>
          <a:bodyPr/>
          <a:lstStyle/>
          <a:p>
            <a:r>
              <a:rPr lang="en-US" dirty="0"/>
              <a:t>Study Design</a:t>
            </a:r>
          </a:p>
        </p:txBody>
      </p:sp>
      <p:sp>
        <p:nvSpPr>
          <p:cNvPr id="3" name="Content Placeholder 2">
            <a:extLst>
              <a:ext uri="{FF2B5EF4-FFF2-40B4-BE49-F238E27FC236}">
                <a16:creationId xmlns:a16="http://schemas.microsoft.com/office/drawing/2014/main" id="{2B87D1BE-0F61-4398-B94D-6C1436C55051}"/>
              </a:ext>
            </a:extLst>
          </p:cNvPr>
          <p:cNvSpPr>
            <a:spLocks noGrp="1"/>
          </p:cNvSpPr>
          <p:nvPr>
            <p:ph idx="1"/>
          </p:nvPr>
        </p:nvSpPr>
        <p:spPr>
          <a:xfrm>
            <a:off x="1097279" y="1845734"/>
            <a:ext cx="4890387" cy="4023360"/>
          </a:xfrm>
        </p:spPr>
        <p:txBody>
          <a:bodyPr>
            <a:normAutofit/>
          </a:bodyPr>
          <a:lstStyle/>
          <a:p>
            <a:endParaRPr lang="en-US" sz="2300" i="0" dirty="0">
              <a:solidFill>
                <a:srgbClr val="000000"/>
              </a:solidFill>
              <a:effectLst/>
              <a:latin typeface="+mj-lt"/>
            </a:endParaRPr>
          </a:p>
          <a:p>
            <a:endParaRPr lang="en-US" sz="2300" dirty="0">
              <a:solidFill>
                <a:srgbClr val="000000"/>
              </a:solidFill>
              <a:latin typeface="+mj-lt"/>
            </a:endParaRPr>
          </a:p>
          <a:p>
            <a:r>
              <a:rPr lang="en-US" sz="2300" i="0" dirty="0">
                <a:solidFill>
                  <a:srgbClr val="000000"/>
                </a:solidFill>
                <a:effectLst/>
                <a:latin typeface="+mj-lt"/>
              </a:rPr>
              <a:t>Data collection system</a:t>
            </a:r>
            <a:r>
              <a:rPr lang="en-US" sz="2300" b="0" i="0" dirty="0">
                <a:solidFill>
                  <a:srgbClr val="000000"/>
                </a:solidFill>
                <a:effectLst/>
                <a:latin typeface="+mj-lt"/>
              </a:rPr>
              <a:t>: prospective, non-randomized, non-blinded trial</a:t>
            </a:r>
          </a:p>
          <a:p>
            <a:endParaRPr lang="en-US" sz="2300" dirty="0">
              <a:solidFill>
                <a:srgbClr val="000000"/>
              </a:solidFill>
              <a:latin typeface="+mj-lt"/>
            </a:endParaRPr>
          </a:p>
          <a:p>
            <a:r>
              <a:rPr lang="en-US" sz="2300" b="0" i="0" dirty="0">
                <a:solidFill>
                  <a:srgbClr val="000000"/>
                </a:solidFill>
                <a:effectLst/>
                <a:latin typeface="+mj-lt"/>
              </a:rPr>
              <a:t>Individual and uniquely-designed interface box that allow simultaneous collection of both monitoring indices at once</a:t>
            </a:r>
          </a:p>
          <a:p>
            <a:endParaRPr lang="en-US" sz="2300" b="0" i="0" dirty="0">
              <a:solidFill>
                <a:srgbClr val="000000"/>
              </a:solidFill>
              <a:effectLst/>
              <a:latin typeface="+mj-lt"/>
            </a:endParaRPr>
          </a:p>
        </p:txBody>
      </p:sp>
      <p:pic>
        <p:nvPicPr>
          <p:cNvPr id="4" name="Picture 3">
            <a:extLst>
              <a:ext uri="{FF2B5EF4-FFF2-40B4-BE49-F238E27FC236}">
                <a16:creationId xmlns:a16="http://schemas.microsoft.com/office/drawing/2014/main" id="{2A55B48C-08FE-4D33-9E07-6F47D6E7A077}"/>
              </a:ext>
            </a:extLst>
          </p:cNvPr>
          <p:cNvPicPr>
            <a:picLocks noChangeAspect="1"/>
          </p:cNvPicPr>
          <p:nvPr/>
        </p:nvPicPr>
        <p:blipFill>
          <a:blip r:embed="rId3"/>
          <a:stretch>
            <a:fillRect/>
          </a:stretch>
        </p:blipFill>
        <p:spPr>
          <a:xfrm>
            <a:off x="0" y="6110282"/>
            <a:ext cx="4067205" cy="747718"/>
          </a:xfrm>
          <a:prstGeom prst="rect">
            <a:avLst/>
          </a:prstGeom>
        </p:spPr>
      </p:pic>
      <p:pic>
        <p:nvPicPr>
          <p:cNvPr id="6" name="Picture 5">
            <a:extLst>
              <a:ext uri="{FF2B5EF4-FFF2-40B4-BE49-F238E27FC236}">
                <a16:creationId xmlns:a16="http://schemas.microsoft.com/office/drawing/2014/main" id="{6040001D-22E1-44EE-8569-14E73C1E4163}"/>
              </a:ext>
            </a:extLst>
          </p:cNvPr>
          <p:cNvPicPr>
            <a:picLocks noChangeAspect="1"/>
          </p:cNvPicPr>
          <p:nvPr/>
        </p:nvPicPr>
        <p:blipFill>
          <a:blip r:embed="rId4"/>
          <a:stretch>
            <a:fillRect/>
          </a:stretch>
        </p:blipFill>
        <p:spPr>
          <a:xfrm>
            <a:off x="6673332" y="2227223"/>
            <a:ext cx="4482348" cy="3260381"/>
          </a:xfrm>
          <a:prstGeom prst="rect">
            <a:avLst/>
          </a:prstGeom>
        </p:spPr>
      </p:pic>
    </p:spTree>
    <p:extLst>
      <p:ext uri="{BB962C8B-B14F-4D97-AF65-F5344CB8AC3E}">
        <p14:creationId xmlns:p14="http://schemas.microsoft.com/office/powerpoint/2010/main" val="71442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F24F-6536-4678-BB16-A678F8028520}"/>
              </a:ext>
            </a:extLst>
          </p:cNvPr>
          <p:cNvSpPr>
            <a:spLocks noGrp="1"/>
          </p:cNvSpPr>
          <p:nvPr>
            <p:ph type="title"/>
          </p:nvPr>
        </p:nvSpPr>
        <p:spPr/>
        <p:txBody>
          <a:bodyPr/>
          <a:lstStyle/>
          <a:p>
            <a:r>
              <a:rPr lang="en-US" dirty="0"/>
              <a:t>Inclusion Criteria</a:t>
            </a:r>
          </a:p>
        </p:txBody>
      </p:sp>
      <p:sp>
        <p:nvSpPr>
          <p:cNvPr id="3" name="Content Placeholder 2">
            <a:extLst>
              <a:ext uri="{FF2B5EF4-FFF2-40B4-BE49-F238E27FC236}">
                <a16:creationId xmlns:a16="http://schemas.microsoft.com/office/drawing/2014/main" id="{02523659-C8A8-44D7-A0B3-7003A3288D16}"/>
              </a:ext>
            </a:extLst>
          </p:cNvPr>
          <p:cNvSpPr>
            <a:spLocks noGrp="1"/>
          </p:cNvSpPr>
          <p:nvPr>
            <p:ph idx="1"/>
          </p:nvPr>
        </p:nvSpPr>
        <p:spPr/>
        <p:txBody>
          <a:bodyPr>
            <a:normAutofit/>
          </a:bodyPr>
          <a:lstStyle/>
          <a:p>
            <a:pPr algn="l"/>
            <a:r>
              <a:rPr lang="en-US" sz="2300" b="0" i="0" dirty="0">
                <a:solidFill>
                  <a:srgbClr val="000000"/>
                </a:solidFill>
                <a:effectLst/>
                <a:latin typeface="+mj-lt"/>
              </a:rPr>
              <a:t>Patients aged 18 years or older</a:t>
            </a:r>
          </a:p>
          <a:p>
            <a:pPr algn="l"/>
            <a:endParaRPr lang="en-US" sz="2300" b="0" i="0" dirty="0">
              <a:solidFill>
                <a:srgbClr val="000000"/>
              </a:solidFill>
              <a:effectLst/>
              <a:latin typeface="+mj-lt"/>
            </a:endParaRPr>
          </a:p>
          <a:p>
            <a:pPr algn="l"/>
            <a:r>
              <a:rPr lang="en-US" sz="2300" b="0" i="0" dirty="0">
                <a:solidFill>
                  <a:srgbClr val="000000"/>
                </a:solidFill>
                <a:effectLst/>
                <a:latin typeface="+mj-lt"/>
              </a:rPr>
              <a:t>American Society of Anesthesiologists’ (ASA) status I-III</a:t>
            </a:r>
          </a:p>
          <a:p>
            <a:pPr algn="l"/>
            <a:endParaRPr lang="en-US" sz="2300" b="0" i="0" dirty="0">
              <a:solidFill>
                <a:srgbClr val="000000"/>
              </a:solidFill>
              <a:effectLst/>
              <a:latin typeface="+mj-lt"/>
            </a:endParaRPr>
          </a:p>
          <a:p>
            <a:pPr algn="l"/>
            <a:r>
              <a:rPr lang="en-US" sz="2300" b="0" i="0" dirty="0">
                <a:solidFill>
                  <a:srgbClr val="000000"/>
                </a:solidFill>
                <a:effectLst/>
                <a:latin typeface="+mj-lt"/>
              </a:rPr>
              <a:t>English-speaking</a:t>
            </a:r>
          </a:p>
          <a:p>
            <a:pPr algn="l"/>
            <a:endParaRPr lang="en-US" sz="2300" b="0" i="0" dirty="0">
              <a:solidFill>
                <a:srgbClr val="000000"/>
              </a:solidFill>
              <a:effectLst/>
              <a:latin typeface="+mj-lt"/>
            </a:endParaRPr>
          </a:p>
          <a:p>
            <a:pPr algn="l"/>
            <a:r>
              <a:rPr lang="en-US" sz="2300" b="0" i="0" dirty="0">
                <a:solidFill>
                  <a:srgbClr val="000000"/>
                </a:solidFill>
                <a:effectLst/>
                <a:latin typeface="+mj-lt"/>
              </a:rPr>
              <a:t>Scheduled for surgical or non-surgical procedures requiring general anesthesia</a:t>
            </a:r>
          </a:p>
          <a:p>
            <a:endParaRPr lang="en-US" sz="2300" dirty="0">
              <a:latin typeface="+mj-lt"/>
            </a:endParaRPr>
          </a:p>
        </p:txBody>
      </p:sp>
      <p:pic>
        <p:nvPicPr>
          <p:cNvPr id="4" name="Picture 3">
            <a:extLst>
              <a:ext uri="{FF2B5EF4-FFF2-40B4-BE49-F238E27FC236}">
                <a16:creationId xmlns:a16="http://schemas.microsoft.com/office/drawing/2014/main" id="{6762054E-AC51-4103-BC86-B4DDAD2DA1B8}"/>
              </a:ext>
            </a:extLst>
          </p:cNvPr>
          <p:cNvPicPr>
            <a:picLocks noChangeAspect="1"/>
          </p:cNvPicPr>
          <p:nvPr/>
        </p:nvPicPr>
        <p:blipFill>
          <a:blip r:embed="rId2"/>
          <a:stretch>
            <a:fillRect/>
          </a:stretch>
        </p:blipFill>
        <p:spPr>
          <a:xfrm>
            <a:off x="0" y="6110282"/>
            <a:ext cx="4067205" cy="747718"/>
          </a:xfrm>
          <a:prstGeom prst="rect">
            <a:avLst/>
          </a:prstGeom>
        </p:spPr>
      </p:pic>
    </p:spTree>
    <p:extLst>
      <p:ext uri="{BB962C8B-B14F-4D97-AF65-F5344CB8AC3E}">
        <p14:creationId xmlns:p14="http://schemas.microsoft.com/office/powerpoint/2010/main" val="1051577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88A1-FE82-48D2-A89F-7136D0AFB47E}"/>
              </a:ext>
            </a:extLst>
          </p:cNvPr>
          <p:cNvSpPr>
            <a:spLocks noGrp="1"/>
          </p:cNvSpPr>
          <p:nvPr>
            <p:ph type="title"/>
          </p:nvPr>
        </p:nvSpPr>
        <p:spPr/>
        <p:txBody>
          <a:bodyPr/>
          <a:lstStyle/>
          <a:p>
            <a:r>
              <a:rPr lang="en-US" dirty="0"/>
              <a:t>Exclusion Criteria</a:t>
            </a:r>
          </a:p>
        </p:txBody>
      </p:sp>
      <p:sp>
        <p:nvSpPr>
          <p:cNvPr id="3" name="Content Placeholder 2">
            <a:extLst>
              <a:ext uri="{FF2B5EF4-FFF2-40B4-BE49-F238E27FC236}">
                <a16:creationId xmlns:a16="http://schemas.microsoft.com/office/drawing/2014/main" id="{9204D02F-D042-46CA-861F-14F84D261349}"/>
              </a:ext>
            </a:extLst>
          </p:cNvPr>
          <p:cNvSpPr>
            <a:spLocks noGrp="1"/>
          </p:cNvSpPr>
          <p:nvPr>
            <p:ph idx="1"/>
          </p:nvPr>
        </p:nvSpPr>
        <p:spPr/>
        <p:txBody>
          <a:bodyPr>
            <a:normAutofit/>
          </a:bodyPr>
          <a:lstStyle/>
          <a:p>
            <a:pPr algn="l"/>
            <a:r>
              <a:rPr lang="en-US" sz="2300" b="0" i="0" dirty="0">
                <a:solidFill>
                  <a:srgbClr val="000000"/>
                </a:solidFill>
                <a:effectLst/>
                <a:latin typeface="+mj-lt"/>
              </a:rPr>
              <a:t>Any deformities or devices that may prevent application of EEG sensors to the patient’s forehead</a:t>
            </a:r>
          </a:p>
          <a:p>
            <a:pPr algn="l"/>
            <a:endParaRPr lang="en-US" sz="2300" b="0" i="0" dirty="0">
              <a:solidFill>
                <a:srgbClr val="000000"/>
              </a:solidFill>
              <a:effectLst/>
              <a:latin typeface="+mj-lt"/>
            </a:endParaRPr>
          </a:p>
          <a:p>
            <a:pPr algn="l"/>
            <a:r>
              <a:rPr lang="en-US" sz="2300" b="0" i="0" dirty="0">
                <a:solidFill>
                  <a:srgbClr val="000000"/>
                </a:solidFill>
                <a:effectLst/>
                <a:latin typeface="+mj-lt"/>
              </a:rPr>
              <a:t>Developmental delay</a:t>
            </a:r>
          </a:p>
          <a:p>
            <a:pPr algn="l"/>
            <a:endParaRPr lang="en-US" sz="2300" b="0" i="0" dirty="0">
              <a:solidFill>
                <a:srgbClr val="000000"/>
              </a:solidFill>
              <a:effectLst/>
              <a:latin typeface="+mj-lt"/>
            </a:endParaRPr>
          </a:p>
          <a:p>
            <a:pPr algn="l"/>
            <a:r>
              <a:rPr lang="en-US" sz="2300" b="0" i="0" dirty="0">
                <a:solidFill>
                  <a:srgbClr val="000000"/>
                </a:solidFill>
                <a:effectLst/>
                <a:latin typeface="+mj-lt"/>
              </a:rPr>
              <a:t>Other conditions for which the patient is otherwise deemed not suitable for the study at the discretion of the investigator</a:t>
            </a:r>
          </a:p>
          <a:p>
            <a:endParaRPr lang="en-US" sz="2300" dirty="0">
              <a:latin typeface="+mj-lt"/>
            </a:endParaRPr>
          </a:p>
        </p:txBody>
      </p:sp>
      <p:pic>
        <p:nvPicPr>
          <p:cNvPr id="4" name="Picture 3">
            <a:extLst>
              <a:ext uri="{FF2B5EF4-FFF2-40B4-BE49-F238E27FC236}">
                <a16:creationId xmlns:a16="http://schemas.microsoft.com/office/drawing/2014/main" id="{E6CE6F7C-0017-4C26-A564-CA93FFD37817}"/>
              </a:ext>
            </a:extLst>
          </p:cNvPr>
          <p:cNvPicPr>
            <a:picLocks noChangeAspect="1"/>
          </p:cNvPicPr>
          <p:nvPr/>
        </p:nvPicPr>
        <p:blipFill>
          <a:blip r:embed="rId2"/>
          <a:stretch>
            <a:fillRect/>
          </a:stretch>
        </p:blipFill>
        <p:spPr>
          <a:xfrm>
            <a:off x="0" y="6110282"/>
            <a:ext cx="4067205" cy="747718"/>
          </a:xfrm>
          <a:prstGeom prst="rect">
            <a:avLst/>
          </a:prstGeom>
        </p:spPr>
      </p:pic>
    </p:spTree>
    <p:extLst>
      <p:ext uri="{BB962C8B-B14F-4D97-AF65-F5344CB8AC3E}">
        <p14:creationId xmlns:p14="http://schemas.microsoft.com/office/powerpoint/2010/main" val="381159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044D-B4EF-440B-B9C3-15EA794D6A65}"/>
              </a:ext>
            </a:extLst>
          </p:cNvPr>
          <p:cNvSpPr>
            <a:spLocks noGrp="1"/>
          </p:cNvSpPr>
          <p:nvPr>
            <p:ph type="title"/>
          </p:nvPr>
        </p:nvSpPr>
        <p:spPr/>
        <p:txBody>
          <a:bodyPr/>
          <a:lstStyle/>
          <a:p>
            <a:r>
              <a:rPr lang="en-US" dirty="0"/>
              <a:t>Preliminary Results</a:t>
            </a:r>
          </a:p>
        </p:txBody>
      </p:sp>
      <p:pic>
        <p:nvPicPr>
          <p:cNvPr id="4" name="Content Placeholder 3" descr="A close up of a map&#10;&#10;Description automatically generated">
            <a:extLst>
              <a:ext uri="{FF2B5EF4-FFF2-40B4-BE49-F238E27FC236}">
                <a16:creationId xmlns:a16="http://schemas.microsoft.com/office/drawing/2014/main" id="{356DFDBC-950C-4DEE-A7A0-FB99EE5745E4}"/>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410357" y="1846263"/>
            <a:ext cx="7431611" cy="4022725"/>
          </a:xfrm>
          <a:prstGeom prst="rect">
            <a:avLst/>
          </a:prstGeom>
        </p:spPr>
      </p:pic>
      <p:pic>
        <p:nvPicPr>
          <p:cNvPr id="5" name="Picture 4">
            <a:extLst>
              <a:ext uri="{FF2B5EF4-FFF2-40B4-BE49-F238E27FC236}">
                <a16:creationId xmlns:a16="http://schemas.microsoft.com/office/drawing/2014/main" id="{21F90F79-7E4D-4508-A57D-AE76758758E3}"/>
              </a:ext>
            </a:extLst>
          </p:cNvPr>
          <p:cNvPicPr>
            <a:picLocks noChangeAspect="1"/>
          </p:cNvPicPr>
          <p:nvPr/>
        </p:nvPicPr>
        <p:blipFill>
          <a:blip r:embed="rId4"/>
          <a:stretch>
            <a:fillRect/>
          </a:stretch>
        </p:blipFill>
        <p:spPr>
          <a:xfrm>
            <a:off x="0" y="6110282"/>
            <a:ext cx="4067205" cy="747718"/>
          </a:xfrm>
          <a:prstGeom prst="rect">
            <a:avLst/>
          </a:prstGeom>
        </p:spPr>
      </p:pic>
    </p:spTree>
    <p:extLst>
      <p:ext uri="{BB962C8B-B14F-4D97-AF65-F5344CB8AC3E}">
        <p14:creationId xmlns:p14="http://schemas.microsoft.com/office/powerpoint/2010/main" val="260372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B33E-42A3-4CA4-B413-2E64D21EAA2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4C38788-1256-410B-B3B5-65C655B7A04F}"/>
              </a:ext>
            </a:extLst>
          </p:cNvPr>
          <p:cNvSpPr>
            <a:spLocks noGrp="1"/>
          </p:cNvSpPr>
          <p:nvPr>
            <p:ph idx="1"/>
          </p:nvPr>
        </p:nvSpPr>
        <p:spPr/>
        <p:txBody>
          <a:bodyPr/>
          <a:lstStyle/>
          <a:p>
            <a:r>
              <a:rPr lang="en-US" sz="1800" dirty="0">
                <a:effectLst/>
                <a:latin typeface="+mj-lt"/>
                <a:ea typeface="Calibri" panose="020F0502020204030204" pitchFamily="34" charset="0"/>
              </a:rPr>
              <a:t>We present a novel data collection system that will support a prospective, non-blinded, non-randomized study to concurrently compare the performance of processed EEG indices from BIS and </a:t>
            </a:r>
            <a:r>
              <a:rPr lang="en-US" sz="1800" dirty="0" err="1">
                <a:effectLst/>
                <a:latin typeface="+mj-lt"/>
                <a:ea typeface="Calibri" panose="020F0502020204030204" pitchFamily="34" charset="0"/>
              </a:rPr>
              <a:t>SedLine</a:t>
            </a:r>
            <a:r>
              <a:rPr lang="en-US" sz="1800" dirty="0">
                <a:effectLst/>
                <a:latin typeface="+mj-lt"/>
                <a:ea typeface="Calibri" panose="020F0502020204030204" pitchFamily="34" charset="0"/>
              </a:rPr>
              <a:t> monitors using a standardized protocol and node placement.</a:t>
            </a:r>
          </a:p>
          <a:p>
            <a:endParaRPr lang="en-US" sz="1800" dirty="0">
              <a:latin typeface="+mj-lt"/>
            </a:endParaRPr>
          </a:p>
          <a:p>
            <a:r>
              <a:rPr lang="en-US" sz="1800" dirty="0">
                <a:effectLst/>
                <a:latin typeface="+mj-lt"/>
                <a:ea typeface="Calibri" panose="020F0502020204030204" pitchFamily="34" charset="0"/>
                <a:cs typeface="Times New Roman" panose="02020603050405020304" pitchFamily="18" charset="0"/>
              </a:rPr>
              <a:t>In addition, our inclusion of standardized clinical observations in real-time and collection of raw and processed EEG waveforms will allow us to investigate the agreement of BIS and PSI indices across a wide range of anesthetic depths and establish correlations to clinical assessments. </a:t>
            </a:r>
          </a:p>
          <a:p>
            <a:endParaRPr lang="en-US" sz="1800" dirty="0">
              <a:effectLst/>
              <a:latin typeface="+mj-lt"/>
              <a:ea typeface="Calibri" panose="020F0502020204030204" pitchFamily="34" charset="0"/>
              <a:cs typeface="Times New Roman" panose="02020603050405020304" pitchFamily="18" charset="0"/>
            </a:endParaRPr>
          </a:p>
          <a:p>
            <a:r>
              <a:rPr lang="en-US" sz="1800" dirty="0">
                <a:effectLst/>
                <a:latin typeface="+mj-lt"/>
                <a:ea typeface="Calibri" panose="020F0502020204030204" pitchFamily="34" charset="0"/>
              </a:rPr>
              <a:t>Real-time, simultaneous comparison of brain function monitoring devices using this electronic interface is the only way by which we can confidently and accurately investigate differences in proprietary algorithms.</a:t>
            </a:r>
            <a:endParaRPr lang="en-US" sz="1800" dirty="0">
              <a:latin typeface="+mj-lt"/>
              <a:ea typeface="Calibri" panose="020F0502020204030204" pitchFamily="34" charset="0"/>
              <a:cs typeface="Times New Roman" panose="02020603050405020304" pitchFamily="18" charset="0"/>
            </a:endParaRPr>
          </a:p>
          <a:p>
            <a:endParaRPr lang="en-US" sz="1800" dirty="0">
              <a:effectLst/>
              <a:latin typeface="+mj-lt"/>
              <a:ea typeface="Calibri" panose="020F0502020204030204" pitchFamily="34" charset="0"/>
              <a:cs typeface="Times New Roman" panose="02020603050405020304" pitchFamily="18" charset="0"/>
            </a:endParaRPr>
          </a:p>
          <a:p>
            <a:endParaRPr lang="en-US" dirty="0">
              <a:latin typeface="+mj-lt"/>
            </a:endParaRPr>
          </a:p>
          <a:p>
            <a:endParaRPr lang="en-US" dirty="0">
              <a:latin typeface="+mj-lt"/>
            </a:endParaRPr>
          </a:p>
        </p:txBody>
      </p:sp>
      <p:pic>
        <p:nvPicPr>
          <p:cNvPr id="4" name="Picture 3">
            <a:extLst>
              <a:ext uri="{FF2B5EF4-FFF2-40B4-BE49-F238E27FC236}">
                <a16:creationId xmlns:a16="http://schemas.microsoft.com/office/drawing/2014/main" id="{A6EA6195-7ABF-4580-8929-818034EB7BFD}"/>
              </a:ext>
            </a:extLst>
          </p:cNvPr>
          <p:cNvPicPr>
            <a:picLocks noChangeAspect="1"/>
          </p:cNvPicPr>
          <p:nvPr/>
        </p:nvPicPr>
        <p:blipFill>
          <a:blip r:embed="rId2"/>
          <a:stretch>
            <a:fillRect/>
          </a:stretch>
        </p:blipFill>
        <p:spPr>
          <a:xfrm>
            <a:off x="0" y="6110282"/>
            <a:ext cx="4067205" cy="747718"/>
          </a:xfrm>
          <a:prstGeom prst="rect">
            <a:avLst/>
          </a:prstGeom>
        </p:spPr>
      </p:pic>
    </p:spTree>
    <p:extLst>
      <p:ext uri="{BB962C8B-B14F-4D97-AF65-F5344CB8AC3E}">
        <p14:creationId xmlns:p14="http://schemas.microsoft.com/office/powerpoint/2010/main" val="170315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3AD4-2991-435B-84E7-2541880A0735}"/>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8B1B8F94-D739-4C63-853C-8F75D54125B2}"/>
              </a:ext>
            </a:extLst>
          </p:cNvPr>
          <p:cNvSpPr>
            <a:spLocks noGrp="1"/>
          </p:cNvSpPr>
          <p:nvPr>
            <p:ph idx="1"/>
          </p:nvPr>
        </p:nvSpPr>
        <p:spPr/>
        <p:txBody>
          <a:bodyPr>
            <a:normAutofit lnSpcReduction="10000"/>
          </a:bodyPr>
          <a:lstStyle/>
          <a:p>
            <a:r>
              <a:rPr lang="en-US" sz="1800" dirty="0">
                <a:effectLst/>
                <a:latin typeface="+mj-lt"/>
                <a:ea typeface="Calibri" panose="020F0502020204030204" pitchFamily="34" charset="0"/>
              </a:rPr>
              <a:t>Overall, BIS and PSI indices appear to change in parallel during general anesthesia induction for our first 5 patients.</a:t>
            </a:r>
          </a:p>
          <a:p>
            <a:endParaRPr lang="en-US" sz="1800" dirty="0">
              <a:latin typeface="+mj-lt"/>
            </a:endParaRPr>
          </a:p>
          <a:p>
            <a:r>
              <a:rPr lang="en-US" sz="1800" dirty="0">
                <a:effectLst/>
                <a:latin typeface="+mj-lt"/>
                <a:ea typeface="Calibri" panose="020F0502020204030204" pitchFamily="34" charset="0"/>
              </a:rPr>
              <a:t>This study is currently in the recruitment phase. Earlier publication of our study design was delayed so that the electrode sensors, </a:t>
            </a:r>
            <a:r>
              <a:rPr lang="en-US" sz="1800" dirty="0">
                <a:solidFill>
                  <a:srgbClr val="000000"/>
                </a:solidFill>
                <a:effectLst/>
                <a:latin typeface="+mj-lt"/>
                <a:ea typeface="Calibri" panose="020F0502020204030204" pitchFamily="34" charset="0"/>
              </a:rPr>
              <a:t>custom-built passive interface box</a:t>
            </a:r>
            <a:r>
              <a:rPr lang="en-US" sz="1800" dirty="0">
                <a:effectLst/>
                <a:latin typeface="+mj-lt"/>
                <a:ea typeface="Calibri" panose="020F0502020204030204" pitchFamily="34" charset="0"/>
              </a:rPr>
              <a:t>, and data collection system could be appropriately evaluated in clinical practice.</a:t>
            </a:r>
          </a:p>
          <a:p>
            <a:endParaRPr lang="en-US" sz="1800" dirty="0">
              <a:latin typeface="+mj-lt"/>
            </a:endParaRPr>
          </a:p>
          <a:p>
            <a:r>
              <a:rPr lang="en-US" sz="1800" dirty="0">
                <a:effectLst/>
                <a:latin typeface="+mj-lt"/>
                <a:ea typeface="Calibri" panose="020F0502020204030204" pitchFamily="34" charset="0"/>
                <a:cs typeface="Times New Roman" panose="02020603050405020304" pitchFamily="18" charset="0"/>
              </a:rPr>
              <a:t>Further research with our design will be necessary given the potential benefits of accurately assessing anesthetic depth. </a:t>
            </a:r>
          </a:p>
          <a:p>
            <a:endParaRPr lang="en-US" sz="1800" dirty="0">
              <a:latin typeface="+mj-lt"/>
              <a:ea typeface="Calibri" panose="020F0502020204030204" pitchFamily="34" charset="0"/>
              <a:cs typeface="Times New Roman" panose="02020603050405020304" pitchFamily="18" charset="0"/>
            </a:endParaRPr>
          </a:p>
          <a:p>
            <a:r>
              <a:rPr lang="en-US" sz="1800" dirty="0">
                <a:effectLst/>
                <a:latin typeface="+mj-lt"/>
                <a:ea typeface="Calibri" panose="020F0502020204030204" pitchFamily="34" charset="0"/>
                <a:cs typeface="Times New Roman" panose="02020603050405020304" pitchFamily="18" charset="0"/>
              </a:rPr>
              <a:t>This protocol will further improve the body of literature that exists on concordance of PSI and BIS with a custom engineered and standardized node array for accurate interpretation.</a:t>
            </a:r>
          </a:p>
          <a:p>
            <a:endParaRPr lang="en-US" dirty="0">
              <a:latin typeface="+mj-lt"/>
            </a:endParaRPr>
          </a:p>
        </p:txBody>
      </p:sp>
      <p:pic>
        <p:nvPicPr>
          <p:cNvPr id="4" name="Picture 3">
            <a:extLst>
              <a:ext uri="{FF2B5EF4-FFF2-40B4-BE49-F238E27FC236}">
                <a16:creationId xmlns:a16="http://schemas.microsoft.com/office/drawing/2014/main" id="{98590910-BB72-4C43-92B9-C052469EEDDA}"/>
              </a:ext>
            </a:extLst>
          </p:cNvPr>
          <p:cNvPicPr>
            <a:picLocks noChangeAspect="1"/>
          </p:cNvPicPr>
          <p:nvPr/>
        </p:nvPicPr>
        <p:blipFill>
          <a:blip r:embed="rId2"/>
          <a:stretch>
            <a:fillRect/>
          </a:stretch>
        </p:blipFill>
        <p:spPr>
          <a:xfrm>
            <a:off x="0" y="6110282"/>
            <a:ext cx="4067205" cy="747718"/>
          </a:xfrm>
          <a:prstGeom prst="rect">
            <a:avLst/>
          </a:prstGeom>
        </p:spPr>
      </p:pic>
    </p:spTree>
    <p:extLst>
      <p:ext uri="{BB962C8B-B14F-4D97-AF65-F5344CB8AC3E}">
        <p14:creationId xmlns:p14="http://schemas.microsoft.com/office/powerpoint/2010/main" val="262501439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TotalTime>
  <Words>580</Words>
  <Application>Microsoft Office PowerPoint</Application>
  <PresentationFormat>Widescreen</PresentationFormat>
  <Paragraphs>56</Paragraphs>
  <Slides>10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Calibri Light</vt:lpstr>
      <vt:lpstr>Retrospect</vt:lpstr>
      <vt:lpstr>Comparison of Depth of Sedation Performance between SedLine and BIS during General Anesthesia: Background and Protocol Development</vt:lpstr>
      <vt:lpstr>Background</vt:lpstr>
      <vt:lpstr>Hypothesis</vt:lpstr>
      <vt:lpstr>Study Design</vt:lpstr>
      <vt:lpstr>Inclusion Criteria</vt:lpstr>
      <vt:lpstr>Exclusion Criteria</vt:lpstr>
      <vt:lpstr>Preliminary Results</vt:lpstr>
      <vt:lpstr>Discussion</vt:lpstr>
      <vt:lpstr>Future Directions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Depth of Sedation Performance between SedLine and BIS during General Anesthesia</dc:title>
  <dc:creator>Pope Rodnoi</dc:creator>
  <cp:lastModifiedBy>Penelope Pyoung Kim-Lim</cp:lastModifiedBy>
  <cp:revision>3</cp:revision>
  <dcterms:created xsi:type="dcterms:W3CDTF">2021-02-14T07:07:13Z</dcterms:created>
  <dcterms:modified xsi:type="dcterms:W3CDTF">2021-02-20T05:29:55Z</dcterms:modified>
</cp:coreProperties>
</file>