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512064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87627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752539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628809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350507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4381348" algn="l" defTabSz="1752539" rtl="0" eaLnBrk="1" latinLnBrk="0" hangingPunct="1"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5257617" algn="l" defTabSz="1752539" rtl="0" eaLnBrk="1" latinLnBrk="0" hangingPunct="1"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6133887" algn="l" defTabSz="1752539" rtl="0" eaLnBrk="1" latinLnBrk="0" hangingPunct="1"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7010156" algn="l" defTabSz="1752539" rtl="0" eaLnBrk="1" latinLnBrk="0" hangingPunct="1">
      <a:defRPr sz="27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7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Keiko Lieng" initials="MKL" lastIdx="2" clrIdx="0">
    <p:extLst>
      <p:ext uri="{19B8F6BF-5375-455C-9EA6-DF929625EA0E}">
        <p15:presenceInfo xmlns:p15="http://schemas.microsoft.com/office/powerpoint/2012/main" userId="S::mlieng@ucdavis.edu::cdd92d75-87ff-423a-a219-6e7650df63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F68"/>
    <a:srgbClr val="FFFFFF"/>
    <a:srgbClr val="DCAA00"/>
    <a:srgbClr val="004987"/>
    <a:srgbClr val="4E8F00"/>
    <a:srgbClr val="D8A600"/>
    <a:srgbClr val="0A2D56"/>
    <a:srgbClr val="5E8628"/>
    <a:srgbClr val="002855"/>
    <a:srgbClr val="00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202F8-9F49-4186-ABD2-AD61D05B1072}" v="223" dt="2021-02-17T04:50:08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1" autoAdjust="0"/>
    <p:restoredTop sz="63602" autoAdjust="0"/>
  </p:normalViewPr>
  <p:slideViewPr>
    <p:cSldViewPr>
      <p:cViewPr varScale="1">
        <p:scale>
          <a:sx n="14" d="100"/>
          <a:sy n="14" d="100"/>
        </p:scale>
        <p:origin x="10" y="398"/>
      </p:cViewPr>
      <p:guideLst>
        <p:guide orient="horz" pos="2880"/>
        <p:guide pos="27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2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Keiko Lieng" userId="cdd92d75-87ff-423a-a219-6e7650df63a3" providerId="ADAL" clId="{F44202F8-9F49-4186-ABD2-AD61D05B1072}"/>
    <pc:docChg chg="undo custSel modSld modMainMaster">
      <pc:chgData name="Monica Keiko Lieng" userId="cdd92d75-87ff-423a-a219-6e7650df63a3" providerId="ADAL" clId="{F44202F8-9F49-4186-ABD2-AD61D05B1072}" dt="2021-02-17T04:58:21.452" v="4397" actId="20577"/>
      <pc:docMkLst>
        <pc:docMk/>
      </pc:docMkLst>
      <pc:sldChg chg="addSp delSp modSp mod addCm delCm modCm">
        <pc:chgData name="Monica Keiko Lieng" userId="cdd92d75-87ff-423a-a219-6e7650df63a3" providerId="ADAL" clId="{F44202F8-9F49-4186-ABD2-AD61D05B1072}" dt="2021-02-17T04:58:21.452" v="4397" actId="20577"/>
        <pc:sldMkLst>
          <pc:docMk/>
          <pc:sldMk cId="2051987878" sldId="257"/>
        </pc:sldMkLst>
        <pc:spChg chg="add del mod">
          <ac:chgData name="Monica Keiko Lieng" userId="cdd92d75-87ff-423a-a219-6e7650df63a3" providerId="ADAL" clId="{F44202F8-9F49-4186-ABD2-AD61D05B1072}" dt="2021-02-11T05:39:28.808" v="1263" actId="11529"/>
          <ac:spMkLst>
            <pc:docMk/>
            <pc:sldMk cId="2051987878" sldId="257"/>
            <ac:spMk id="2" creationId="{8DFB9444-7D67-4FDE-8B94-2BD9AC97010F}"/>
          </ac:spMkLst>
        </pc:spChg>
        <pc:spChg chg="add del">
          <ac:chgData name="Monica Keiko Lieng" userId="cdd92d75-87ff-423a-a219-6e7650df63a3" providerId="ADAL" clId="{F44202F8-9F49-4186-ABD2-AD61D05B1072}" dt="2021-02-12T18:06:02.199" v="3531"/>
          <ac:spMkLst>
            <pc:docMk/>
            <pc:sldMk cId="2051987878" sldId="257"/>
            <ac:spMk id="4" creationId="{AF7383D4-F1AC-4FFC-B370-3276C0F5ED65}"/>
          </ac:spMkLst>
        </pc:spChg>
        <pc:spChg chg="add mod">
          <ac:chgData name="Monica Keiko Lieng" userId="cdd92d75-87ff-423a-a219-6e7650df63a3" providerId="ADAL" clId="{F44202F8-9F49-4186-ABD2-AD61D05B1072}" dt="2021-02-16T06:23:55.072" v="4193" actId="2085"/>
          <ac:spMkLst>
            <pc:docMk/>
            <pc:sldMk cId="2051987878" sldId="257"/>
            <ac:spMk id="11" creationId="{E684C1FF-5B91-4C02-8330-7313A22DA28B}"/>
          </ac:spMkLst>
        </pc:spChg>
        <pc:spChg chg="add mod">
          <ac:chgData name="Monica Keiko Lieng" userId="cdd92d75-87ff-423a-a219-6e7650df63a3" providerId="ADAL" clId="{F44202F8-9F49-4186-ABD2-AD61D05B1072}" dt="2021-02-12T18:24:31.750" v="3572" actId="20577"/>
          <ac:spMkLst>
            <pc:docMk/>
            <pc:sldMk cId="2051987878" sldId="257"/>
            <ac:spMk id="12" creationId="{12A32369-1129-473D-95B5-32640DA01E02}"/>
          </ac:spMkLst>
        </pc:spChg>
        <pc:spChg chg="add mod">
          <ac:chgData name="Monica Keiko Lieng" userId="cdd92d75-87ff-423a-a219-6e7650df63a3" providerId="ADAL" clId="{F44202F8-9F49-4186-ABD2-AD61D05B1072}" dt="2021-02-11T06:01:19.497" v="2281" actId="1076"/>
          <ac:spMkLst>
            <pc:docMk/>
            <pc:sldMk cId="2051987878" sldId="257"/>
            <ac:spMk id="27" creationId="{3EBDD203-758B-4CA7-9872-3CC032799208}"/>
          </ac:spMkLst>
        </pc:spChg>
        <pc:spChg chg="add mod">
          <ac:chgData name="Monica Keiko Lieng" userId="cdd92d75-87ff-423a-a219-6e7650df63a3" providerId="ADAL" clId="{F44202F8-9F49-4186-ABD2-AD61D05B1072}" dt="2021-02-12T22:12:36.468" v="3815" actId="1076"/>
          <ac:spMkLst>
            <pc:docMk/>
            <pc:sldMk cId="2051987878" sldId="257"/>
            <ac:spMk id="28" creationId="{0CFC6379-0B7E-4196-91FE-1050E1C9064D}"/>
          </ac:spMkLst>
        </pc:spChg>
        <pc:spChg chg="add del mod">
          <ac:chgData name="Monica Keiko Lieng" userId="cdd92d75-87ff-423a-a219-6e7650df63a3" providerId="ADAL" clId="{F44202F8-9F49-4186-ABD2-AD61D05B1072}" dt="2021-02-11T06:02:38.288" v="2323"/>
          <ac:spMkLst>
            <pc:docMk/>
            <pc:sldMk cId="2051987878" sldId="257"/>
            <ac:spMk id="29" creationId="{5E0B9891-FECA-4568-B502-FD9B93E0C239}"/>
          </ac:spMkLst>
        </pc:spChg>
        <pc:spChg chg="add del mod">
          <ac:chgData name="Monica Keiko Lieng" userId="cdd92d75-87ff-423a-a219-6e7650df63a3" providerId="ADAL" clId="{F44202F8-9F49-4186-ABD2-AD61D05B1072}" dt="2021-02-15T20:07:04.425" v="3942" actId="478"/>
          <ac:spMkLst>
            <pc:docMk/>
            <pc:sldMk cId="2051987878" sldId="257"/>
            <ac:spMk id="30" creationId="{7DFCDAE4-DCA6-474E-8890-E6E3CF87EFEF}"/>
          </ac:spMkLst>
        </pc:spChg>
        <pc:spChg chg="add mod">
          <ac:chgData name="Monica Keiko Lieng" userId="cdd92d75-87ff-423a-a219-6e7650df63a3" providerId="ADAL" clId="{F44202F8-9F49-4186-ABD2-AD61D05B1072}" dt="2021-02-16T06:10:31.502" v="4111" actId="1076"/>
          <ac:spMkLst>
            <pc:docMk/>
            <pc:sldMk cId="2051987878" sldId="257"/>
            <ac:spMk id="32" creationId="{74DE3739-7873-4E0C-A741-3EAB05E8C7FF}"/>
          </ac:spMkLst>
        </pc:spChg>
        <pc:spChg chg="mod">
          <ac:chgData name="Monica Keiko Lieng" userId="cdd92d75-87ff-423a-a219-6e7650df63a3" providerId="ADAL" clId="{F44202F8-9F49-4186-ABD2-AD61D05B1072}" dt="2021-02-11T05:10:55.960" v="399" actId="20577"/>
          <ac:spMkLst>
            <pc:docMk/>
            <pc:sldMk cId="2051987878" sldId="257"/>
            <ac:spMk id="35" creationId="{26E0068C-B4C6-4A2D-AA44-C6698E652C96}"/>
          </ac:spMkLst>
        </pc:spChg>
        <pc:spChg chg="mod">
          <ac:chgData name="Monica Keiko Lieng" userId="cdd92d75-87ff-423a-a219-6e7650df63a3" providerId="ADAL" clId="{F44202F8-9F49-4186-ABD2-AD61D05B1072}" dt="2021-02-15T20:10:23.899" v="3977" actId="20577"/>
          <ac:spMkLst>
            <pc:docMk/>
            <pc:sldMk cId="2051987878" sldId="257"/>
            <ac:spMk id="36" creationId="{790F6230-B2D5-40F2-A105-85B274F2DC8D}"/>
          </ac:spMkLst>
        </pc:spChg>
        <pc:spChg chg="mod">
          <ac:chgData name="Monica Keiko Lieng" userId="cdd92d75-87ff-423a-a219-6e7650df63a3" providerId="ADAL" clId="{F44202F8-9F49-4186-ABD2-AD61D05B1072}" dt="2021-02-15T20:04:13.100" v="3867" actId="20577"/>
          <ac:spMkLst>
            <pc:docMk/>
            <pc:sldMk cId="2051987878" sldId="257"/>
            <ac:spMk id="38" creationId="{84FACD36-7D72-4428-9A38-E5D563CE9370}"/>
          </ac:spMkLst>
        </pc:spChg>
        <pc:spChg chg="mod">
          <ac:chgData name="Monica Keiko Lieng" userId="cdd92d75-87ff-423a-a219-6e7650df63a3" providerId="ADAL" clId="{F44202F8-9F49-4186-ABD2-AD61D05B1072}" dt="2021-02-15T20:05:02.227" v="3871" actId="57"/>
          <ac:spMkLst>
            <pc:docMk/>
            <pc:sldMk cId="2051987878" sldId="257"/>
            <ac:spMk id="39" creationId="{E983AA4F-A5B2-4D7F-8C0A-3BDB3B7D2ABA}"/>
          </ac:spMkLst>
        </pc:spChg>
        <pc:spChg chg="add mod">
          <ac:chgData name="Monica Keiko Lieng" userId="cdd92d75-87ff-423a-a219-6e7650df63a3" providerId="ADAL" clId="{F44202F8-9F49-4186-ABD2-AD61D05B1072}" dt="2021-02-16T06:11:42.284" v="4126" actId="1076"/>
          <ac:spMkLst>
            <pc:docMk/>
            <pc:sldMk cId="2051987878" sldId="257"/>
            <ac:spMk id="40" creationId="{8F3D0EB8-561D-4C18-A0A8-F951462F9BEF}"/>
          </ac:spMkLst>
        </pc:spChg>
        <pc:spChg chg="del mod">
          <ac:chgData name="Monica Keiko Lieng" userId="cdd92d75-87ff-423a-a219-6e7650df63a3" providerId="ADAL" clId="{F44202F8-9F49-4186-ABD2-AD61D05B1072}" dt="2021-02-11T05:33:42.147" v="978" actId="478"/>
          <ac:spMkLst>
            <pc:docMk/>
            <pc:sldMk cId="2051987878" sldId="257"/>
            <ac:spMk id="40" creationId="{F3B59EED-A87F-4D0D-B7F8-50096698A85D}"/>
          </ac:spMkLst>
        </pc:spChg>
        <pc:spChg chg="mod">
          <ac:chgData name="Monica Keiko Lieng" userId="cdd92d75-87ff-423a-a219-6e7650df63a3" providerId="ADAL" clId="{F44202F8-9F49-4186-ABD2-AD61D05B1072}" dt="2021-02-11T05:58:38.250" v="2162" actId="20577"/>
          <ac:spMkLst>
            <pc:docMk/>
            <pc:sldMk cId="2051987878" sldId="257"/>
            <ac:spMk id="41" creationId="{3097B3FC-715B-424D-903B-60FF4F84EAB2}"/>
          </ac:spMkLst>
        </pc:spChg>
        <pc:spChg chg="add">
          <ac:chgData name="Monica Keiko Lieng" userId="cdd92d75-87ff-423a-a219-6e7650df63a3" providerId="ADAL" clId="{F44202F8-9F49-4186-ABD2-AD61D05B1072}" dt="2021-02-15T20:17:29.281" v="3979"/>
          <ac:spMkLst>
            <pc:docMk/>
            <pc:sldMk cId="2051987878" sldId="257"/>
            <ac:spMk id="42" creationId="{0594CB9A-FAC9-4F8B-B7FE-245745E4D335}"/>
          </ac:spMkLst>
        </pc:spChg>
        <pc:spChg chg="del">
          <ac:chgData name="Monica Keiko Lieng" userId="cdd92d75-87ff-423a-a219-6e7650df63a3" providerId="ADAL" clId="{F44202F8-9F49-4186-ABD2-AD61D05B1072}" dt="2021-02-11T05:33:42.147" v="978" actId="478"/>
          <ac:spMkLst>
            <pc:docMk/>
            <pc:sldMk cId="2051987878" sldId="257"/>
            <ac:spMk id="42" creationId="{51109F5C-52F2-46A7-977A-BBD84D633050}"/>
          </ac:spMkLst>
        </pc:spChg>
        <pc:spChg chg="mod">
          <ac:chgData name="Monica Keiko Lieng" userId="cdd92d75-87ff-423a-a219-6e7650df63a3" providerId="ADAL" clId="{F44202F8-9F49-4186-ABD2-AD61D05B1072}" dt="2021-02-12T18:57:07.521" v="3612" actId="1076"/>
          <ac:spMkLst>
            <pc:docMk/>
            <pc:sldMk cId="2051987878" sldId="257"/>
            <ac:spMk id="44" creationId="{B8EA02F0-FD41-4DE9-980D-6E38AF0A16E0}"/>
          </ac:spMkLst>
        </pc:spChg>
        <pc:spChg chg="mod">
          <ac:chgData name="Monica Keiko Lieng" userId="cdd92d75-87ff-423a-a219-6e7650df63a3" providerId="ADAL" clId="{F44202F8-9F49-4186-ABD2-AD61D05B1072}" dt="2021-02-17T04:49:55.992" v="4326" actId="1076"/>
          <ac:spMkLst>
            <pc:docMk/>
            <pc:sldMk cId="2051987878" sldId="257"/>
            <ac:spMk id="45" creationId="{BFAE2AD5-617E-4144-861C-3D6954FE6F4A}"/>
          </ac:spMkLst>
        </pc:spChg>
        <pc:spChg chg="mod">
          <ac:chgData name="Monica Keiko Lieng" userId="cdd92d75-87ff-423a-a219-6e7650df63a3" providerId="ADAL" clId="{F44202F8-9F49-4186-ABD2-AD61D05B1072}" dt="2021-02-17T04:58:21.452" v="4397" actId="20577"/>
          <ac:spMkLst>
            <pc:docMk/>
            <pc:sldMk cId="2051987878" sldId="257"/>
            <ac:spMk id="46" creationId="{CC00A89F-996A-4FB5-92D1-D9DEC07B3D66}"/>
          </ac:spMkLst>
        </pc:spChg>
        <pc:spChg chg="mod">
          <ac:chgData name="Monica Keiko Lieng" userId="cdd92d75-87ff-423a-a219-6e7650df63a3" providerId="ADAL" clId="{F44202F8-9F49-4186-ABD2-AD61D05B1072}" dt="2021-02-17T04:51:20.561" v="4350" actId="1036"/>
          <ac:spMkLst>
            <pc:docMk/>
            <pc:sldMk cId="2051987878" sldId="257"/>
            <ac:spMk id="47" creationId="{193BA8EA-81FA-4A04-8A53-BB90BB07342D}"/>
          </ac:spMkLst>
        </pc:spChg>
        <pc:spChg chg="mod">
          <ac:chgData name="Monica Keiko Lieng" userId="cdd92d75-87ff-423a-a219-6e7650df63a3" providerId="ADAL" clId="{F44202F8-9F49-4186-ABD2-AD61D05B1072}" dt="2021-02-17T04:51:20.561" v="4350" actId="1036"/>
          <ac:spMkLst>
            <pc:docMk/>
            <pc:sldMk cId="2051987878" sldId="257"/>
            <ac:spMk id="48" creationId="{A79C3C0B-E498-4302-A421-4336E9B17DC2}"/>
          </ac:spMkLst>
        </pc:spChg>
        <pc:spChg chg="mod">
          <ac:chgData name="Monica Keiko Lieng" userId="cdd92d75-87ff-423a-a219-6e7650df63a3" providerId="ADAL" clId="{F44202F8-9F49-4186-ABD2-AD61D05B1072}" dt="2021-02-12T19:01:09.067" v="3768" actId="1076"/>
          <ac:spMkLst>
            <pc:docMk/>
            <pc:sldMk cId="2051987878" sldId="257"/>
            <ac:spMk id="49" creationId="{1F7E360D-9EED-4491-8822-96305FB39A8D}"/>
          </ac:spMkLst>
        </pc:spChg>
        <pc:spChg chg="mod">
          <ac:chgData name="Monica Keiko Lieng" userId="cdd92d75-87ff-423a-a219-6e7650df63a3" providerId="ADAL" clId="{F44202F8-9F49-4186-ABD2-AD61D05B1072}" dt="2021-02-17T04:51:06.992" v="4342" actId="1036"/>
          <ac:spMkLst>
            <pc:docMk/>
            <pc:sldMk cId="2051987878" sldId="257"/>
            <ac:spMk id="50" creationId="{FDEB89C3-4A3C-4228-AFC0-ABCFEF66FFE5}"/>
          </ac:spMkLst>
        </pc:spChg>
        <pc:spChg chg="add mod ord">
          <ac:chgData name="Monica Keiko Lieng" userId="cdd92d75-87ff-423a-a219-6e7650df63a3" providerId="ADAL" clId="{F44202F8-9F49-4186-ABD2-AD61D05B1072}" dt="2021-02-16T06:16:44.865" v="4171" actId="1076"/>
          <ac:spMkLst>
            <pc:docMk/>
            <pc:sldMk cId="2051987878" sldId="257"/>
            <ac:spMk id="51" creationId="{FD2ACC1E-C311-4BAB-80CB-B7B9879E3E8A}"/>
          </ac:spMkLst>
        </pc:spChg>
        <pc:spChg chg="add del mod">
          <ac:chgData name="Monica Keiko Lieng" userId="cdd92d75-87ff-423a-a219-6e7650df63a3" providerId="ADAL" clId="{F44202F8-9F49-4186-ABD2-AD61D05B1072}" dt="2021-02-12T18:58:57.631" v="3640"/>
          <ac:spMkLst>
            <pc:docMk/>
            <pc:sldMk cId="2051987878" sldId="257"/>
            <ac:spMk id="52" creationId="{84D2CE61-12F3-4CCE-8561-766138697DE6}"/>
          </ac:spMkLst>
        </pc:spChg>
        <pc:spChg chg="add mod">
          <ac:chgData name="Monica Keiko Lieng" userId="cdd92d75-87ff-423a-a219-6e7650df63a3" providerId="ADAL" clId="{F44202F8-9F49-4186-ABD2-AD61D05B1072}" dt="2021-02-17T04:51:17.453" v="4348" actId="1036"/>
          <ac:spMkLst>
            <pc:docMk/>
            <pc:sldMk cId="2051987878" sldId="257"/>
            <ac:spMk id="53" creationId="{7A837120-0379-4ED1-8517-D1C68240E5AF}"/>
          </ac:spMkLst>
        </pc:spChg>
        <pc:spChg chg="add mod">
          <ac:chgData name="Monica Keiko Lieng" userId="cdd92d75-87ff-423a-a219-6e7650df63a3" providerId="ADAL" clId="{F44202F8-9F49-4186-ABD2-AD61D05B1072}" dt="2021-02-17T04:51:17.453" v="4348" actId="1036"/>
          <ac:spMkLst>
            <pc:docMk/>
            <pc:sldMk cId="2051987878" sldId="257"/>
            <ac:spMk id="54" creationId="{50012FEA-771B-43CB-8AD7-F47839AEAB81}"/>
          </ac:spMkLst>
        </pc:spChg>
        <pc:spChg chg="add del">
          <ac:chgData name="Monica Keiko Lieng" userId="cdd92d75-87ff-423a-a219-6e7650df63a3" providerId="ADAL" clId="{F44202F8-9F49-4186-ABD2-AD61D05B1072}" dt="2021-02-12T19:04:45.850" v="3773"/>
          <ac:spMkLst>
            <pc:docMk/>
            <pc:sldMk cId="2051987878" sldId="257"/>
            <ac:spMk id="55" creationId="{E2D010A0-96EB-4C3D-8497-626BB4F75718}"/>
          </ac:spMkLst>
        </pc:spChg>
        <pc:spChg chg="add mod">
          <ac:chgData name="Monica Keiko Lieng" userId="cdd92d75-87ff-423a-a219-6e7650df63a3" providerId="ADAL" clId="{F44202F8-9F49-4186-ABD2-AD61D05B1072}" dt="2021-02-16T06:11:43.999" v="4133" actId="1076"/>
          <ac:spMkLst>
            <pc:docMk/>
            <pc:sldMk cId="2051987878" sldId="257"/>
            <ac:spMk id="61" creationId="{9C9F2A76-19BF-4629-8BE3-483B7EA0BAD3}"/>
          </ac:spMkLst>
        </pc:spChg>
        <pc:spChg chg="add mod">
          <ac:chgData name="Monica Keiko Lieng" userId="cdd92d75-87ff-423a-a219-6e7650df63a3" providerId="ADAL" clId="{F44202F8-9F49-4186-ABD2-AD61D05B1072}" dt="2021-02-16T06:16:49.152" v="4172" actId="1076"/>
          <ac:spMkLst>
            <pc:docMk/>
            <pc:sldMk cId="2051987878" sldId="257"/>
            <ac:spMk id="65" creationId="{9F096E12-843F-4889-B4A3-3C7907F78D1A}"/>
          </ac:spMkLst>
        </pc:spChg>
        <pc:spChg chg="add mod">
          <ac:chgData name="Monica Keiko Lieng" userId="cdd92d75-87ff-423a-a219-6e7650df63a3" providerId="ADAL" clId="{F44202F8-9F49-4186-ABD2-AD61D05B1072}" dt="2021-02-16T06:16:34.722" v="4168" actId="1076"/>
          <ac:spMkLst>
            <pc:docMk/>
            <pc:sldMk cId="2051987878" sldId="257"/>
            <ac:spMk id="66" creationId="{F0032FB8-6D6F-4E81-AE0C-8A302E1987DB}"/>
          </ac:spMkLst>
        </pc:spChg>
        <pc:spChg chg="add mod">
          <ac:chgData name="Monica Keiko Lieng" userId="cdd92d75-87ff-423a-a219-6e7650df63a3" providerId="ADAL" clId="{F44202F8-9F49-4186-ABD2-AD61D05B1072}" dt="2021-02-16T06:16:34.722" v="4168" actId="1076"/>
          <ac:spMkLst>
            <pc:docMk/>
            <pc:sldMk cId="2051987878" sldId="257"/>
            <ac:spMk id="67" creationId="{A09C8221-1A5A-4A20-AF8B-261CC258C472}"/>
          </ac:spMkLst>
        </pc:spChg>
        <pc:spChg chg="add del mod">
          <ac:chgData name="Monica Keiko Lieng" userId="cdd92d75-87ff-423a-a219-6e7650df63a3" providerId="ADAL" clId="{F44202F8-9F49-4186-ABD2-AD61D05B1072}" dt="2021-02-16T06:17:28.099" v="4177" actId="478"/>
          <ac:spMkLst>
            <pc:docMk/>
            <pc:sldMk cId="2051987878" sldId="257"/>
            <ac:spMk id="68" creationId="{B62BC899-4F10-486A-95FA-E1A61FA9E7F9}"/>
          </ac:spMkLst>
        </pc:spChg>
        <pc:graphicFrameChg chg="add del mod modGraphic">
          <ac:chgData name="Monica Keiko Lieng" userId="cdd92d75-87ff-423a-a219-6e7650df63a3" providerId="ADAL" clId="{F44202F8-9F49-4186-ABD2-AD61D05B1072}" dt="2021-02-12T17:14:46.707" v="3529" actId="478"/>
          <ac:graphicFrameMkLst>
            <pc:docMk/>
            <pc:sldMk cId="2051987878" sldId="257"/>
            <ac:graphicFrameMk id="2" creationId="{6EDB01FE-0EAC-4F7E-A8D9-4A046F802C40}"/>
          </ac:graphicFrameMkLst>
        </pc:graphicFrameChg>
        <pc:graphicFrameChg chg="add del mod modGraphic">
          <ac:chgData name="Monica Keiko Lieng" userId="cdd92d75-87ff-423a-a219-6e7650df63a3" providerId="ADAL" clId="{F44202F8-9F49-4186-ABD2-AD61D05B1072}" dt="2021-02-11T05:45:43.722" v="1662" actId="478"/>
          <ac:graphicFrameMkLst>
            <pc:docMk/>
            <pc:sldMk cId="2051987878" sldId="257"/>
            <ac:graphicFrameMk id="3" creationId="{51807DC9-D6D6-4F94-A3C1-EF3A9306F5D4}"/>
          </ac:graphicFrameMkLst>
        </pc:graphicFrameChg>
        <pc:graphicFrameChg chg="add mod modGraphic">
          <ac:chgData name="Monica Keiko Lieng" userId="cdd92d75-87ff-423a-a219-6e7650df63a3" providerId="ADAL" clId="{F44202F8-9F49-4186-ABD2-AD61D05B1072}" dt="2021-02-12T22:24:41.197" v="3866" actId="1076"/>
          <ac:graphicFrameMkLst>
            <pc:docMk/>
            <pc:sldMk cId="2051987878" sldId="257"/>
            <ac:graphicFrameMk id="6" creationId="{8C5CC0B7-3E56-4A03-B3A2-9DB877F940B9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6:11:43.240" v="4130" actId="14100"/>
          <ac:graphicFrameMkLst>
            <pc:docMk/>
            <pc:sldMk cId="2051987878" sldId="257"/>
            <ac:graphicFrameMk id="56" creationId="{96A91085-0911-EA48-A650-34AD2FE42B64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4:11:04.463" v="3998"/>
          <ac:graphicFrameMkLst>
            <pc:docMk/>
            <pc:sldMk cId="2051987878" sldId="257"/>
            <ac:graphicFrameMk id="57" creationId="{2BE7C9FC-1302-D34D-A5BE-067FBAAE65B2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6:11:43.999" v="4133" actId="1076"/>
          <ac:graphicFrameMkLst>
            <pc:docMk/>
            <pc:sldMk cId="2051987878" sldId="257"/>
            <ac:graphicFrameMk id="58" creationId="{2BE7C9FC-1302-D34D-A5BE-067FBAAE65B2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4:16:08.878" v="4057" actId="1076"/>
          <ac:graphicFrameMkLst>
            <pc:docMk/>
            <pc:sldMk cId="2051987878" sldId="257"/>
            <ac:graphicFrameMk id="59" creationId="{2BE7C9FC-1302-D34D-A5BE-067FBAAE65B2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4:14:12.240" v="4035"/>
          <ac:graphicFrameMkLst>
            <pc:docMk/>
            <pc:sldMk cId="2051987878" sldId="257"/>
            <ac:graphicFrameMk id="60" creationId="{2BE7C9FC-1302-D34D-A5BE-067FBAAE65B2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6:16:39.100" v="4169" actId="1076"/>
          <ac:graphicFrameMkLst>
            <pc:docMk/>
            <pc:sldMk cId="2051987878" sldId="257"/>
            <ac:graphicFrameMk id="62" creationId="{2C79B5C8-0C19-EC41-8E45-BEEFF6E91CEB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6:16:34.722" v="4168" actId="1076"/>
          <ac:graphicFrameMkLst>
            <pc:docMk/>
            <pc:sldMk cId="2051987878" sldId="257"/>
            <ac:graphicFrameMk id="63" creationId="{437A3A5A-3777-2A4C-848E-1A532D7A6699}"/>
          </ac:graphicFrameMkLst>
        </pc:graphicFrameChg>
        <pc:graphicFrameChg chg="add mod">
          <ac:chgData name="Monica Keiko Lieng" userId="cdd92d75-87ff-423a-a219-6e7650df63a3" providerId="ADAL" clId="{F44202F8-9F49-4186-ABD2-AD61D05B1072}" dt="2021-02-16T06:16:34.722" v="4168" actId="1076"/>
          <ac:graphicFrameMkLst>
            <pc:docMk/>
            <pc:sldMk cId="2051987878" sldId="257"/>
            <ac:graphicFrameMk id="64" creationId="{5264D8AF-BADC-5A49-9197-F54C9611C735}"/>
          </ac:graphicFrameMkLst>
        </pc:graphicFrameChg>
        <pc:picChg chg="add mod">
          <ac:chgData name="Monica Keiko Lieng" userId="cdd92d75-87ff-423a-a219-6e7650df63a3" providerId="ADAL" clId="{F44202F8-9F49-4186-ABD2-AD61D05B1072}" dt="2021-02-16T06:23:38.730" v="4190" actId="1076"/>
          <ac:picMkLst>
            <pc:docMk/>
            <pc:sldMk cId="2051987878" sldId="257"/>
            <ac:picMk id="3" creationId="{90980DB1-A496-4F35-8BC4-4974705DFEEC}"/>
          </ac:picMkLst>
        </pc:picChg>
        <pc:picChg chg="add del mod">
          <ac:chgData name="Monica Keiko Lieng" userId="cdd92d75-87ff-423a-a219-6e7650df63a3" providerId="ADAL" clId="{F44202F8-9F49-4186-ABD2-AD61D05B1072}" dt="2021-02-16T06:20:55.518" v="4184" actId="478"/>
          <ac:picMkLst>
            <pc:docMk/>
            <pc:sldMk cId="2051987878" sldId="257"/>
            <ac:picMk id="7" creationId="{0525A8DB-2BFC-4309-92D1-F650C23AAC18}"/>
          </ac:picMkLst>
        </pc:picChg>
        <pc:picChg chg="add del mod">
          <ac:chgData name="Monica Keiko Lieng" userId="cdd92d75-87ff-423a-a219-6e7650df63a3" providerId="ADAL" clId="{F44202F8-9F49-4186-ABD2-AD61D05B1072}" dt="2021-02-12T18:23:08.721" v="3536" actId="478"/>
          <ac:picMkLst>
            <pc:docMk/>
            <pc:sldMk cId="2051987878" sldId="257"/>
            <ac:picMk id="7" creationId="{CE6F0303-4D01-4A3E-852A-307380707670}"/>
          </ac:picMkLst>
        </pc:picChg>
        <pc:picChg chg="add del mod">
          <ac:chgData name="Monica Keiko Lieng" userId="cdd92d75-87ff-423a-a219-6e7650df63a3" providerId="ADAL" clId="{F44202F8-9F49-4186-ABD2-AD61D05B1072}" dt="2021-02-12T19:19:00.218" v="3803" actId="478"/>
          <ac:picMkLst>
            <pc:docMk/>
            <pc:sldMk cId="2051987878" sldId="257"/>
            <ac:picMk id="8" creationId="{78148E50-009D-4AD9-B44C-A3BF85CB1611}"/>
          </ac:picMkLst>
        </pc:picChg>
        <pc:picChg chg="add mod">
          <ac:chgData name="Monica Keiko Lieng" userId="cdd92d75-87ff-423a-a219-6e7650df63a3" providerId="ADAL" clId="{F44202F8-9F49-4186-ABD2-AD61D05B1072}" dt="2021-02-15T20:07:26.724" v="3972" actId="1076"/>
          <ac:picMkLst>
            <pc:docMk/>
            <pc:sldMk cId="2051987878" sldId="257"/>
            <ac:picMk id="9" creationId="{BE215B97-FB80-4472-BCEA-793FE1AEA813}"/>
          </ac:picMkLst>
        </pc:picChg>
        <pc:picChg chg="add mod">
          <ac:chgData name="Monica Keiko Lieng" userId="cdd92d75-87ff-423a-a219-6e7650df63a3" providerId="ADAL" clId="{F44202F8-9F49-4186-ABD2-AD61D05B1072}" dt="2021-02-16T06:22:57.156" v="4189" actId="1076"/>
          <ac:picMkLst>
            <pc:docMk/>
            <pc:sldMk cId="2051987878" sldId="257"/>
            <ac:picMk id="10" creationId="{0360938C-4E7B-459E-B80D-9A01C9DAEC3E}"/>
          </ac:picMkLst>
        </pc:picChg>
        <pc:picChg chg="add del mod">
          <ac:chgData name="Monica Keiko Lieng" userId="cdd92d75-87ff-423a-a219-6e7650df63a3" providerId="ADAL" clId="{F44202F8-9F49-4186-ABD2-AD61D05B1072}" dt="2021-02-12T18:26:32.304" v="3575" actId="478"/>
          <ac:picMkLst>
            <pc:docMk/>
            <pc:sldMk cId="2051987878" sldId="257"/>
            <ac:picMk id="11" creationId="{7CA260C7-B0D3-4DA4-A9DF-17964186F741}"/>
          </ac:picMkLst>
        </pc:picChg>
        <pc:picChg chg="add del mod">
          <ac:chgData name="Monica Keiko Lieng" userId="cdd92d75-87ff-423a-a219-6e7650df63a3" providerId="ADAL" clId="{F44202F8-9F49-4186-ABD2-AD61D05B1072}" dt="2021-02-12T18:27:56.279" v="3579" actId="478"/>
          <ac:picMkLst>
            <pc:docMk/>
            <pc:sldMk cId="2051987878" sldId="257"/>
            <ac:picMk id="14" creationId="{4C369893-2631-4DAB-9659-DE44957E501A}"/>
          </ac:picMkLst>
        </pc:picChg>
        <pc:picChg chg="add mod">
          <ac:chgData name="Monica Keiko Lieng" userId="cdd92d75-87ff-423a-a219-6e7650df63a3" providerId="ADAL" clId="{F44202F8-9F49-4186-ABD2-AD61D05B1072}" dt="2021-02-12T18:59:58.338" v="3764" actId="1076"/>
          <ac:picMkLst>
            <pc:docMk/>
            <pc:sldMk cId="2051987878" sldId="257"/>
            <ac:picMk id="16" creationId="{C2F2D775-ED18-46DC-931D-CCBB3CB444A7}"/>
          </ac:picMkLst>
        </pc:picChg>
        <pc:picChg chg="add del mod">
          <ac:chgData name="Monica Keiko Lieng" userId="cdd92d75-87ff-423a-a219-6e7650df63a3" providerId="ADAL" clId="{F44202F8-9F49-4186-ABD2-AD61D05B1072}" dt="2021-02-12T18:53:41.856" v="3592" actId="931"/>
          <ac:picMkLst>
            <pc:docMk/>
            <pc:sldMk cId="2051987878" sldId="257"/>
            <ac:picMk id="18" creationId="{986F056A-846B-455A-A1E5-41FE21F273AE}"/>
          </ac:picMkLst>
        </pc:picChg>
        <pc:picChg chg="add del mod">
          <ac:chgData name="Monica Keiko Lieng" userId="cdd92d75-87ff-423a-a219-6e7650df63a3" providerId="ADAL" clId="{F44202F8-9F49-4186-ABD2-AD61D05B1072}" dt="2021-02-12T18:56:29.178" v="3599" actId="478"/>
          <ac:picMkLst>
            <pc:docMk/>
            <pc:sldMk cId="2051987878" sldId="257"/>
            <ac:picMk id="20" creationId="{BC00646C-269D-4638-80A1-1628A5C3F398}"/>
          </ac:picMkLst>
        </pc:picChg>
        <pc:picChg chg="add del mod">
          <ac:chgData name="Monica Keiko Lieng" userId="cdd92d75-87ff-423a-a219-6e7650df63a3" providerId="ADAL" clId="{F44202F8-9F49-4186-ABD2-AD61D05B1072}" dt="2021-02-12T22:09:04.947" v="3814" actId="478"/>
          <ac:picMkLst>
            <pc:docMk/>
            <pc:sldMk cId="2051987878" sldId="257"/>
            <ac:picMk id="22" creationId="{298DA311-95A0-4C35-BC48-E268A888F03E}"/>
          </ac:picMkLst>
        </pc:picChg>
        <pc:picChg chg="add mod">
          <ac:chgData name="Monica Keiko Lieng" userId="cdd92d75-87ff-423a-a219-6e7650df63a3" providerId="ADAL" clId="{F44202F8-9F49-4186-ABD2-AD61D05B1072}" dt="2021-02-12T22:12:36.468" v="3815" actId="1076"/>
          <ac:picMkLst>
            <pc:docMk/>
            <pc:sldMk cId="2051987878" sldId="257"/>
            <ac:picMk id="24" creationId="{29306334-053E-4DDD-8D82-FE47CBF6E5F7}"/>
          </ac:picMkLst>
        </pc:picChg>
        <pc:picChg chg="add mod">
          <ac:chgData name="Monica Keiko Lieng" userId="cdd92d75-87ff-423a-a219-6e7650df63a3" providerId="ADAL" clId="{F44202F8-9F49-4186-ABD2-AD61D05B1072}" dt="2021-02-16T06:10:31.502" v="4111" actId="1076"/>
          <ac:picMkLst>
            <pc:docMk/>
            <pc:sldMk cId="2051987878" sldId="257"/>
            <ac:picMk id="25" creationId="{35C6A5EF-C40F-4831-A015-959DC607794C}"/>
          </ac:picMkLst>
        </pc:picChg>
        <pc:picChg chg="add del">
          <ac:chgData name="Monica Keiko Lieng" userId="cdd92d75-87ff-423a-a219-6e7650df63a3" providerId="ADAL" clId="{F44202F8-9F49-4186-ABD2-AD61D05B1072}" dt="2021-02-11T06:00:49.964" v="2241"/>
          <ac:picMkLst>
            <pc:docMk/>
            <pc:sldMk cId="2051987878" sldId="257"/>
            <ac:picMk id="26" creationId="{36075CF8-0F93-4B1A-91AA-049108DADDEC}"/>
          </ac:picMkLst>
        </pc:picChg>
        <pc:picChg chg="add del mod">
          <ac:chgData name="Monica Keiko Lieng" userId="cdd92d75-87ff-423a-a219-6e7650df63a3" providerId="ADAL" clId="{F44202F8-9F49-4186-ABD2-AD61D05B1072}" dt="2021-02-12T22:09:04.464" v="3813"/>
          <ac:picMkLst>
            <pc:docMk/>
            <pc:sldMk cId="2051987878" sldId="257"/>
            <ac:picMk id="29" creationId="{F2FEDA96-5555-4556-AF19-2BF3E3CB6019}"/>
          </ac:picMkLst>
        </pc:picChg>
        <pc:picChg chg="add mod">
          <ac:chgData name="Monica Keiko Lieng" userId="cdd92d75-87ff-423a-a219-6e7650df63a3" providerId="ADAL" clId="{F44202F8-9F49-4186-ABD2-AD61D05B1072}" dt="2021-02-15T20:07:26.724" v="3972" actId="1076"/>
          <ac:picMkLst>
            <pc:docMk/>
            <pc:sldMk cId="2051987878" sldId="257"/>
            <ac:picMk id="33" creationId="{43B9FF46-D3AE-42E0-9C6D-5491CD39F9D9}"/>
          </ac:picMkLst>
        </pc:picChg>
        <pc:picChg chg="add mod">
          <ac:chgData name="Monica Keiko Lieng" userId="cdd92d75-87ff-423a-a219-6e7650df63a3" providerId="ADAL" clId="{F44202F8-9F49-4186-ABD2-AD61D05B1072}" dt="2021-02-16T06:13:55.424" v="4142" actId="1076"/>
          <ac:picMkLst>
            <pc:docMk/>
            <pc:sldMk cId="2051987878" sldId="257"/>
            <ac:picMk id="34" creationId="{E8E6F397-17C2-47F4-8EF5-E0743E8B6F25}"/>
          </ac:picMkLst>
        </pc:picChg>
        <pc:picChg chg="add del mod">
          <ac:chgData name="Monica Keiko Lieng" userId="cdd92d75-87ff-423a-a219-6e7650df63a3" providerId="ADAL" clId="{F44202F8-9F49-4186-ABD2-AD61D05B1072}" dt="2021-02-16T04:10:50.092" v="3995" actId="478"/>
          <ac:picMkLst>
            <pc:docMk/>
            <pc:sldMk cId="2051987878" sldId="257"/>
            <ac:picMk id="52" creationId="{7D2BFE9C-4891-4D4D-B725-33D837F88A70}"/>
          </ac:picMkLst>
        </pc:picChg>
        <pc:picChg chg="add del mod">
          <ac:chgData name="Monica Keiko Lieng" userId="cdd92d75-87ff-423a-a219-6e7650df63a3" providerId="ADAL" clId="{F44202F8-9F49-4186-ABD2-AD61D05B1072}" dt="2021-02-16T04:11:36.998" v="4006" actId="478"/>
          <ac:picMkLst>
            <pc:docMk/>
            <pc:sldMk cId="2051987878" sldId="257"/>
            <ac:picMk id="55" creationId="{DC899CB1-96E2-4176-A3F2-C41F256B1138}"/>
          </ac:picMkLst>
        </pc:picChg>
        <pc:picChg chg="add del mod">
          <ac:chgData name="Monica Keiko Lieng" userId="cdd92d75-87ff-423a-a219-6e7650df63a3" providerId="ADAL" clId="{F44202F8-9F49-4186-ABD2-AD61D05B1072}" dt="2021-02-11T06:00:40.820" v="2238" actId="478"/>
          <ac:picMkLst>
            <pc:docMk/>
            <pc:sldMk cId="2051987878" sldId="257"/>
            <ac:picMk id="1026" creationId="{21D49076-B86A-47BC-99E5-0EAF7F01ED92}"/>
          </ac:picMkLst>
        </pc:picChg>
        <pc:picChg chg="add del mod">
          <ac:chgData name="Monica Keiko Lieng" userId="cdd92d75-87ff-423a-a219-6e7650df63a3" providerId="ADAL" clId="{F44202F8-9F49-4186-ABD2-AD61D05B1072}" dt="2021-02-12T22:07:49.001" v="3806" actId="478"/>
          <ac:picMkLst>
            <pc:docMk/>
            <pc:sldMk cId="2051987878" sldId="257"/>
            <ac:picMk id="1028" creationId="{89B8FF2D-1F5D-483D-88CE-247A528CD3FC}"/>
          </ac:picMkLst>
        </pc:picChg>
        <pc:cxnChg chg="add mod">
          <ac:chgData name="Monica Keiko Lieng" userId="cdd92d75-87ff-423a-a219-6e7650df63a3" providerId="ADAL" clId="{F44202F8-9F49-4186-ABD2-AD61D05B1072}" dt="2021-02-17T04:50:43.388" v="4339" actId="1037"/>
          <ac:cxnSpMkLst>
            <pc:docMk/>
            <pc:sldMk cId="2051987878" sldId="257"/>
            <ac:cxnSpMk id="4" creationId="{D4C25A3D-7FF5-40B5-A9BA-AED59DD11911}"/>
          </ac:cxnSpMkLst>
        </pc:cxnChg>
      </pc:sldChg>
      <pc:sldMasterChg chg="setBg modSldLayout">
        <pc:chgData name="Monica Keiko Lieng" userId="cdd92d75-87ff-423a-a219-6e7650df63a3" providerId="ADAL" clId="{F44202F8-9F49-4186-ABD2-AD61D05B1072}" dt="2021-02-11T05:49:38.252" v="1776"/>
        <pc:sldMasterMkLst>
          <pc:docMk/>
          <pc:sldMasterMk cId="3248266783" sldId="2147483668"/>
        </pc:sldMasterMkLst>
        <pc:sldLayoutChg chg="setBg">
          <pc:chgData name="Monica Keiko Lieng" userId="cdd92d75-87ff-423a-a219-6e7650df63a3" providerId="ADAL" clId="{F44202F8-9F49-4186-ABD2-AD61D05B1072}" dt="2021-02-11T05:49:38.252" v="1776"/>
          <pc:sldLayoutMkLst>
            <pc:docMk/>
            <pc:sldMasterMk cId="3248266783" sldId="2147483668"/>
            <pc:sldLayoutMk cId="574263119" sldId="214748368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davis365.sharepoint.com/sites/tele-ophthalmology/Shared%20Documents/utilization/Data%20Files/aim1_provider_type20210121%20S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davis365.sharepoint.com/sites/tele-ophthalmology/Shared%20Documents/utilization/Data%20Files/aim1_provider_type20210121%20S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davis365.sharepoint.com/sites/tele-ophthalmology/Shared%20Documents/utilization/Data%20Files/abstract202012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cdavis365.sharepoint.com/sites/tele-ophthalmology/Shared%20Documents/utilization/Data%20Files/abstract202012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cdavis365.sharepoint.com/sites/tele-ophthalmology/Shared%20Documents/utilization/Data%20Files/abstract202012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9793324772999"/>
          <c:y val="1.5947689068408523E-2"/>
          <c:w val="0.59159100817139221"/>
          <c:h val="0.81111374987462381"/>
        </c:manualLayout>
      </c:layout>
      <c:pieChart>
        <c:varyColors val="1"/>
        <c:ser>
          <c:idx val="0"/>
          <c:order val="0"/>
          <c:tx>
            <c:strRef>
              <c:f>'92227'!$D$1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4C-4A35-AC2E-1B86CD94312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4C-4A35-AC2E-1B86CD94312B}"/>
              </c:ext>
            </c:extLst>
          </c:dPt>
          <c:dPt>
            <c:idx val="2"/>
            <c:bubble3D val="0"/>
            <c:spPr>
              <a:pattFill prst="ltVert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4C-4A35-AC2E-1B86CD94312B}"/>
              </c:ext>
            </c:extLst>
          </c:dPt>
          <c:dPt>
            <c:idx val="3"/>
            <c:bubble3D val="0"/>
            <c:spPr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4C-4A35-AC2E-1B86CD94312B}"/>
              </c:ext>
            </c:extLst>
          </c:dPt>
          <c:dPt>
            <c:idx val="4"/>
            <c:bubble3D val="0"/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4C-4A35-AC2E-1B86CD94312B}"/>
              </c:ext>
            </c:extLst>
          </c:dPt>
          <c:dPt>
            <c:idx val="5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4C-4A35-AC2E-1B86CD94312B}"/>
              </c:ext>
            </c:extLst>
          </c:dPt>
          <c:dPt>
            <c:idx val="6"/>
            <c:bubble3D val="0"/>
            <c:spPr>
              <a:pattFill prst="dashDnDiag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4C-4A35-AC2E-1B86CD94312B}"/>
              </c:ext>
            </c:extLst>
          </c:dPt>
          <c:dPt>
            <c:idx val="7"/>
            <c:bubble3D val="0"/>
            <c:spPr>
              <a:pattFill prst="diagBrick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4C-4A35-AC2E-1B86CD94312B}"/>
              </c:ext>
            </c:extLst>
          </c:dPt>
          <c:dPt>
            <c:idx val="8"/>
            <c:bubble3D val="0"/>
            <c:spPr>
              <a:pattFill prst="divot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4C-4A35-AC2E-1B86CD94312B}"/>
              </c:ext>
            </c:extLst>
          </c:dPt>
          <c:dPt>
            <c:idx val="9"/>
            <c:bubble3D val="0"/>
            <c:spPr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4C-4A35-AC2E-1B86CD94312B}"/>
              </c:ext>
            </c:extLst>
          </c:dPt>
          <c:dPt>
            <c:idx val="10"/>
            <c:bubble3D val="0"/>
            <c:spPr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4C-4A35-AC2E-1B86CD94312B}"/>
              </c:ext>
            </c:extLst>
          </c:dPt>
          <c:dPt>
            <c:idx val="11"/>
            <c:bubble3D val="0"/>
            <c:spPr>
              <a:pattFill prst="solidDmnd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4C-4A35-AC2E-1B86CD94312B}"/>
              </c:ext>
            </c:extLst>
          </c:dPt>
          <c:dPt>
            <c:idx val="12"/>
            <c:bubble3D val="0"/>
            <c:spPr>
              <a:pattFill prst="pct60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44C-4A35-AC2E-1B86CD94312B}"/>
              </c:ext>
            </c:extLst>
          </c:dPt>
          <c:dPt>
            <c:idx val="13"/>
            <c:bubble3D val="0"/>
            <c:spPr>
              <a:pattFill prst="zigZag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44C-4A35-AC2E-1B86CD94312B}"/>
              </c:ext>
            </c:extLst>
          </c:dPt>
          <c:dPt>
            <c:idx val="14"/>
            <c:bubble3D val="0"/>
            <c:spPr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44C-4A35-AC2E-1B86CD94312B}"/>
              </c:ext>
            </c:extLst>
          </c:dPt>
          <c:dPt>
            <c:idx val="15"/>
            <c:bubble3D val="0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44C-4A35-AC2E-1B86CD94312B}"/>
              </c:ext>
            </c:extLst>
          </c:dPt>
          <c:cat>
            <c:strRef>
              <c:f>'92227'!$A$2:$A$17</c:f>
              <c:strCache>
                <c:ptCount val="16"/>
                <c:pt idx="0">
                  <c:v>OPTOMETRIST</c:v>
                </c:pt>
                <c:pt idx="1">
                  <c:v>FAMILY PRACTICE</c:v>
                </c:pt>
                <c:pt idx="2">
                  <c:v>INTERNIST</c:v>
                </c:pt>
                <c:pt idx="3">
                  <c:v>OPHTHALMOLOGIST</c:v>
                </c:pt>
                <c:pt idx="4">
                  <c:v>FAMILY PRACTITIONER</c:v>
                </c:pt>
                <c:pt idx="5">
                  <c:v>ENDOCRINOLOGIST</c:v>
                </c:pt>
                <c:pt idx="6">
                  <c:v>NURSE PRACTITIONER</c:v>
                </c:pt>
                <c:pt idx="7">
                  <c:v>RADIOLOGIST</c:v>
                </c:pt>
                <c:pt idx="8">
                  <c:v>GENERAL SURGEON</c:v>
                </c:pt>
                <c:pt idx="9">
                  <c:v>GENERAL PRACTITIONER</c:v>
                </c:pt>
                <c:pt idx="10">
                  <c:v>PEDIATRICIAN</c:v>
                </c:pt>
                <c:pt idx="11">
                  <c:v>PSYCHIATRIST</c:v>
                </c:pt>
                <c:pt idx="12">
                  <c:v>CARDIOLOGIST</c:v>
                </c:pt>
                <c:pt idx="13">
                  <c:v>PHYSICIAN ASSISTANT</c:v>
                </c:pt>
                <c:pt idx="14">
                  <c:v>EMERGENCY MEDICINE</c:v>
                </c:pt>
                <c:pt idx="15">
                  <c:v>HOSPITALIST</c:v>
                </c:pt>
              </c:strCache>
            </c:strRef>
          </c:cat>
          <c:val>
            <c:numRef>
              <c:f>'92227'!$D$2:$D$17</c:f>
              <c:numCache>
                <c:formatCode>General</c:formatCode>
                <c:ptCount val="16"/>
                <c:pt idx="0">
                  <c:v>34.109494109494129</c:v>
                </c:pt>
                <c:pt idx="1">
                  <c:v>17.893277893277883</c:v>
                </c:pt>
                <c:pt idx="2">
                  <c:v>16.715176715176703</c:v>
                </c:pt>
                <c:pt idx="3">
                  <c:v>13.707553707553702</c:v>
                </c:pt>
                <c:pt idx="4">
                  <c:v>8.4130284130284192</c:v>
                </c:pt>
                <c:pt idx="5">
                  <c:v>2.2176022176022254</c:v>
                </c:pt>
                <c:pt idx="6">
                  <c:v>1.9126819126819108</c:v>
                </c:pt>
                <c:pt idx="7">
                  <c:v>1.3860013860013936</c:v>
                </c:pt>
                <c:pt idx="8">
                  <c:v>1.1781011781011801</c:v>
                </c:pt>
                <c:pt idx="9">
                  <c:v>0.55440055440056191</c:v>
                </c:pt>
                <c:pt idx="10">
                  <c:v>0.47124047124047203</c:v>
                </c:pt>
                <c:pt idx="11">
                  <c:v>0.47124047124047203</c:v>
                </c:pt>
                <c:pt idx="12">
                  <c:v>0.31878031878032592</c:v>
                </c:pt>
                <c:pt idx="13">
                  <c:v>0.29106029106028103</c:v>
                </c:pt>
                <c:pt idx="14">
                  <c:v>0.20790020790021355</c:v>
                </c:pt>
                <c:pt idx="15">
                  <c:v>0.15246015246014616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44C-4A35-AC2E-1B86CD943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'92228'!$D$1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99-4D90-8F36-61E6774D60B7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9-4D90-8F36-61E6774D60B7}"/>
              </c:ext>
            </c:extLst>
          </c:dPt>
          <c:dPt>
            <c:idx val="2"/>
            <c:bubble3D val="0"/>
            <c:spPr>
              <a:pattFill prst="pct8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9-4D90-8F36-61E6774D60B7}"/>
              </c:ext>
            </c:extLst>
          </c:dPt>
          <c:dPt>
            <c:idx val="3"/>
            <c:bubble3D val="0"/>
            <c:spPr>
              <a:pattFill prst="lt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9-4D90-8F36-61E6774D60B7}"/>
              </c:ext>
            </c:extLst>
          </c:dPt>
          <c:dPt>
            <c:idx val="4"/>
            <c:bubble3D val="0"/>
            <c:spPr>
              <a:pattFill prst="smGrid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99-4D90-8F36-61E6774D60B7}"/>
              </c:ext>
            </c:extLst>
          </c:dPt>
          <c:dPt>
            <c:idx val="5"/>
            <c:bubble3D val="0"/>
            <c:spPr>
              <a:pattFill prst="pct7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9-4D90-8F36-61E6774D60B7}"/>
              </c:ext>
            </c:extLst>
          </c:dPt>
          <c:dPt>
            <c:idx val="6"/>
            <c:bubble3D val="0"/>
            <c:spPr>
              <a:pattFill prst="dash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99-4D90-8F36-61E6774D60B7}"/>
              </c:ext>
            </c:extLst>
          </c:dPt>
          <c:dPt>
            <c:idx val="7"/>
            <c:bubble3D val="0"/>
            <c:spPr>
              <a:pattFill prst="solidDmnd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99-4D90-8F36-61E6774D60B7}"/>
              </c:ext>
            </c:extLst>
          </c:dPt>
          <c:dPt>
            <c:idx val="8"/>
            <c:bubble3D val="0"/>
            <c:spPr>
              <a:pattFill prst="pct4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99-4D90-8F36-61E6774D60B7}"/>
              </c:ext>
            </c:extLst>
          </c:dPt>
          <c:cat>
            <c:strRef>
              <c:f>'92228'!$A$2:$A$10</c:f>
              <c:strCache>
                <c:ptCount val="9"/>
                <c:pt idx="0">
                  <c:v>OPHTHALMOLOGIST</c:v>
                </c:pt>
                <c:pt idx="1">
                  <c:v>OPTOMETRIST</c:v>
                </c:pt>
                <c:pt idx="2">
                  <c:v>INTERNIST</c:v>
                </c:pt>
                <c:pt idx="3">
                  <c:v>FAMILY PRACTICE</c:v>
                </c:pt>
                <c:pt idx="4">
                  <c:v>ENDOCRINOLOGIST</c:v>
                </c:pt>
                <c:pt idx="5">
                  <c:v>FAMILY PRACTITIONER</c:v>
                </c:pt>
                <c:pt idx="6">
                  <c:v>GASTROENTEROLOGIST</c:v>
                </c:pt>
                <c:pt idx="7">
                  <c:v>PHYSICIAN ASSISTANT</c:v>
                </c:pt>
                <c:pt idx="8">
                  <c:v>PSYCHIATRIST</c:v>
                </c:pt>
              </c:strCache>
            </c:strRef>
          </c:cat>
          <c:val>
            <c:numRef>
              <c:f>'92228'!$D$2:$D$10</c:f>
              <c:numCache>
                <c:formatCode>General</c:formatCode>
                <c:ptCount val="9"/>
                <c:pt idx="0">
                  <c:v>56.666666666666622</c:v>
                </c:pt>
                <c:pt idx="1">
                  <c:v>14.893617021276606</c:v>
                </c:pt>
                <c:pt idx="2">
                  <c:v>11.418439716312077</c:v>
                </c:pt>
                <c:pt idx="3">
                  <c:v>8.2269503546099276</c:v>
                </c:pt>
                <c:pt idx="4">
                  <c:v>3.1914893617021245</c:v>
                </c:pt>
                <c:pt idx="5">
                  <c:v>1.7021276595744756</c:v>
                </c:pt>
                <c:pt idx="6">
                  <c:v>1.6312056737588745</c:v>
                </c:pt>
                <c:pt idx="7">
                  <c:v>1.2765957446808454</c:v>
                </c:pt>
                <c:pt idx="8">
                  <c:v>0.99290780141844048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D99-4D90-8F36-61E6774D6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'paid by year (2)'!$C$34</c:f>
              <c:strCache>
                <c:ptCount val="1"/>
                <c:pt idx="0">
                  <c:v>RowPercent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'paid by year (2)'!$A$35:$A$43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'paid by year (2)'!$C$35:$C$43</c:f>
              <c:numCache>
                <c:formatCode>##0.00</c:formatCode>
                <c:ptCount val="9"/>
                <c:pt idx="0">
                  <c:v>85.317460317460302</c:v>
                </c:pt>
                <c:pt idx="1">
                  <c:v>90.668523676880199</c:v>
                </c:pt>
                <c:pt idx="2">
                  <c:v>90.221088435374199</c:v>
                </c:pt>
                <c:pt idx="3">
                  <c:v>89.703459637561807</c:v>
                </c:pt>
                <c:pt idx="4">
                  <c:v>90.091743119266098</c:v>
                </c:pt>
                <c:pt idx="5">
                  <c:v>79.0035587188612</c:v>
                </c:pt>
                <c:pt idx="6">
                  <c:v>72.118114707552493</c:v>
                </c:pt>
                <c:pt idx="7">
                  <c:v>45.780590717299603</c:v>
                </c:pt>
                <c:pt idx="8">
                  <c:v>50.6489841986456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5-4379-81CC-6BBAF4E5D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1153663"/>
        <c:axId val="1031182879"/>
      </c:barChart>
      <c:catAx>
        <c:axId val="1031153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1182879"/>
        <c:crosses val="autoZero"/>
        <c:auto val="1"/>
        <c:lblAlgn val="ctr"/>
        <c:lblOffset val="100"/>
        <c:noMultiLvlLbl val="0"/>
      </c:catAx>
      <c:valAx>
        <c:axId val="10311828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Insurance</a:t>
                </a:r>
                <a:r>
                  <a:rPr lang="en-US" baseline="0"/>
                  <a:t> Claims Paid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115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'paid by year (2)'!$J$34</c:f>
              <c:strCache>
                <c:ptCount val="1"/>
                <c:pt idx="0">
                  <c:v>RowPercent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'paid by year (2)'!$H$35:$H$43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'paid by year (2)'!$J$35:$J$43</c:f>
              <c:numCache>
                <c:formatCode>##0.00</c:formatCode>
                <c:ptCount val="9"/>
                <c:pt idx="0">
                  <c:v>62.857142857142897</c:v>
                </c:pt>
                <c:pt idx="1">
                  <c:v>75.5555555555556</c:v>
                </c:pt>
                <c:pt idx="2">
                  <c:v>77.155172413793096</c:v>
                </c:pt>
                <c:pt idx="3">
                  <c:v>76.960784313725497</c:v>
                </c:pt>
                <c:pt idx="4">
                  <c:v>90.256410256410305</c:v>
                </c:pt>
                <c:pt idx="5">
                  <c:v>79.885057471264403</c:v>
                </c:pt>
                <c:pt idx="6">
                  <c:v>75.854214123006798</c:v>
                </c:pt>
                <c:pt idx="7">
                  <c:v>88.208955223880594</c:v>
                </c:pt>
                <c:pt idx="8">
                  <c:v>91.469194312796205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B-410D-8D6A-684F3A5E9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1517919"/>
        <c:axId val="1031519567"/>
      </c:barChart>
      <c:catAx>
        <c:axId val="1031517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1519567"/>
        <c:crosses val="autoZero"/>
        <c:auto val="1"/>
        <c:lblAlgn val="ctr"/>
        <c:lblOffset val="100"/>
        <c:noMultiLvlLbl val="0"/>
      </c:catAx>
      <c:valAx>
        <c:axId val="10315195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Insurance Claims Paid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151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'paid by year (2)'!$P$34</c:f>
              <c:strCache>
                <c:ptCount val="1"/>
                <c:pt idx="0">
                  <c:v>RowPercent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'paid by year (2)'!$N$35:$N$43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'paid by year (2)'!$P$35:$P$43</c:f>
              <c:numCache>
                <c:formatCode>##0.00</c:formatCode>
                <c:ptCount val="9"/>
                <c:pt idx="0">
                  <c:v>88.528138528138498</c:v>
                </c:pt>
                <c:pt idx="1">
                  <c:v>88.534737620103499</c:v>
                </c:pt>
                <c:pt idx="2">
                  <c:v>89.646055437100202</c:v>
                </c:pt>
                <c:pt idx="3">
                  <c:v>89.171817058096394</c:v>
                </c:pt>
                <c:pt idx="4">
                  <c:v>83.6057126030624</c:v>
                </c:pt>
                <c:pt idx="5">
                  <c:v>75.447170857056506</c:v>
                </c:pt>
                <c:pt idx="6">
                  <c:v>60.739416955210601</c:v>
                </c:pt>
                <c:pt idx="7">
                  <c:v>57.741676049541603</c:v>
                </c:pt>
                <c:pt idx="8">
                  <c:v>65.426987579818999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E-45C8-934A-AD0E52EDA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818623"/>
        <c:axId val="1030820271"/>
      </c:barChart>
      <c:catAx>
        <c:axId val="1030818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820271"/>
        <c:crosses val="autoZero"/>
        <c:auto val="1"/>
        <c:lblAlgn val="ctr"/>
        <c:lblOffset val="100"/>
        <c:noMultiLvlLbl val="0"/>
      </c:catAx>
      <c:valAx>
        <c:axId val="1030820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Insurance Claims Paid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81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0822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defTabSz="340155" eaLnBrk="0" hangingPunct="0">
              <a:defRPr sz="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578" y="1"/>
            <a:ext cx="3050822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algn="r" defTabSz="340155" eaLnBrk="0" hangingPunct="0">
              <a:defRPr sz="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50822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defTabSz="340155" eaLnBrk="0" hangingPunct="0">
              <a:defRPr sz="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578" y="8831179"/>
            <a:ext cx="3050822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algn="r" defTabSz="340155" eaLnBrk="0" hangingPunct="0">
              <a:defRPr sz="400">
                <a:latin typeface="Times New Roman" charset="0"/>
              </a:defRPr>
            </a:lvl1pPr>
          </a:lstStyle>
          <a:p>
            <a:pPr>
              <a:defRPr/>
            </a:pPr>
            <a:fld id="{BA9F1319-FE31-4630-9C01-6640AAE36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1612" cy="4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defTabSz="1323540" eaLnBrk="0" hangingPunct="0">
              <a:defRPr sz="17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9" y="0"/>
            <a:ext cx="3021612" cy="4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algn="r" defTabSz="1323540" eaLnBrk="0" hangingPunct="0">
              <a:defRPr sz="17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7238" y="692150"/>
            <a:ext cx="548322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194" y="4446871"/>
            <a:ext cx="5090654" cy="41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6741"/>
            <a:ext cx="3021612" cy="4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defTabSz="1323540" eaLnBrk="0" hangingPunct="0">
              <a:defRPr sz="17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9" y="8816741"/>
            <a:ext cx="3021612" cy="4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algn="r" defTabSz="1323540" eaLnBrk="0" hangingPunct="0">
              <a:defRPr sz="1700">
                <a:latin typeface="Times New Roman" charset="0"/>
              </a:defRPr>
            </a:lvl1pPr>
          </a:lstStyle>
          <a:p>
            <a:pPr>
              <a:defRPr/>
            </a:pPr>
            <a:fld id="{B6C75113-938F-4722-B133-D003F6C9A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+mn-ea"/>
        <a:cs typeface="+mn-cs"/>
      </a:defRPr>
    </a:lvl1pPr>
    <a:lvl2pPr marL="876270" algn="l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2pPr>
    <a:lvl3pPr marL="1752539" algn="l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3pPr>
    <a:lvl4pPr marL="2628809" algn="l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4pPr>
    <a:lvl5pPr marL="3505078" algn="l" rtl="0" eaLnBrk="0" fontAlgn="base" hangingPunct="0">
      <a:spcBef>
        <a:spcPct val="3000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5pPr>
    <a:lvl6pPr marL="4381348" algn="l" defTabSz="876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57617" algn="l" defTabSz="876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33887" algn="l" defTabSz="876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10156" algn="l" defTabSz="876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75113-938F-4722-B133-D003F6C9A7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29"/>
          <p:cNvCxnSpPr>
            <a:cxnSpLocks noChangeShapeType="1"/>
          </p:cNvCxnSpPr>
          <p:nvPr userDrawn="1"/>
        </p:nvCxnSpPr>
        <p:spPr bwMode="auto">
          <a:xfrm>
            <a:off x="12804564" y="8134643"/>
            <a:ext cx="0" cy="24174157"/>
          </a:xfrm>
          <a:prstGeom prst="line">
            <a:avLst/>
          </a:prstGeom>
          <a:noFill/>
          <a:ln w="82550" algn="ctr">
            <a:solidFill>
              <a:srgbClr val="004987"/>
            </a:solidFill>
            <a:round/>
            <a:headEnd/>
            <a:tailEnd/>
          </a:ln>
        </p:spPr>
      </p:cxnSp>
      <p:sp>
        <p:nvSpPr>
          <p:cNvPr id="4" name="Rectangle 3"/>
          <p:cNvSpPr/>
          <p:nvPr userDrawn="1"/>
        </p:nvSpPr>
        <p:spPr bwMode="auto">
          <a:xfrm>
            <a:off x="0" y="3048000"/>
            <a:ext cx="51206400" cy="4267200"/>
          </a:xfrm>
          <a:prstGeom prst="rect">
            <a:avLst/>
          </a:prstGeom>
          <a:solidFill>
            <a:srgbClr val="0049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6332" tIns="128168" rIns="256332" bIns="1281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 Regular" panose="0200050603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7EC41C-9AE5-674A-87F3-4190FB0C7690}"/>
              </a:ext>
            </a:extLst>
          </p:cNvPr>
          <p:cNvSpPr/>
          <p:nvPr userDrawn="1"/>
        </p:nvSpPr>
        <p:spPr bwMode="auto">
          <a:xfrm>
            <a:off x="0" y="2362200"/>
            <a:ext cx="51206400" cy="685800"/>
          </a:xfrm>
          <a:prstGeom prst="rect">
            <a:avLst/>
          </a:prstGeom>
          <a:solidFill>
            <a:srgbClr val="DCA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6332" tIns="128168" rIns="256332" bIns="1281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 Regular" panose="0200050603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2F2CF7-3E18-E942-98ED-5170DF624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42" y="433395"/>
            <a:ext cx="10134600" cy="1759706"/>
          </a:xfrm>
          <a:prstGeom prst="rect">
            <a:avLst/>
          </a:prstGeom>
        </p:spPr>
      </p:pic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7A538AB7-3217-C248-8892-F3626FEEC00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8404800" y="8134643"/>
            <a:ext cx="0" cy="24174157"/>
          </a:xfrm>
          <a:prstGeom prst="line">
            <a:avLst/>
          </a:prstGeom>
          <a:noFill/>
          <a:ln w="82550" algn="ctr">
            <a:solidFill>
              <a:srgbClr val="004987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29"/>
          <p:cNvCxnSpPr>
            <a:cxnSpLocks noChangeShapeType="1"/>
          </p:cNvCxnSpPr>
          <p:nvPr userDrawn="1"/>
        </p:nvCxnSpPr>
        <p:spPr bwMode="auto">
          <a:xfrm>
            <a:off x="12804564" y="6400800"/>
            <a:ext cx="0" cy="25603200"/>
          </a:xfrm>
          <a:prstGeom prst="line">
            <a:avLst/>
          </a:prstGeom>
          <a:noFill/>
          <a:ln w="38100" algn="ctr">
            <a:solidFill>
              <a:srgbClr val="DCAA00"/>
            </a:solidFill>
            <a:round/>
            <a:headEnd/>
            <a:tailEnd/>
          </a:ln>
        </p:spPr>
      </p:cxnSp>
      <p:sp>
        <p:nvSpPr>
          <p:cNvPr id="4" name="Rectangle 3"/>
          <p:cNvSpPr/>
          <p:nvPr userDrawn="1"/>
        </p:nvSpPr>
        <p:spPr bwMode="auto">
          <a:xfrm>
            <a:off x="0" y="0"/>
            <a:ext cx="51206400" cy="5562600"/>
          </a:xfrm>
          <a:prstGeom prst="rect">
            <a:avLst/>
          </a:prstGeom>
          <a:solidFill>
            <a:srgbClr val="0049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6332" tIns="128168" rIns="256332" bIns="1281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 Regular" panose="0200050603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7EC41C-9AE5-674A-87F3-4190FB0C7690}"/>
              </a:ext>
            </a:extLst>
          </p:cNvPr>
          <p:cNvSpPr/>
          <p:nvPr userDrawn="1"/>
        </p:nvSpPr>
        <p:spPr bwMode="auto">
          <a:xfrm>
            <a:off x="0" y="0"/>
            <a:ext cx="51206400" cy="895058"/>
          </a:xfrm>
          <a:prstGeom prst="rect">
            <a:avLst/>
          </a:prstGeom>
          <a:solidFill>
            <a:srgbClr val="DCA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6332" tIns="128168" rIns="256332" bIns="1281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xima Nova Regular" panose="02000506030000020004" pitchFamily="2" charset="0"/>
            </a:endParaRPr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7A538AB7-3217-C248-8892-F3626FEEC00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8404800" y="6400800"/>
            <a:ext cx="0" cy="25603200"/>
          </a:xfrm>
          <a:prstGeom prst="line">
            <a:avLst/>
          </a:prstGeom>
          <a:noFill/>
          <a:ln w="38100" algn="ctr">
            <a:solidFill>
              <a:srgbClr val="DCAA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44124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2pPr>
      <a:lvl3pPr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3pPr>
      <a:lvl4pPr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4pPr>
      <a:lvl5pPr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5pPr>
      <a:lvl6pPr marL="876270"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6pPr>
      <a:lvl7pPr marL="1752539"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7pPr>
      <a:lvl8pPr marL="2628809"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8pPr>
      <a:lvl9pPr marL="3505078" algn="ctr" defTabSz="491076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1500" b="1">
          <a:solidFill>
            <a:schemeClr val="tx2"/>
          </a:solidFill>
          <a:latin typeface="Arial" charset="0"/>
        </a:defRPr>
      </a:lvl9pPr>
    </p:titleStyle>
    <p:bodyStyle>
      <a:lvl1pPr marL="438135" indent="-438135" algn="l" defTabSz="491076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660066"/>
        </a:buClr>
        <a:tabLst>
          <a:tab pos="438135" algn="l"/>
        </a:tabLst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95337" indent="-438135" algn="l" defTabSz="491076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660066"/>
        </a:buClr>
        <a:buFont typeface="Times"/>
        <a:buChar char="•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2190674" indent="-438135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/>
        <a:buChar char="•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8601438" indent="-1235297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1053776" indent="-1226170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1930045" indent="-1226170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 charset="0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</a:defRPr>
      </a:lvl6pPr>
      <a:lvl7pPr marL="12806315" indent="-1226170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 charset="0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</a:defRPr>
      </a:lvl7pPr>
      <a:lvl8pPr marL="13682584" indent="-1226170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 charset="0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</a:defRPr>
      </a:lvl8pPr>
      <a:lvl9pPr marL="14558854" indent="-1226170" algn="l" defTabSz="491076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Times" charset="0"/>
        <a:tabLst>
          <a:tab pos="438135" algn="l"/>
        </a:tabLst>
        <a:defRPr sz="4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76270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52539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628809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05078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81348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57617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133887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010156" algn="l" defTabSz="876270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chart" Target="../charts/chart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1.xml"/><Relationship Id="rId5" Type="http://schemas.openxmlformats.org/officeDocument/2006/relationships/image" Target="../media/image4.png"/><Relationship Id="rId15" Type="http://schemas.openxmlformats.org/officeDocument/2006/relationships/chart" Target="../charts/chart4.xm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7B0-7183-4E44-B5BD-A1633A9A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84" y="1883631"/>
            <a:ext cx="5958416" cy="27645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6E0068C-B4C6-4A2D-AA44-C6698E652C96}"/>
              </a:ext>
            </a:extLst>
          </p:cNvPr>
          <p:cNvSpPr txBox="1"/>
          <p:nvPr/>
        </p:nvSpPr>
        <p:spPr>
          <a:xfrm>
            <a:off x="13582806" y="719331"/>
            <a:ext cx="24059994" cy="4585871"/>
          </a:xfrm>
          <a:prstGeom prst="rect">
            <a:avLst/>
          </a:prstGeom>
          <a:noFill/>
          <a:effectLst>
            <a:outerShdw blurRad="127000" dist="38100" dir="2700000">
              <a:srgbClr val="000000">
                <a:alpha val="43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12500" spc="-383" dirty="0">
                <a:solidFill>
                  <a:schemeClr val="bg1"/>
                </a:solidFill>
                <a:latin typeface="Proxima Nova Regular" panose="02000506030000020004" pitchFamily="2" charset="0"/>
                <a:ea typeface="Futura Std Light" charset="0"/>
                <a:cs typeface="Arial" panose="020B0604020202020204" pitchFamily="34" charset="0"/>
              </a:rPr>
              <a:t>Characterization of Tele-Ophthalmology Use from 2011-2019 </a:t>
            </a:r>
          </a:p>
          <a:p>
            <a:pPr algn="ctr"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Proxima Nova Regular" panose="02000506030000020004" pitchFamily="2" charset="0"/>
                <a:ea typeface="Futura Std Light" charset="0"/>
                <a:cs typeface="Arial" panose="020B0604020202020204" pitchFamily="34" charset="0"/>
              </a:rPr>
              <a:t>Department of Ophthalmology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790F6230-B2D5-40F2-A105-85B274F2DC8D}"/>
              </a:ext>
            </a:extLst>
          </p:cNvPr>
          <p:cNvSpPr txBox="1"/>
          <p:nvPr/>
        </p:nvSpPr>
        <p:spPr>
          <a:xfrm>
            <a:off x="39017875" y="1165606"/>
            <a:ext cx="11434837" cy="3693319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876270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752539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2628809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3505078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4381348" algn="l" defTabSz="1752539" rtl="0" eaLnBrk="1" latinLnBrk="0" hangingPunct="1"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5257617" algn="l" defTabSz="1752539" rtl="0" eaLnBrk="1" latinLnBrk="0" hangingPunct="1"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6133887" algn="l" defTabSz="1752539" rtl="0" eaLnBrk="1" latinLnBrk="0" hangingPunct="1"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7010156" algn="l" defTabSz="1752539" rtl="0" eaLnBrk="1" latinLnBrk="0" hangingPunct="1"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Proxima Nova Regular" panose="02000506030000020004" pitchFamily="2" charset="0"/>
                <a:cs typeface="Arial" panose="020B0604020202020204" pitchFamily="34" charset="0"/>
              </a:rPr>
              <a:t>Monica K. Lieng, PhD &amp; Sophie C. Lee, BS</a:t>
            </a:r>
          </a:p>
          <a:p>
            <a:pPr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Proxima Nova Regular" panose="02000506030000020004" pitchFamily="2" charset="0"/>
                <a:cs typeface="Arial" panose="020B0604020202020204" pitchFamily="34" charset="0"/>
              </a:rPr>
              <a:t>Neesurg Mehta, MD</a:t>
            </a:r>
          </a:p>
          <a:p>
            <a:pPr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Proxima Nova Regular" panose="02000506030000020004" pitchFamily="2" charset="0"/>
                <a:cs typeface="Arial" panose="020B0604020202020204" pitchFamily="34" charset="0"/>
              </a:rPr>
              <a:t>Susan Alber, PhD</a:t>
            </a:r>
          </a:p>
          <a:p>
            <a:pPr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Proxima Nova Regular" panose="02000506030000020004" pitchFamily="2" charset="0"/>
                <a:cs typeface="Arial" panose="020B0604020202020204" pitchFamily="34" charset="0"/>
              </a:rPr>
              <a:t>Parisa Emami-Naeini, MD, MPH</a:t>
            </a:r>
          </a:p>
          <a:p>
            <a:pPr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Proxima Nova Regular" panose="02000506030000020004" pitchFamily="2" charset="0"/>
                <a:cs typeface="Arial" panose="020B0604020202020204" pitchFamily="34" charset="0"/>
              </a:rPr>
              <a:t>Glenn Yiu, MD, PhD</a:t>
            </a:r>
          </a:p>
        </p:txBody>
      </p:sp>
      <p:sp>
        <p:nvSpPr>
          <p:cNvPr id="37" name="Text Box 191">
            <a:extLst>
              <a:ext uri="{FF2B5EF4-FFF2-40B4-BE49-F238E27FC236}">
                <a16:creationId xmlns:a16="http://schemas.microsoft.com/office/drawing/2014/main" id="{BAD566D2-7CFC-4395-8C74-F90BB3FB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72200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84FACD36-7D72-4428-9A38-E5D563CE9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7406845"/>
            <a:ext cx="9956800" cy="660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254" tIns="87627" rIns="175254" bIns="87627">
            <a:spAutoFit/>
          </a:bodyPr>
          <a:lstStyle/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Inequities in distribution of specialty </a:t>
            </a:r>
            <a:r>
              <a:rPr lang="en-US" sz="3800" dirty="0">
                <a:solidFill>
                  <a:srgbClr val="1A3F68"/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ophthalmology care</a:t>
            </a:r>
            <a:r>
              <a:rPr lang="en-US" sz="3800" baseline="30000" dirty="0">
                <a:solidFill>
                  <a:srgbClr val="1A3F68"/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1</a:t>
            </a:r>
            <a:endParaRPr lang="en-US" sz="3800" dirty="0">
              <a:solidFill>
                <a:srgbClr val="1A3F68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1A3F68"/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Increased studies demonstrating efficacy, cost efficiency of teleophthalmology</a:t>
            </a:r>
            <a:r>
              <a:rPr lang="en-US" sz="3800" baseline="30000" dirty="0">
                <a:solidFill>
                  <a:srgbClr val="1A3F68"/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2,3</a:t>
            </a:r>
            <a:endParaRPr lang="en-US" sz="3800" dirty="0">
              <a:solidFill>
                <a:srgbClr val="1A3F68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1A3F68"/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Rising concerns of 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compensation, perhaps hindering adoption</a:t>
            </a:r>
            <a:r>
              <a:rPr lang="en-US" sz="3800" baseline="300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4</a:t>
            </a: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b="1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AIM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: Describe tele-ophthalmology use by year, provider specialty and patient demographics</a:t>
            </a:r>
            <a:endParaRPr lang="en-US" sz="3800" b="1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39" name="TextBox 46">
            <a:extLst>
              <a:ext uri="{FF2B5EF4-FFF2-40B4-BE49-F238E27FC236}">
                <a16:creationId xmlns:a16="http://schemas.microsoft.com/office/drawing/2014/main" id="{E983AA4F-A5B2-4D7F-8C0A-3BDB3B7D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" y="16563731"/>
            <a:ext cx="9956800" cy="83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254" tIns="87627" rIns="175254" bIns="87627">
            <a:spAutoFit/>
          </a:bodyPr>
          <a:lstStyle/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Deidentified claims data from 2011-2019 from </a:t>
            </a:r>
            <a:r>
              <a:rPr lang="en-US" sz="3800" dirty="0" err="1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OptumLabs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 Data Warehouse</a:t>
            </a:r>
            <a:r>
              <a:rPr lang="en-US" baseline="30000" dirty="0"/>
              <a:t>®</a:t>
            </a:r>
            <a:endParaRPr lang="en-US" sz="3800" baseline="300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eaLnBrk="0" hangingPunct="0"/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eaLnBrk="0" hangingPunct="0"/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eaLnBrk="0" hangingPunct="0"/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b="1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Population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: Patients with documented tele-ophthalmology visits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1" name="Text Box 191">
            <a:extLst>
              <a:ext uri="{FF2B5EF4-FFF2-40B4-BE49-F238E27FC236}">
                <a16:creationId xmlns:a16="http://schemas.microsoft.com/office/drawing/2014/main" id="{3097B3FC-715B-424D-903B-60FF4F84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94" y="15270843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Study Design/Methods</a:t>
            </a:r>
            <a:endParaRPr lang="en-US" sz="6000" b="1" spc="100" dirty="0">
              <a:solidFill>
                <a:srgbClr val="DCAA00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3" name="Text Box 191">
            <a:extLst>
              <a:ext uri="{FF2B5EF4-FFF2-40B4-BE49-F238E27FC236}">
                <a16:creationId xmlns:a16="http://schemas.microsoft.com/office/drawing/2014/main" id="{37651A22-2D6B-40CF-8DB6-2A27DA8E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201" y="6172200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Results</a:t>
            </a:r>
            <a:endParaRPr lang="en-US" sz="6000" b="1" spc="100" dirty="0">
              <a:solidFill>
                <a:srgbClr val="DCAA00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B8EA02F0-FD41-4DE9-980D-6E38AF0A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8333" y="14629858"/>
            <a:ext cx="13141095" cy="15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254" tIns="87627" rIns="175254" bIns="87627">
            <a:spAutoFit/>
          </a:bodyPr>
          <a:lstStyle/>
          <a:p>
            <a:pPr eaLnBrk="0" hangingPunct="0"/>
            <a:r>
              <a:rPr lang="en-US" sz="8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Utilization increased</a:t>
            </a:r>
          </a:p>
        </p:txBody>
      </p:sp>
      <p:sp>
        <p:nvSpPr>
          <p:cNvPr id="45" name="Text Box 191">
            <a:extLst>
              <a:ext uri="{FF2B5EF4-FFF2-40B4-BE49-F238E27FC236}">
                <a16:creationId xmlns:a16="http://schemas.microsoft.com/office/drawing/2014/main" id="{BFAE2AD5-617E-4144-861C-3D6954FE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13043043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Conclusions</a:t>
            </a:r>
            <a:endParaRPr lang="en-US" sz="6000" spc="100" dirty="0">
              <a:solidFill>
                <a:srgbClr val="DCAA00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CC00A89F-996A-4FB5-92D1-D9DEC07B3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14277688"/>
            <a:ext cx="10466776" cy="31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254" tIns="87627" rIns="175254" bIns="87627">
            <a:spAutoFit/>
          </a:bodyPr>
          <a:lstStyle/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Unadjusted utilization rapidly increased after 2015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Lower proportion of claims paid </a:t>
            </a:r>
            <a:r>
              <a:rPr lang="en-US" sz="380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in recent years</a:t>
            </a: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eaLnBrk="0" hangingPunct="0"/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3BA8EA-81FA-4A04-8A53-BB90BB07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18235157"/>
            <a:ext cx="9956800" cy="31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254" tIns="87627" rIns="175254" bIns="87627">
            <a:spAutoFit/>
          </a:bodyPr>
          <a:lstStyle/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Claim payment amount stratified by CPT code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Multivariable logistic regression predicting claim payment/denial</a:t>
            </a:r>
          </a:p>
          <a:p>
            <a:pPr eaLnBrk="0" hangingPunct="0"/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8" name="Text Box 191">
            <a:extLst>
              <a:ext uri="{FF2B5EF4-FFF2-40B4-BE49-F238E27FC236}">
                <a16:creationId xmlns:a16="http://schemas.microsoft.com/office/drawing/2014/main" id="{A79C3C0B-E498-4302-A421-4336E9B1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16942269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Future Directions</a:t>
            </a:r>
            <a:endParaRPr lang="en-US" sz="6000" spc="100" dirty="0">
              <a:solidFill>
                <a:srgbClr val="DCAA00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49" name="TextBox 46">
            <a:extLst>
              <a:ext uri="{FF2B5EF4-FFF2-40B4-BE49-F238E27FC236}">
                <a16:creationId xmlns:a16="http://schemas.microsoft.com/office/drawing/2014/main" id="{1F7E360D-9EED-4491-8822-96305FB3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9600" y="23625915"/>
            <a:ext cx="9956800" cy="7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254" tIns="87627" rIns="175254" bIns="87627">
            <a:spAutoFit/>
          </a:bodyPr>
          <a:lstStyle/>
          <a:p>
            <a:pPr eaLnBrk="0" hangingPunct="0"/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This where copy goes</a:t>
            </a:r>
          </a:p>
        </p:txBody>
      </p:sp>
      <p:sp>
        <p:nvSpPr>
          <p:cNvPr id="50" name="Text Box 191">
            <a:extLst>
              <a:ext uri="{FF2B5EF4-FFF2-40B4-BE49-F238E27FC236}">
                <a16:creationId xmlns:a16="http://schemas.microsoft.com/office/drawing/2014/main" id="{FDEB89C3-4A3C-4228-AFC0-ABCFEF66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28277512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Acknowledgements</a:t>
            </a:r>
            <a:endParaRPr lang="en-US" sz="6000" spc="100" dirty="0">
              <a:solidFill>
                <a:srgbClr val="DCAA00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5CC0B7-3E56-4A03-B3A2-9DB877F94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22649"/>
              </p:ext>
            </p:extLst>
          </p:nvPr>
        </p:nvGraphicFramePr>
        <p:xfrm>
          <a:off x="867981" y="21462246"/>
          <a:ext cx="1165965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521">
                  <a:extLst>
                    <a:ext uri="{9D8B030D-6E8A-4147-A177-3AD203B41FA5}">
                      <a16:colId xmlns:a16="http://schemas.microsoft.com/office/drawing/2014/main" val="457237516"/>
                    </a:ext>
                  </a:extLst>
                </a:gridCol>
                <a:gridCol w="2688045">
                  <a:extLst>
                    <a:ext uri="{9D8B030D-6E8A-4147-A177-3AD203B41FA5}">
                      <a16:colId xmlns:a16="http://schemas.microsoft.com/office/drawing/2014/main" val="2773244618"/>
                    </a:ext>
                  </a:extLst>
                </a:gridCol>
                <a:gridCol w="2328092">
                  <a:extLst>
                    <a:ext uri="{9D8B030D-6E8A-4147-A177-3AD203B41FA5}">
                      <a16:colId xmlns:a16="http://schemas.microsoft.com/office/drawing/2014/main" val="2895619953"/>
                    </a:ext>
                  </a:extLst>
                </a:gridCol>
                <a:gridCol w="3047998">
                  <a:extLst>
                    <a:ext uri="{9D8B030D-6E8A-4147-A177-3AD203B41FA5}">
                      <a16:colId xmlns:a16="http://schemas.microsoft.com/office/drawing/2014/main" val="2252974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Proxima Nova" panose="0200050603000002000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Asynchronous Fundoscopic Image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Fundoscopic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5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defTabSz="749300"/>
                      <a:r>
                        <a:rPr lang="en-US" sz="3200" b="1">
                          <a:latin typeface="Proxima Nova" panose="02000506030000020004"/>
                        </a:rPr>
                        <a:t>CPT codes</a:t>
                      </a:r>
                      <a:endParaRPr lang="en-US" sz="3200" b="1" dirty="0">
                        <a:latin typeface="Proxima Nova" panose="0200050603000002000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Proxima Nova" panose="02000506030000020004"/>
                        </a:rPr>
                        <a:t>92227</a:t>
                      </a:r>
                      <a:endParaRPr lang="en-US" sz="3200" b="1" dirty="0">
                        <a:latin typeface="Proxima Nova" panose="0200050603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Proxima Nova" panose="02000506030000020004"/>
                        </a:rPr>
                        <a:t>92228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Proxima Nova" panose="02000506030000020004"/>
                        </a:rPr>
                        <a:t>92250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27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3200" dirty="0">
                        <a:latin typeface="Proxima Nova" panose="0200050603000002000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Diabetic Retinopathy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Proxima Nova" panose="0200050603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0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Proxima Nova" panose="02000506030000020004"/>
                        </a:rPr>
                        <a:t>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5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Proxima Nova" panose="02000506030000020004"/>
                        </a:rPr>
                        <a:t>Avg. Reimburse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$13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 $22-50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89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Proxima Nova" panose="02000506030000020004"/>
                        </a:rPr>
                        <a:t>RVU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roxima Nova" panose="02000506030000020004"/>
                        </a:rPr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84943"/>
                  </a:ext>
                </a:extLst>
              </a:tr>
            </a:tbl>
          </a:graphicData>
        </a:graphic>
      </p:graphicFrame>
      <p:pic>
        <p:nvPicPr>
          <p:cNvPr id="25" name="Picture 2" descr="Optumlabs">
            <a:extLst>
              <a:ext uri="{FF2B5EF4-FFF2-40B4-BE49-F238E27FC236}">
                <a16:creationId xmlns:a16="http://schemas.microsoft.com/office/drawing/2014/main" id="{35C6A5EF-C40F-4831-A015-959DC6077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342" b="-18608"/>
          <a:stretch/>
        </p:blipFill>
        <p:spPr bwMode="auto">
          <a:xfrm>
            <a:off x="40382830" y="29641935"/>
            <a:ext cx="3795214" cy="1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46">
            <a:extLst>
              <a:ext uri="{FF2B5EF4-FFF2-40B4-BE49-F238E27FC236}">
                <a16:creationId xmlns:a16="http://schemas.microsoft.com/office/drawing/2014/main" id="{3EBDD203-758B-4CA7-9872-3CC03279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60" y="27409868"/>
            <a:ext cx="9956800" cy="427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254" tIns="87627" rIns="175254" bIns="87627">
            <a:spAutoFit/>
          </a:bodyPr>
          <a:lstStyle/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b="1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Variables Collected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: Demographics, Physician Specialty</a:t>
            </a:r>
            <a:endParaRPr lang="en-US" sz="3800" b="1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eaLnBrk="0" hangingPunct="0"/>
            <a:endParaRPr lang="en-US" sz="3800" b="1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b="1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Descriptive statistics: </a:t>
            </a:r>
            <a:r>
              <a:rPr lang="en-US" sz="3800" i="1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t-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tests &amp; chi-square in SAS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Plots using </a:t>
            </a:r>
            <a:r>
              <a:rPr lang="en-US" sz="3800" i="1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ggplot2</a:t>
            </a:r>
            <a:r>
              <a:rPr lang="en-US" sz="3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 in R environment</a:t>
            </a:r>
          </a:p>
          <a:p>
            <a:pPr marL="571500" indent="-571500" eaLnBrk="0" hangingPunct="0">
              <a:buFont typeface="Arial" panose="020B0604020202020204" pitchFamily="34" charset="0"/>
              <a:buChar char="•"/>
            </a:pPr>
            <a:endParaRPr lang="en-US" sz="3800" dirty="0"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0CFC6379-0B7E-4196-91FE-1050E1C90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7543" y="7091625"/>
            <a:ext cx="13141095" cy="31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254" tIns="87627" rIns="175254" bIns="87627">
            <a:spAutoFit/>
          </a:bodyPr>
          <a:lstStyle/>
          <a:p>
            <a:pPr eaLnBrk="0" hangingPunct="0"/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Diabetic retinopathy screening increased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15B97-FB80-4472-BCEA-793FE1AEA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4077" y="8507277"/>
            <a:ext cx="5572227" cy="38286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B9FF46-D3AE-42E0-9C6D-5491CD39F9D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719" y="8507277"/>
            <a:ext cx="5495290" cy="34956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E6F397-17C2-47F4-8EF5-E0743E8B6F2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998" y="5741652"/>
            <a:ext cx="4203700" cy="2522220"/>
          </a:xfrm>
          <a:prstGeom prst="rect">
            <a:avLst/>
          </a:prstGeom>
        </p:spPr>
      </p:pic>
      <p:sp>
        <p:nvSpPr>
          <p:cNvPr id="53" name="Text Box 191">
            <a:extLst>
              <a:ext uri="{FF2B5EF4-FFF2-40B4-BE49-F238E27FC236}">
                <a16:creationId xmlns:a16="http://schemas.microsoft.com/office/drawing/2014/main" id="{7A837120-0379-4ED1-8517-D1C68240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20895453"/>
            <a:ext cx="11123085" cy="1135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75254" tIns="87627" rIns="175254" bIns="122678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76270" algn="l"/>
              </a:tabLst>
              <a:defRPr/>
            </a:pPr>
            <a:r>
              <a:rPr lang="en-US" sz="6000" b="1" spc="100" dirty="0">
                <a:solidFill>
                  <a:srgbClr val="DCAA00"/>
                </a:solidFill>
                <a:latin typeface="Proxima Nova" panose="02000506030000020004" pitchFamily="2" charset="0"/>
                <a:ea typeface="Futura Std Book" charset="0"/>
                <a:cs typeface="Arial" panose="020B0604020202020204" pitchFamily="34" charset="0"/>
              </a:rPr>
              <a:t>References</a:t>
            </a:r>
            <a:endParaRPr lang="en-US" sz="6000" spc="100" dirty="0">
              <a:solidFill>
                <a:srgbClr val="DCAA00"/>
              </a:solidFill>
              <a:latin typeface="Proxima Nova Regular" panose="02000506030000020004" pitchFamily="2" charset="0"/>
              <a:ea typeface="Futura Std Book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A32369-1129-473D-95B5-32640DA01E02}"/>
              </a:ext>
            </a:extLst>
          </p:cNvPr>
          <p:cNvSpPr/>
          <p:nvPr/>
        </p:nvSpPr>
        <p:spPr>
          <a:xfrm>
            <a:off x="14187022" y="7740652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Age Distribution</a:t>
            </a:r>
            <a:endParaRPr lang="en-US" dirty="0"/>
          </a:p>
        </p:txBody>
      </p:sp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C2F2D775-ED18-46DC-931D-CCBB3CB44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7022" y="8507277"/>
            <a:ext cx="9144019" cy="4572009"/>
          </a:xfrm>
          <a:prstGeom prst="rect">
            <a:avLst/>
          </a:prstGeom>
        </p:spPr>
      </p:pic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298DA311-95A0-4C35-BC48-E268A888F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63911" y="16563731"/>
            <a:ext cx="9144019" cy="548641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0012FEA-771B-43CB-8AD7-F47839AE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9183" y="22148682"/>
            <a:ext cx="9956800" cy="657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254" tIns="87627" rIns="175254" bIns="87627">
            <a:spAutoFit/>
          </a:bodyPr>
          <a:lstStyle/>
          <a:p>
            <a:pPr marL="571500" indent="-571500" eaLnBrk="0" hangingPunct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Feng PW, Ahluwalia A, Feng H, Adelman RA. National Trends in the United States Eye Care Workforce from 1995 to 2017. Am J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Ophthalmol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 2020;218:128-35.</a:t>
            </a:r>
          </a:p>
          <a:p>
            <a:pPr marL="571500" indent="-571500" eaLnBrk="0" hangingPunct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Kawaguchi A,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Sharafeldin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 N, Sundaram A, et al. Tele-Ophthalmology for Age-Related Macular Degeneration and Diabetic Retinopathy Screening: A Systematic Review and Meta-Analysis.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Telemed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 J E Health 2018;24(4):301-8.</a:t>
            </a:r>
          </a:p>
          <a:p>
            <a:pPr marL="571500" indent="-571500" eaLnBrk="0" hangingPunct="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Rathi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 S,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Tsui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 E, Mehta N, et al. The Current State of Teleophthalmology in the United States. Ophthalmology 2017;124(12):1729-34.</a:t>
            </a:r>
          </a:p>
          <a:p>
            <a:pPr marL="571500" indent="-571500" eaLnBrk="0" hangingPunct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Ellis MP,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Bacorn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roxima Nova" panose="02000506030000020004"/>
              </a:rPr>
              <a:t> C, Luu KY, et al. Cost Analysis of Teleophthalmology Screening for Diabetic Retinopathy Using Teleophthalmology Billing Codes. Ophthalmic Surg Lasers Imaging Retina 2020;51(5):S26-S34.</a:t>
            </a:r>
          </a:p>
          <a:p>
            <a:pPr marL="742950" indent="-742950" eaLnBrk="0" hangingPunct="0">
              <a:buFont typeface="+mj-lt"/>
              <a:buAutoNum type="arabicPeriod"/>
            </a:pPr>
            <a:endParaRPr lang="en-US" sz="3800" dirty="0">
              <a:solidFill>
                <a:schemeClr val="bg1">
                  <a:lumMod val="50000"/>
                </a:schemeClr>
              </a:solidFill>
              <a:latin typeface="Proxima Nova" panose="02000506030000020004"/>
              <a:ea typeface="Futura Std Book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306334-053E-4DDD-8D82-FE47CBF6E5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15710" y="10711593"/>
            <a:ext cx="10972822" cy="109728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4DE3739-7873-4E0C-A741-3EAB05E8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8826" y="29930454"/>
            <a:ext cx="5742817" cy="9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254" tIns="87627" rIns="175254" bIns="87627">
            <a:spAutoFit/>
          </a:bodyPr>
          <a:lstStyle/>
          <a:p>
            <a:pPr marL="742950" indent="-7429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OptumLabs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 Visiting Fellow: Dr. Glenn Yiu, MD PhD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3D0EB8-561D-4C18-A0A8-F951462F9BEF}"/>
              </a:ext>
            </a:extLst>
          </p:cNvPr>
          <p:cNvSpPr/>
          <p:nvPr/>
        </p:nvSpPr>
        <p:spPr>
          <a:xfrm>
            <a:off x="27044022" y="23513808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cs typeface="Arial" panose="020B0604020202020204" pitchFamily="34" charset="0"/>
              </a:rPr>
              <a:t>92227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94CB9A-FAC9-4F8B-B7FE-245745E4D335}"/>
              </a:ext>
            </a:extLst>
          </p:cNvPr>
          <p:cNvSpPr/>
          <p:nvPr/>
        </p:nvSpPr>
        <p:spPr>
          <a:xfrm>
            <a:off x="53596260" y="12381617"/>
            <a:ext cx="2773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CPT by specialty</a:t>
            </a:r>
            <a:endParaRPr lang="en-US" dirty="0"/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96A91085-0911-EA48-A650-34AD2FE42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49321"/>
              </p:ext>
            </p:extLst>
          </p:nvPr>
        </p:nvGraphicFramePr>
        <p:xfrm>
          <a:off x="23612453" y="22877926"/>
          <a:ext cx="8025637" cy="906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2BE7C9FC-1302-D34D-A5BE-067FBAAE6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47128"/>
              </p:ext>
            </p:extLst>
          </p:nvPr>
        </p:nvGraphicFramePr>
        <p:xfrm>
          <a:off x="30836482" y="24387656"/>
          <a:ext cx="7170004" cy="657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9C9F2A76-19BF-4629-8BE3-483B7EA0BAD3}"/>
              </a:ext>
            </a:extLst>
          </p:cNvPr>
          <p:cNvSpPr/>
          <p:nvPr/>
        </p:nvSpPr>
        <p:spPr>
          <a:xfrm>
            <a:off x="33858595" y="23483565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cs typeface="Arial" panose="020B0604020202020204" pitchFamily="34" charset="0"/>
              </a:rPr>
              <a:t>92228</a:t>
            </a:r>
            <a:endParaRPr lang="en-US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0980DB1-A496-4F35-8BC4-4974705DFE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35321" y="7203811"/>
            <a:ext cx="9144019" cy="5486411"/>
          </a:xfrm>
          <a:prstGeom prst="rect">
            <a:avLst/>
          </a:prstGeom>
        </p:spPr>
      </p:pic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2C79B5C8-0C19-EC41-8E45-BEEFF6E91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216292"/>
              </p:ext>
            </p:extLst>
          </p:nvPr>
        </p:nvGraphicFramePr>
        <p:xfrm>
          <a:off x="14109634" y="24022436"/>
          <a:ext cx="6875228" cy="453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37A3A5A-3777-2A4C-848E-1A532D7A6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321376"/>
              </p:ext>
            </p:extLst>
          </p:nvPr>
        </p:nvGraphicFramePr>
        <p:xfrm>
          <a:off x="14321120" y="29072726"/>
          <a:ext cx="4114800" cy="27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5264D8AF-BADC-5A49-9197-F54C9611C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384526"/>
              </p:ext>
            </p:extLst>
          </p:nvPr>
        </p:nvGraphicFramePr>
        <p:xfrm>
          <a:off x="18887688" y="29072726"/>
          <a:ext cx="41148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9F096E12-843F-4889-B4A3-3C7907F78D1A}"/>
              </a:ext>
            </a:extLst>
          </p:cNvPr>
          <p:cNvSpPr/>
          <p:nvPr/>
        </p:nvSpPr>
        <p:spPr>
          <a:xfrm>
            <a:off x="19768672" y="24418901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cs typeface="Arial" panose="020B0604020202020204" pitchFamily="34" charset="0"/>
              </a:rPr>
              <a:t>92227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0032FB8-6D6F-4E81-AE0C-8A302E1987DB}"/>
              </a:ext>
            </a:extLst>
          </p:cNvPr>
          <p:cNvSpPr/>
          <p:nvPr/>
        </p:nvSpPr>
        <p:spPr>
          <a:xfrm>
            <a:off x="17056490" y="28642238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cs typeface="Arial" panose="020B0604020202020204" pitchFamily="34" charset="0"/>
              </a:rPr>
              <a:t>92228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9C8221-1A5A-4A20-AF8B-261CC258C472}"/>
              </a:ext>
            </a:extLst>
          </p:cNvPr>
          <p:cNvSpPr/>
          <p:nvPr/>
        </p:nvSpPr>
        <p:spPr>
          <a:xfrm>
            <a:off x="21692823" y="28642238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egular" panose="02000506030000020004" pitchFamily="2" charset="0"/>
                <a:cs typeface="Arial" panose="020B0604020202020204" pitchFamily="34" charset="0"/>
              </a:rPr>
              <a:t>92250</a:t>
            </a:r>
            <a:endParaRPr lang="en-US" dirty="0"/>
          </a:p>
        </p:txBody>
      </p:sp>
      <p:sp>
        <p:nvSpPr>
          <p:cNvPr id="51" name="TextBox 46">
            <a:extLst>
              <a:ext uri="{FF2B5EF4-FFF2-40B4-BE49-F238E27FC236}">
                <a16:creationId xmlns:a16="http://schemas.microsoft.com/office/drawing/2014/main" id="{FD2ACC1E-C311-4BAB-80CB-B7B9879E3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979" y="22527026"/>
            <a:ext cx="13141094" cy="12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254" tIns="87627" rIns="175254" bIns="87627">
            <a:spAutoFit/>
          </a:bodyPr>
          <a:lstStyle/>
          <a:p>
            <a:pPr eaLnBrk="0" hangingPunct="0"/>
            <a:r>
              <a:rPr lang="en-US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oxima Nova Regular" panose="02000506030000020004" pitchFamily="2" charset="0"/>
                <a:ea typeface="Futura Std Book" charset="0"/>
                <a:cs typeface="Arial" panose="020B0604020202020204" pitchFamily="34" charset="0"/>
              </a:rPr>
              <a:t>% claims paid decreased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360938C-4E7B-459E-B80D-9A01C9DAEC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307586" y="5188218"/>
            <a:ext cx="10972822" cy="109728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84C1FF-5B91-4C02-8330-7313A22DA28B}"/>
              </a:ext>
            </a:extLst>
          </p:cNvPr>
          <p:cNvSpPr/>
          <p:nvPr/>
        </p:nvSpPr>
        <p:spPr bwMode="auto">
          <a:xfrm>
            <a:off x="38208638" y="6172200"/>
            <a:ext cx="809237" cy="78441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6332" tIns="128168" rIns="256332" bIns="12816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C25A3D-7FF5-40B5-A9BA-AED59DD11911}"/>
              </a:ext>
            </a:extLst>
          </p:cNvPr>
          <p:cNvCxnSpPr/>
          <p:nvPr/>
        </p:nvCxnSpPr>
        <p:spPr bwMode="auto">
          <a:xfrm>
            <a:off x="14020800" y="22402800"/>
            <a:ext cx="22967412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1987878"/>
      </p:ext>
    </p:extLst>
  </p:cSld>
  <p:clrMapOvr>
    <a:masterClrMapping/>
  </p:clrMapOvr>
</p:sld>
</file>

<file path=ppt/theme/theme1.xml><?xml version="1.0" encoding="utf-8"?>
<a:theme xmlns:a="http://schemas.openxmlformats.org/drawingml/2006/main" name="~4728944">
  <a:themeElements>
    <a:clrScheme name="From Davis">
      <a:dk1>
        <a:srgbClr val="1A3F68"/>
      </a:dk1>
      <a:lt1>
        <a:srgbClr val="FFFFFF"/>
      </a:lt1>
      <a:dk2>
        <a:srgbClr val="4C6988"/>
      </a:dk2>
      <a:lt2>
        <a:srgbClr val="F4E4B4"/>
      </a:lt2>
      <a:accent1>
        <a:srgbClr val="DEAA00"/>
      </a:accent1>
      <a:accent2>
        <a:srgbClr val="30A8F2"/>
      </a:accent2>
      <a:accent3>
        <a:srgbClr val="490298"/>
      </a:accent3>
      <a:accent4>
        <a:srgbClr val="66D400"/>
      </a:accent4>
      <a:accent5>
        <a:srgbClr val="FA7500"/>
      </a:accent5>
      <a:accent6>
        <a:srgbClr val="565659"/>
      </a:accent6>
      <a:hlink>
        <a:srgbClr val="221F21"/>
      </a:hlink>
      <a:folHlink>
        <a:srgbClr val="808285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56332" tIns="128168" rIns="256332" bIns="128168" numCol="1" anchor="t" anchorCtr="0" compatLnSpc="1">
        <a:prstTxWarp prst="textNoShape">
          <a:avLst/>
        </a:prstTxWarp>
      </a:bodyPr>
      <a:lstStyle>
        <a:defPPr marL="0" marR="0" indent="0" algn="l" defTabSz="3429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56332" tIns="128168" rIns="256332" bIns="128168" numCol="1" anchor="t" anchorCtr="0" compatLnSpc="1">
        <a:prstTxWarp prst="textNoShape">
          <a:avLst/>
        </a:prstTxWarp>
      </a:bodyPr>
      <a:lstStyle>
        <a:defPPr marL="0" marR="0" indent="0" algn="l" defTabSz="3429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CCA1FAC-FFE8-5942-8B6D-DB7BBE7AC585}" vid="{D6EE3BF2-C669-0E49-9F78-894381F8D6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BB0A8BBB16E40A8727E0FAA9792C7" ma:contentTypeVersion="10" ma:contentTypeDescription="Create a new document." ma:contentTypeScope="" ma:versionID="1dc8a3e9cf68665f95f43e3aca12db1f">
  <xsd:schema xmlns:xsd="http://www.w3.org/2001/XMLSchema" xmlns:xs="http://www.w3.org/2001/XMLSchema" xmlns:p="http://schemas.microsoft.com/office/2006/metadata/properties" xmlns:ns2="09285a61-75b5-4bdc-af67-f20635ae95bb" xmlns:ns3="e894d365-d7ca-471f-8055-44341d0f42ca" targetNamespace="http://schemas.microsoft.com/office/2006/metadata/properties" ma:root="true" ma:fieldsID="3ea6f36721311a54491e45f24bb073a1" ns2:_="" ns3:_="">
    <xsd:import namespace="09285a61-75b5-4bdc-af67-f20635ae95bb"/>
    <xsd:import namespace="e894d365-d7ca-471f-8055-44341d0f42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85a61-75b5-4bdc-af67-f20635ae95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4d365-d7ca-471f-8055-44341d0f42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827AA8-22D4-470C-83C5-2FB1DB938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85a61-75b5-4bdc-af67-f20635ae95bb"/>
    <ds:schemaRef ds:uri="e894d365-d7ca-471f-8055-44341d0f42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133AF1-756E-4729-94DB-304BA6236F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833AF6-B017-4498-B473-18708928B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367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Proxima Nova</vt:lpstr>
      <vt:lpstr>Proxima Nova Regular</vt:lpstr>
      <vt:lpstr>Times</vt:lpstr>
      <vt:lpstr>Times New Roman</vt:lpstr>
      <vt:lpstr>~4728944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A Carrick</dc:creator>
  <cp:lastModifiedBy>Monica Keiko Lieng</cp:lastModifiedBy>
  <cp:revision>22</cp:revision>
  <cp:lastPrinted>2019-05-21T22:24:44Z</cp:lastPrinted>
  <dcterms:created xsi:type="dcterms:W3CDTF">2019-01-18T19:03:01Z</dcterms:created>
  <dcterms:modified xsi:type="dcterms:W3CDTF">2021-02-17T04:58:22Z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0x010100973BB0A8BBB16E40A8727E0FAA9792C7</vt:lpwstr>
  </property>
</Properties>
</file>