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F933021-126E-4CDE-AFE8-AA9B570D2669}">
          <p14:sldIdLst>
            <p14:sldId id="256"/>
            <p14:sldId id="257"/>
            <p14:sldId id="258"/>
            <p14:sldId id="259"/>
            <p14:sldId id="260"/>
            <p14:sldId id="261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i Ann Baker" userId="c936bf8d-3037-4f06-bf84-70b4c219876b" providerId="ADAL" clId="{010E9B46-16F2-465D-9C4C-2A3B4E423B26}"/>
    <pc:docChg chg="undo custSel modSld">
      <pc:chgData name="Lori Ann Baker" userId="c936bf8d-3037-4f06-bf84-70b4c219876b" providerId="ADAL" clId="{010E9B46-16F2-465D-9C4C-2A3B4E423B26}" dt="2024-10-02T22:38:07.441" v="285" actId="2711"/>
      <pc:docMkLst>
        <pc:docMk/>
      </pc:docMkLst>
      <pc:sldChg chg="modSp mod">
        <pc:chgData name="Lori Ann Baker" userId="c936bf8d-3037-4f06-bf84-70b4c219876b" providerId="ADAL" clId="{010E9B46-16F2-465D-9C4C-2A3B4E423B26}" dt="2024-10-02T22:18:16.485" v="14" actId="20577"/>
        <pc:sldMkLst>
          <pc:docMk/>
          <pc:sldMk cId="354400714" sldId="258"/>
        </pc:sldMkLst>
        <pc:spChg chg="mod">
          <ac:chgData name="Lori Ann Baker" userId="c936bf8d-3037-4f06-bf84-70b4c219876b" providerId="ADAL" clId="{010E9B46-16F2-465D-9C4C-2A3B4E423B26}" dt="2024-10-02T22:18:16.485" v="14" actId="20577"/>
          <ac:spMkLst>
            <pc:docMk/>
            <pc:sldMk cId="354400714" sldId="258"/>
            <ac:spMk id="3" creationId="{F3889ADA-2106-3493-761B-9002566A6590}"/>
          </ac:spMkLst>
        </pc:spChg>
      </pc:sldChg>
      <pc:sldChg chg="modSp mod">
        <pc:chgData name="Lori Ann Baker" userId="c936bf8d-3037-4f06-bf84-70b4c219876b" providerId="ADAL" clId="{010E9B46-16F2-465D-9C4C-2A3B4E423B26}" dt="2024-10-02T22:20:41.116" v="62" actId="33524"/>
        <pc:sldMkLst>
          <pc:docMk/>
          <pc:sldMk cId="1016644792" sldId="261"/>
        </pc:sldMkLst>
        <pc:spChg chg="mod">
          <ac:chgData name="Lori Ann Baker" userId="c936bf8d-3037-4f06-bf84-70b4c219876b" providerId="ADAL" clId="{010E9B46-16F2-465D-9C4C-2A3B4E423B26}" dt="2024-10-02T22:20:41.116" v="62" actId="33524"/>
          <ac:spMkLst>
            <pc:docMk/>
            <pc:sldMk cId="1016644792" sldId="261"/>
            <ac:spMk id="3" creationId="{F29AF171-5AB9-6054-4106-0226693499C6}"/>
          </ac:spMkLst>
        </pc:spChg>
      </pc:sldChg>
      <pc:sldChg chg="modSp mod">
        <pc:chgData name="Lori Ann Baker" userId="c936bf8d-3037-4f06-bf84-70b4c219876b" providerId="ADAL" clId="{010E9B46-16F2-465D-9C4C-2A3B4E423B26}" dt="2024-10-02T22:38:07.441" v="285" actId="2711"/>
        <pc:sldMkLst>
          <pc:docMk/>
          <pc:sldMk cId="502799253" sldId="264"/>
        </pc:sldMkLst>
        <pc:spChg chg="mod">
          <ac:chgData name="Lori Ann Baker" userId="c936bf8d-3037-4f06-bf84-70b4c219876b" providerId="ADAL" clId="{010E9B46-16F2-465D-9C4C-2A3B4E423B26}" dt="2024-10-02T22:35:13.860" v="276" actId="14100"/>
          <ac:spMkLst>
            <pc:docMk/>
            <pc:sldMk cId="502799253" sldId="264"/>
            <ac:spMk id="2" creationId="{F1FBD197-40B2-7734-B38A-CDC8FA6B352B}"/>
          </ac:spMkLst>
        </pc:spChg>
        <pc:spChg chg="mod">
          <ac:chgData name="Lori Ann Baker" userId="c936bf8d-3037-4f06-bf84-70b4c219876b" providerId="ADAL" clId="{010E9B46-16F2-465D-9C4C-2A3B4E423B26}" dt="2024-10-02T22:38:07.441" v="285" actId="2711"/>
          <ac:spMkLst>
            <pc:docMk/>
            <pc:sldMk cId="502799253" sldId="264"/>
            <ac:spMk id="3" creationId="{F3889ADA-2106-3493-761B-9002566A6590}"/>
          </ac:spMkLst>
        </pc:spChg>
      </pc:sldChg>
    </pc:docChg>
  </pc:docChgLst>
  <pc:docChgLst>
    <pc:chgData name="Lori Ann Baker" userId="c936bf8d-3037-4f06-bf84-70b4c219876b" providerId="ADAL" clId="{E13AF7F0-4D4D-4568-A6C4-DCE761A54AE8}"/>
    <pc:docChg chg="modSld">
      <pc:chgData name="Lori Ann Baker" userId="c936bf8d-3037-4f06-bf84-70b4c219876b" providerId="ADAL" clId="{E13AF7F0-4D4D-4568-A6C4-DCE761A54AE8}" dt="2023-12-05T16:40:06.685" v="30" actId="20577"/>
      <pc:docMkLst>
        <pc:docMk/>
      </pc:docMkLst>
      <pc:sldChg chg="modSp mod">
        <pc:chgData name="Lori Ann Baker" userId="c936bf8d-3037-4f06-bf84-70b4c219876b" providerId="ADAL" clId="{E13AF7F0-4D4D-4568-A6C4-DCE761A54AE8}" dt="2023-12-05T16:40:06.685" v="30" actId="20577"/>
        <pc:sldMkLst>
          <pc:docMk/>
          <pc:sldMk cId="1016644792" sldId="261"/>
        </pc:sldMkLst>
        <pc:spChg chg="mod">
          <ac:chgData name="Lori Ann Baker" userId="c936bf8d-3037-4f06-bf84-70b4c219876b" providerId="ADAL" clId="{E13AF7F0-4D4D-4568-A6C4-DCE761A54AE8}" dt="2023-12-05T16:39:27.416" v="0" actId="20577"/>
          <ac:spMkLst>
            <pc:docMk/>
            <pc:sldMk cId="1016644792" sldId="261"/>
            <ac:spMk id="2" creationId="{C5271854-E757-8717-D2A0-B967F4399BCC}"/>
          </ac:spMkLst>
        </pc:spChg>
        <pc:spChg chg="mod">
          <ac:chgData name="Lori Ann Baker" userId="c936bf8d-3037-4f06-bf84-70b4c219876b" providerId="ADAL" clId="{E13AF7F0-4D4D-4568-A6C4-DCE761A54AE8}" dt="2023-12-05T16:40:06.685" v="30" actId="20577"/>
          <ac:spMkLst>
            <pc:docMk/>
            <pc:sldMk cId="1016644792" sldId="261"/>
            <ac:spMk id="3" creationId="{F29AF171-5AB9-6054-4106-0226693499C6}"/>
          </ac:spMkLst>
        </pc:spChg>
      </pc:sldChg>
    </pc:docChg>
  </pc:docChgLst>
  <pc:docChgLst>
    <pc:chgData name="Lori Ann Baker" userId="c936bf8d-3037-4f06-bf84-70b4c219876b" providerId="ADAL" clId="{CD0CA7A2-D2A9-4F21-9C78-7456FEA06E22}"/>
    <pc:docChg chg="undo custSel addSld delSld modSld sldOrd modMainMaster addSection delSection modSection">
      <pc:chgData name="Lori Ann Baker" userId="c936bf8d-3037-4f06-bf84-70b4c219876b" providerId="ADAL" clId="{CD0CA7A2-D2A9-4F21-9C78-7456FEA06E22}" dt="2023-11-20T18:56:44.804" v="2866" actId="207"/>
      <pc:docMkLst>
        <pc:docMk/>
      </pc:docMkLst>
      <pc:sldChg chg="setBg">
        <pc:chgData name="Lori Ann Baker" userId="c936bf8d-3037-4f06-bf84-70b4c219876b" providerId="ADAL" clId="{CD0CA7A2-D2A9-4F21-9C78-7456FEA06E22}" dt="2023-11-20T17:32:40.074" v="38"/>
        <pc:sldMkLst>
          <pc:docMk/>
          <pc:sldMk cId="2412712405" sldId="256"/>
        </pc:sldMkLst>
      </pc:sldChg>
      <pc:sldChg chg="modSp mod setBg">
        <pc:chgData name="Lori Ann Baker" userId="c936bf8d-3037-4f06-bf84-70b4c219876b" providerId="ADAL" clId="{CD0CA7A2-D2A9-4F21-9C78-7456FEA06E22}" dt="2023-11-20T17:36:43.495" v="126" actId="5793"/>
        <pc:sldMkLst>
          <pc:docMk/>
          <pc:sldMk cId="4117472304" sldId="257"/>
        </pc:sldMkLst>
        <pc:spChg chg="mod">
          <ac:chgData name="Lori Ann Baker" userId="c936bf8d-3037-4f06-bf84-70b4c219876b" providerId="ADAL" clId="{CD0CA7A2-D2A9-4F21-9C78-7456FEA06E22}" dt="2023-11-20T17:30:57.662" v="32" actId="20577"/>
          <ac:spMkLst>
            <pc:docMk/>
            <pc:sldMk cId="4117472304" sldId="257"/>
            <ac:spMk id="2" creationId="{4BFA2617-DD57-5553-3B7A-C49236A832A7}"/>
          </ac:spMkLst>
        </pc:spChg>
        <pc:spChg chg="mod">
          <ac:chgData name="Lori Ann Baker" userId="c936bf8d-3037-4f06-bf84-70b4c219876b" providerId="ADAL" clId="{CD0CA7A2-D2A9-4F21-9C78-7456FEA06E22}" dt="2023-11-20T17:36:43.495" v="126" actId="5793"/>
          <ac:spMkLst>
            <pc:docMk/>
            <pc:sldMk cId="4117472304" sldId="257"/>
            <ac:spMk id="3" creationId="{B0146D6C-0A2D-7235-7833-B444E8D9CFAF}"/>
          </ac:spMkLst>
        </pc:spChg>
      </pc:sldChg>
      <pc:sldChg chg="modSp new mod setBg">
        <pc:chgData name="Lori Ann Baker" userId="c936bf8d-3037-4f06-bf84-70b4c219876b" providerId="ADAL" clId="{CD0CA7A2-D2A9-4F21-9C78-7456FEA06E22}" dt="2023-11-20T17:58:04.629" v="507" actId="20577"/>
        <pc:sldMkLst>
          <pc:docMk/>
          <pc:sldMk cId="354400714" sldId="258"/>
        </pc:sldMkLst>
        <pc:spChg chg="mod">
          <ac:chgData name="Lori Ann Baker" userId="c936bf8d-3037-4f06-bf84-70b4c219876b" providerId="ADAL" clId="{CD0CA7A2-D2A9-4F21-9C78-7456FEA06E22}" dt="2023-11-20T17:41:46.967" v="157" actId="122"/>
          <ac:spMkLst>
            <pc:docMk/>
            <pc:sldMk cId="354400714" sldId="258"/>
            <ac:spMk id="2" creationId="{F1FBD197-40B2-7734-B38A-CDC8FA6B352B}"/>
          </ac:spMkLst>
        </pc:spChg>
        <pc:spChg chg="mod">
          <ac:chgData name="Lori Ann Baker" userId="c936bf8d-3037-4f06-bf84-70b4c219876b" providerId="ADAL" clId="{CD0CA7A2-D2A9-4F21-9C78-7456FEA06E22}" dt="2023-11-20T17:58:04.629" v="507" actId="20577"/>
          <ac:spMkLst>
            <pc:docMk/>
            <pc:sldMk cId="354400714" sldId="258"/>
            <ac:spMk id="3" creationId="{F3889ADA-2106-3493-761B-9002566A6590}"/>
          </ac:spMkLst>
        </pc:spChg>
      </pc:sldChg>
      <pc:sldChg chg="new del setBg">
        <pc:chgData name="Lori Ann Baker" userId="c936bf8d-3037-4f06-bf84-70b4c219876b" providerId="ADAL" clId="{CD0CA7A2-D2A9-4F21-9C78-7456FEA06E22}" dt="2023-11-20T17:40:11.686" v="130" actId="2696"/>
        <pc:sldMkLst>
          <pc:docMk/>
          <pc:sldMk cId="4124705879" sldId="258"/>
        </pc:sldMkLst>
      </pc:sldChg>
      <pc:sldChg chg="modSp new mod setBg">
        <pc:chgData name="Lori Ann Baker" userId="c936bf8d-3037-4f06-bf84-70b4c219876b" providerId="ADAL" clId="{CD0CA7A2-D2A9-4F21-9C78-7456FEA06E22}" dt="2023-11-20T18:18:36.152" v="1089" actId="20577"/>
        <pc:sldMkLst>
          <pc:docMk/>
          <pc:sldMk cId="1998833793" sldId="259"/>
        </pc:sldMkLst>
        <pc:spChg chg="mod">
          <ac:chgData name="Lori Ann Baker" userId="c936bf8d-3037-4f06-bf84-70b4c219876b" providerId="ADAL" clId="{CD0CA7A2-D2A9-4F21-9C78-7456FEA06E22}" dt="2023-11-20T18:00:43.783" v="536" actId="122"/>
          <ac:spMkLst>
            <pc:docMk/>
            <pc:sldMk cId="1998833793" sldId="259"/>
            <ac:spMk id="2" creationId="{C5271854-E757-8717-D2A0-B967F4399BCC}"/>
          </ac:spMkLst>
        </pc:spChg>
        <pc:spChg chg="mod">
          <ac:chgData name="Lori Ann Baker" userId="c936bf8d-3037-4f06-bf84-70b4c219876b" providerId="ADAL" clId="{CD0CA7A2-D2A9-4F21-9C78-7456FEA06E22}" dt="2023-11-20T18:18:36.152" v="1089" actId="20577"/>
          <ac:spMkLst>
            <pc:docMk/>
            <pc:sldMk cId="1998833793" sldId="259"/>
            <ac:spMk id="3" creationId="{F29AF171-5AB9-6054-4106-0226693499C6}"/>
          </ac:spMkLst>
        </pc:spChg>
      </pc:sldChg>
      <pc:sldChg chg="modSp new mod setBg">
        <pc:chgData name="Lori Ann Baker" userId="c936bf8d-3037-4f06-bf84-70b4c219876b" providerId="ADAL" clId="{CD0CA7A2-D2A9-4F21-9C78-7456FEA06E22}" dt="2023-11-20T18:35:25.397" v="2155" actId="20577"/>
        <pc:sldMkLst>
          <pc:docMk/>
          <pc:sldMk cId="2293383872" sldId="260"/>
        </pc:sldMkLst>
        <pc:spChg chg="mod">
          <ac:chgData name="Lori Ann Baker" userId="c936bf8d-3037-4f06-bf84-70b4c219876b" providerId="ADAL" clId="{CD0CA7A2-D2A9-4F21-9C78-7456FEA06E22}" dt="2023-11-20T18:20:38.311" v="1143" actId="20577"/>
          <ac:spMkLst>
            <pc:docMk/>
            <pc:sldMk cId="2293383872" sldId="260"/>
            <ac:spMk id="2" creationId="{D7D3E3A3-992E-DC34-88BD-DB910E105D40}"/>
          </ac:spMkLst>
        </pc:spChg>
        <pc:spChg chg="mod">
          <ac:chgData name="Lori Ann Baker" userId="c936bf8d-3037-4f06-bf84-70b4c219876b" providerId="ADAL" clId="{CD0CA7A2-D2A9-4F21-9C78-7456FEA06E22}" dt="2023-11-20T18:24:15.967" v="1335" actId="20577"/>
          <ac:spMkLst>
            <pc:docMk/>
            <pc:sldMk cId="2293383872" sldId="260"/>
            <ac:spMk id="3" creationId="{FCBE5D57-2A74-1DA6-B7D3-36F544A5D4D6}"/>
          </ac:spMkLst>
        </pc:spChg>
        <pc:spChg chg="mod">
          <ac:chgData name="Lori Ann Baker" userId="c936bf8d-3037-4f06-bf84-70b4c219876b" providerId="ADAL" clId="{CD0CA7A2-D2A9-4F21-9C78-7456FEA06E22}" dt="2023-11-20T18:35:25.397" v="2155" actId="20577"/>
          <ac:spMkLst>
            <pc:docMk/>
            <pc:sldMk cId="2293383872" sldId="260"/>
            <ac:spMk id="4" creationId="{3CA5CD9A-3BCE-DE5B-514C-1AB8791F7D48}"/>
          </ac:spMkLst>
        </pc:spChg>
      </pc:sldChg>
      <pc:sldChg chg="modSp add mod ord">
        <pc:chgData name="Lori Ann Baker" userId="c936bf8d-3037-4f06-bf84-70b4c219876b" providerId="ADAL" clId="{CD0CA7A2-D2A9-4F21-9C78-7456FEA06E22}" dt="2023-11-20T18:44:35.470" v="2698" actId="20577"/>
        <pc:sldMkLst>
          <pc:docMk/>
          <pc:sldMk cId="1016644792" sldId="261"/>
        </pc:sldMkLst>
        <pc:spChg chg="mod">
          <ac:chgData name="Lori Ann Baker" userId="c936bf8d-3037-4f06-bf84-70b4c219876b" providerId="ADAL" clId="{CD0CA7A2-D2A9-4F21-9C78-7456FEA06E22}" dt="2023-11-20T18:31:19.364" v="1720" actId="115"/>
          <ac:spMkLst>
            <pc:docMk/>
            <pc:sldMk cId="1016644792" sldId="261"/>
            <ac:spMk id="2" creationId="{C5271854-E757-8717-D2A0-B967F4399BCC}"/>
          </ac:spMkLst>
        </pc:spChg>
        <pc:spChg chg="mod">
          <ac:chgData name="Lori Ann Baker" userId="c936bf8d-3037-4f06-bf84-70b4c219876b" providerId="ADAL" clId="{CD0CA7A2-D2A9-4F21-9C78-7456FEA06E22}" dt="2023-11-20T18:44:35.470" v="2698" actId="20577"/>
          <ac:spMkLst>
            <pc:docMk/>
            <pc:sldMk cId="1016644792" sldId="261"/>
            <ac:spMk id="3" creationId="{F29AF171-5AB9-6054-4106-0226693499C6}"/>
          </ac:spMkLst>
        </pc:spChg>
      </pc:sldChg>
      <pc:sldChg chg="modSp add del mod ord">
        <pc:chgData name="Lori Ann Baker" userId="c936bf8d-3037-4f06-bf84-70b4c219876b" providerId="ADAL" clId="{CD0CA7A2-D2A9-4F21-9C78-7456FEA06E22}" dt="2023-11-20T18:42:53.439" v="2672" actId="2696"/>
        <pc:sldMkLst>
          <pc:docMk/>
          <pc:sldMk cId="251061676" sldId="262"/>
        </pc:sldMkLst>
        <pc:spChg chg="mod">
          <ac:chgData name="Lori Ann Baker" userId="c936bf8d-3037-4f06-bf84-70b4c219876b" providerId="ADAL" clId="{CD0CA7A2-D2A9-4F21-9C78-7456FEA06E22}" dt="2023-11-20T18:37:35.172" v="2204" actId="20577"/>
          <ac:spMkLst>
            <pc:docMk/>
            <pc:sldMk cId="251061676" sldId="262"/>
            <ac:spMk id="2" creationId="{F1FBD197-40B2-7734-B38A-CDC8FA6B352B}"/>
          </ac:spMkLst>
        </pc:spChg>
        <pc:spChg chg="mod">
          <ac:chgData name="Lori Ann Baker" userId="c936bf8d-3037-4f06-bf84-70b4c219876b" providerId="ADAL" clId="{CD0CA7A2-D2A9-4F21-9C78-7456FEA06E22}" dt="2023-11-20T18:38:31.425" v="2210" actId="207"/>
          <ac:spMkLst>
            <pc:docMk/>
            <pc:sldMk cId="251061676" sldId="262"/>
            <ac:spMk id="3" creationId="{F3889ADA-2106-3493-761B-9002566A6590}"/>
          </ac:spMkLst>
        </pc:spChg>
      </pc:sldChg>
      <pc:sldChg chg="modSp add mod">
        <pc:chgData name="Lori Ann Baker" userId="c936bf8d-3037-4f06-bf84-70b4c219876b" providerId="ADAL" clId="{CD0CA7A2-D2A9-4F21-9C78-7456FEA06E22}" dt="2023-11-20T18:42:33.134" v="2671" actId="255"/>
        <pc:sldMkLst>
          <pc:docMk/>
          <pc:sldMk cId="4106318757" sldId="263"/>
        </pc:sldMkLst>
        <pc:spChg chg="mod">
          <ac:chgData name="Lori Ann Baker" userId="c936bf8d-3037-4f06-bf84-70b4c219876b" providerId="ADAL" clId="{CD0CA7A2-D2A9-4F21-9C78-7456FEA06E22}" dt="2023-11-20T18:42:33.134" v="2671" actId="255"/>
          <ac:spMkLst>
            <pc:docMk/>
            <pc:sldMk cId="4106318757" sldId="263"/>
            <ac:spMk id="3" creationId="{F3889ADA-2106-3493-761B-9002566A6590}"/>
          </ac:spMkLst>
        </pc:spChg>
      </pc:sldChg>
      <pc:sldChg chg="modSp add mod">
        <pc:chgData name="Lori Ann Baker" userId="c936bf8d-3037-4f06-bf84-70b4c219876b" providerId="ADAL" clId="{CD0CA7A2-D2A9-4F21-9C78-7456FEA06E22}" dt="2023-11-20T18:53:03.934" v="2777" actId="2711"/>
        <pc:sldMkLst>
          <pc:docMk/>
          <pc:sldMk cId="502799253" sldId="264"/>
        </pc:sldMkLst>
        <pc:spChg chg="mod">
          <ac:chgData name="Lori Ann Baker" userId="c936bf8d-3037-4f06-bf84-70b4c219876b" providerId="ADAL" clId="{CD0CA7A2-D2A9-4F21-9C78-7456FEA06E22}" dt="2023-11-20T18:53:03.934" v="2777" actId="2711"/>
          <ac:spMkLst>
            <pc:docMk/>
            <pc:sldMk cId="502799253" sldId="264"/>
            <ac:spMk id="3" creationId="{F3889ADA-2106-3493-761B-9002566A6590}"/>
          </ac:spMkLst>
        </pc:spChg>
      </pc:sldChg>
      <pc:sldChg chg="modSp new mod setBg">
        <pc:chgData name="Lori Ann Baker" userId="c936bf8d-3037-4f06-bf84-70b4c219876b" providerId="ADAL" clId="{CD0CA7A2-D2A9-4F21-9C78-7456FEA06E22}" dt="2023-11-20T18:56:44.804" v="2866" actId="207"/>
        <pc:sldMkLst>
          <pc:docMk/>
          <pc:sldMk cId="45663496" sldId="265"/>
        </pc:sldMkLst>
        <pc:spChg chg="mod">
          <ac:chgData name="Lori Ann Baker" userId="c936bf8d-3037-4f06-bf84-70b4c219876b" providerId="ADAL" clId="{CD0CA7A2-D2A9-4F21-9C78-7456FEA06E22}" dt="2023-11-20T18:56:44.804" v="2866" actId="207"/>
          <ac:spMkLst>
            <pc:docMk/>
            <pc:sldMk cId="45663496" sldId="265"/>
            <ac:spMk id="2" creationId="{D9FC4712-CD46-19CD-759C-FCD497C0ADFA}"/>
          </ac:spMkLst>
        </pc:spChg>
      </pc:sldChg>
      <pc:sldChg chg="new del setBg">
        <pc:chgData name="Lori Ann Baker" userId="c936bf8d-3037-4f06-bf84-70b4c219876b" providerId="ADAL" clId="{CD0CA7A2-D2A9-4F21-9C78-7456FEA06E22}" dt="2023-11-20T18:55:19.390" v="2783" actId="2696"/>
        <pc:sldMkLst>
          <pc:docMk/>
          <pc:sldMk cId="1714079377" sldId="265"/>
        </pc:sldMkLst>
      </pc:sldChg>
      <pc:sldMasterChg chg="setBg modSldLayout">
        <pc:chgData name="Lori Ann Baker" userId="c936bf8d-3037-4f06-bf84-70b4c219876b" providerId="ADAL" clId="{CD0CA7A2-D2A9-4F21-9C78-7456FEA06E22}" dt="2023-11-20T17:32:40.074" v="38"/>
        <pc:sldMasterMkLst>
          <pc:docMk/>
          <pc:sldMasterMk cId="968551366" sldId="2147483674"/>
        </pc:sldMasterMkLst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1223327449" sldId="2147483663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4097486222" sldId="2147483664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1122214489" sldId="2147483665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1836588669" sldId="2147483666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2791208971" sldId="2147483667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3272219119" sldId="2147483668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1429945787" sldId="2147483669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2542221509" sldId="2147483670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1840072915" sldId="2147483671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3792144042" sldId="2147483672"/>
          </pc:sldLayoutMkLst>
        </pc:sldLayoutChg>
        <pc:sldLayoutChg chg="setBg">
          <pc:chgData name="Lori Ann Baker" userId="c936bf8d-3037-4f06-bf84-70b4c219876b" providerId="ADAL" clId="{CD0CA7A2-D2A9-4F21-9C78-7456FEA06E22}" dt="2023-11-20T17:32:40.074" v="38"/>
          <pc:sldLayoutMkLst>
            <pc:docMk/>
            <pc:sldMasterMk cId="968551366" sldId="2147483674"/>
            <pc:sldLayoutMk cId="3559758002" sldId="2147483673"/>
          </pc:sldLayoutMkLst>
        </pc:sldLayoutChg>
      </pc:sldMasterChg>
    </pc:docChg>
  </pc:docChgLst>
  <pc:docChgLst>
    <pc:chgData name="Lori Ann Baker" userId="c936bf8d-3037-4f06-bf84-70b4c219876b" providerId="ADAL" clId="{9AE15779-EBC5-4070-9EF9-84F0AEA5EB5E}"/>
    <pc:docChg chg="custSel modSld">
      <pc:chgData name="Lori Ann Baker" userId="c936bf8d-3037-4f06-bf84-70b4c219876b" providerId="ADAL" clId="{9AE15779-EBC5-4070-9EF9-84F0AEA5EB5E}" dt="2024-04-30T16:38:18.742" v="156" actId="255"/>
      <pc:docMkLst>
        <pc:docMk/>
      </pc:docMkLst>
      <pc:sldChg chg="modSp mod">
        <pc:chgData name="Lori Ann Baker" userId="c936bf8d-3037-4f06-bf84-70b4c219876b" providerId="ADAL" clId="{9AE15779-EBC5-4070-9EF9-84F0AEA5EB5E}" dt="2024-04-30T16:25:37.912" v="15" actId="20577"/>
        <pc:sldMkLst>
          <pc:docMk/>
          <pc:sldMk cId="354400714" sldId="258"/>
        </pc:sldMkLst>
        <pc:spChg chg="mod">
          <ac:chgData name="Lori Ann Baker" userId="c936bf8d-3037-4f06-bf84-70b4c219876b" providerId="ADAL" clId="{9AE15779-EBC5-4070-9EF9-84F0AEA5EB5E}" dt="2024-04-30T16:25:37.912" v="15" actId="20577"/>
          <ac:spMkLst>
            <pc:docMk/>
            <pc:sldMk cId="354400714" sldId="258"/>
            <ac:spMk id="3" creationId="{F3889ADA-2106-3493-761B-9002566A6590}"/>
          </ac:spMkLst>
        </pc:spChg>
      </pc:sldChg>
      <pc:sldChg chg="modSp mod">
        <pc:chgData name="Lori Ann Baker" userId="c936bf8d-3037-4f06-bf84-70b4c219876b" providerId="ADAL" clId="{9AE15779-EBC5-4070-9EF9-84F0AEA5EB5E}" dt="2024-04-30T16:37:24.507" v="141" actId="255"/>
        <pc:sldMkLst>
          <pc:docMk/>
          <pc:sldMk cId="4106318757" sldId="263"/>
        </pc:sldMkLst>
        <pc:spChg chg="mod">
          <ac:chgData name="Lori Ann Baker" userId="c936bf8d-3037-4f06-bf84-70b4c219876b" providerId="ADAL" clId="{9AE15779-EBC5-4070-9EF9-84F0AEA5EB5E}" dt="2024-04-30T16:37:24.507" v="141" actId="255"/>
          <ac:spMkLst>
            <pc:docMk/>
            <pc:sldMk cId="4106318757" sldId="263"/>
            <ac:spMk id="3" creationId="{F3889ADA-2106-3493-761B-9002566A6590}"/>
          </ac:spMkLst>
        </pc:spChg>
      </pc:sldChg>
      <pc:sldChg chg="modSp mod">
        <pc:chgData name="Lori Ann Baker" userId="c936bf8d-3037-4f06-bf84-70b4c219876b" providerId="ADAL" clId="{9AE15779-EBC5-4070-9EF9-84F0AEA5EB5E}" dt="2024-04-30T16:38:18.742" v="156" actId="255"/>
        <pc:sldMkLst>
          <pc:docMk/>
          <pc:sldMk cId="502799253" sldId="264"/>
        </pc:sldMkLst>
        <pc:spChg chg="mod">
          <ac:chgData name="Lori Ann Baker" userId="c936bf8d-3037-4f06-bf84-70b4c219876b" providerId="ADAL" clId="{9AE15779-EBC5-4070-9EF9-84F0AEA5EB5E}" dt="2024-04-30T16:38:18.742" v="156" actId="255"/>
          <ac:spMkLst>
            <pc:docMk/>
            <pc:sldMk cId="502799253" sldId="264"/>
            <ac:spMk id="3" creationId="{F3889ADA-2106-3493-761B-9002566A65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CD60141-EEBD-4EC1-8E34-0344C16A1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8308" y="0"/>
            <a:ext cx="6873692" cy="6858000"/>
          </a:xfrm>
          <a:custGeom>
            <a:avLst/>
            <a:gdLst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0 w 12192000"/>
              <a:gd name="connsiteY6" fmla="*/ 0 h 6858000"/>
              <a:gd name="connsiteX7" fmla="*/ 6700 w 12192000"/>
              <a:gd name="connsiteY7" fmla="*/ 0 h 6858000"/>
              <a:gd name="connsiteX8" fmla="*/ 6700 w 12192000"/>
              <a:gd name="connsiteY8" fmla="*/ 6858000 h 6858000"/>
              <a:gd name="connsiteX9" fmla="*/ 0 w 12192000"/>
              <a:gd name="connsiteY9" fmla="*/ 6858000 h 6858000"/>
              <a:gd name="connsiteX0" fmla="*/ 113289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5318308 w 12192000"/>
              <a:gd name="connsiteY3" fmla="*/ 6858000 h 6858000"/>
              <a:gd name="connsiteX4" fmla="*/ 11328897 w 12192000"/>
              <a:gd name="connsiteY4" fmla="*/ 4 h 6858000"/>
              <a:gd name="connsiteX5" fmla="*/ 11328898 w 12192000"/>
              <a:gd name="connsiteY5" fmla="*/ 2 h 6858000"/>
              <a:gd name="connsiteX6" fmla="*/ 11328900 w 12192000"/>
              <a:gd name="connsiteY6" fmla="*/ 0 h 6858000"/>
              <a:gd name="connsiteX7" fmla="*/ 0 w 12192000"/>
              <a:gd name="connsiteY7" fmla="*/ 6858000 h 6858000"/>
              <a:gd name="connsiteX8" fmla="*/ 6700 w 12192000"/>
              <a:gd name="connsiteY8" fmla="*/ 0 h 6858000"/>
              <a:gd name="connsiteX9" fmla="*/ 6700 w 12192000"/>
              <a:gd name="connsiteY9" fmla="*/ 6858000 h 6858000"/>
              <a:gd name="connsiteX10" fmla="*/ 0 w 12192000"/>
              <a:gd name="connsiteY10" fmla="*/ 6858000 h 6858000"/>
              <a:gd name="connsiteX0" fmla="*/ 11322200 w 12185300"/>
              <a:gd name="connsiteY0" fmla="*/ 0 h 6858000"/>
              <a:gd name="connsiteX1" fmla="*/ 12185300 w 12185300"/>
              <a:gd name="connsiteY1" fmla="*/ 0 h 6858000"/>
              <a:gd name="connsiteX2" fmla="*/ 12185300 w 12185300"/>
              <a:gd name="connsiteY2" fmla="*/ 6858000 h 6858000"/>
              <a:gd name="connsiteX3" fmla="*/ 5311608 w 12185300"/>
              <a:gd name="connsiteY3" fmla="*/ 6858000 h 6858000"/>
              <a:gd name="connsiteX4" fmla="*/ 11322197 w 12185300"/>
              <a:gd name="connsiteY4" fmla="*/ 4 h 6858000"/>
              <a:gd name="connsiteX5" fmla="*/ 11322198 w 12185300"/>
              <a:gd name="connsiteY5" fmla="*/ 2 h 6858000"/>
              <a:gd name="connsiteX6" fmla="*/ 11322200 w 12185300"/>
              <a:gd name="connsiteY6" fmla="*/ 0 h 6858000"/>
              <a:gd name="connsiteX7" fmla="*/ 0 w 12185300"/>
              <a:gd name="connsiteY7" fmla="*/ 6858000 h 6858000"/>
              <a:gd name="connsiteX8" fmla="*/ 0 w 12185300"/>
              <a:gd name="connsiteY8" fmla="*/ 0 h 6858000"/>
              <a:gd name="connsiteX9" fmla="*/ 0 w 12185300"/>
              <a:gd name="connsiteY9" fmla="*/ 6858000 h 6858000"/>
              <a:gd name="connsiteX0" fmla="*/ 6010592 w 6873692"/>
              <a:gd name="connsiteY0" fmla="*/ 0 h 6858000"/>
              <a:gd name="connsiteX1" fmla="*/ 6873692 w 6873692"/>
              <a:gd name="connsiteY1" fmla="*/ 0 h 6858000"/>
              <a:gd name="connsiteX2" fmla="*/ 6873692 w 6873692"/>
              <a:gd name="connsiteY2" fmla="*/ 6858000 h 6858000"/>
              <a:gd name="connsiteX3" fmla="*/ 0 w 6873692"/>
              <a:gd name="connsiteY3" fmla="*/ 6858000 h 6858000"/>
              <a:gd name="connsiteX4" fmla="*/ 6010589 w 6873692"/>
              <a:gd name="connsiteY4" fmla="*/ 4 h 6858000"/>
              <a:gd name="connsiteX5" fmla="*/ 6010590 w 6873692"/>
              <a:gd name="connsiteY5" fmla="*/ 2 h 6858000"/>
              <a:gd name="connsiteX6" fmla="*/ 6010592 w 687369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3692" h="6858000">
                <a:moveTo>
                  <a:pt x="6010592" y="0"/>
                </a:moveTo>
                <a:lnTo>
                  <a:pt x="6873692" y="0"/>
                </a:lnTo>
                <a:lnTo>
                  <a:pt x="687369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lnTo>
                  <a:pt x="6010592" y="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FCBBA-905A-4FD1-BFBA-F3EE6DA26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81098"/>
            <a:ext cx="8986580" cy="2832404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48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D287E-F1C8-463F-8429-D1B5B1582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63522"/>
            <a:ext cx="8986580" cy="65031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44ED-7973-4A99-B2CA-A8962BCE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96F2-D6BE-49AC-A605-5AE87C3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FC50-B13C-4B63-AE64-F71A6EDE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75A547-BCD1-42BE-966E-53CA0AB93165}"/>
              </a:ext>
            </a:extLst>
          </p:cNvPr>
          <p:cNvCxnSpPr>
            <a:cxnSpLocks/>
          </p:cNvCxnSpPr>
          <p:nvPr/>
        </p:nvCxnSpPr>
        <p:spPr>
          <a:xfrm>
            <a:off x="1188357" y="5151666"/>
            <a:ext cx="98225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945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A3BF2-BCE9-47D7-B1C0-1F0E4936B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22E9-C3E4-48AF-996A-495AE659F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E516-382B-4845-93BF-20C16EE0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96E16-F168-442A-843C-5D490D5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1BEA-A969-437A-BD8B-CB1B709AD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88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28449-3E11-45FF-BF3A-651867603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572500" y="870625"/>
            <a:ext cx="2476499" cy="50292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0EAB0-2DFA-4CBA-86B1-1826EF52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870625"/>
            <a:ext cx="7324928" cy="50292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22F89-E1F5-45D7-945A-8A2886C4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7E82-5FB8-4289-AD0C-0BA788E1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A4046-1A2C-41F5-A177-1C3919C2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1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D6F3-88F1-4195-8395-57AA096B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06C-EB08-40B3-AFB3-A62F4411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962F-B413-4C4C-A490-724DDB9E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71813-4E87-4C04-835D-76246010B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22BA3-033C-491E-A045-F0052AC1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2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19AD-2EDD-4B4F-9F9E-46A444184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709738"/>
            <a:ext cx="8520952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E5927-21D5-4EBA-A112-CAD1BD38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4589466"/>
            <a:ext cx="8520952" cy="81326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0D16-9D87-4D76-A5A5-534E24B7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F387-5AAC-45D0-ABCE-B1CF4BC7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AF6FE-0006-4F40-A7FB-E0FDBADF7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7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AADE-587E-4574-B21B-7ABDE5A23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DA5-4DFB-4211-A58A-FFD842C27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79" cy="35505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99F26-66AF-4614-91CE-C93A24BAC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1"/>
            <a:ext cx="4798980" cy="355059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678E-59B5-4DF9-ABCB-506B9CB7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50A53-317B-444A-9BA2-F69CDBF5D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B269A1-B0FB-4C8F-B6AA-0718C92D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4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BBF-42B2-4A5D-B145-46983A53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133272"/>
            <a:ext cx="9905999" cy="8463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4BE44-5271-4B5D-B649-35E3AF20B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2999" y="2067127"/>
            <a:ext cx="4798980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7891E-0C0A-4688-97DD-C0715E322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3001" y="2864795"/>
            <a:ext cx="4798978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EAF30-3412-49B0-93D1-596CC2695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018" y="2067127"/>
            <a:ext cx="4798981" cy="710119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7B9B7-F41C-4314-9F0C-BB84547FB8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019" y="2864795"/>
            <a:ext cx="4798982" cy="30253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1587F-6AFC-4906-86EB-6B0A86EE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4BE2C5-583B-49BC-9864-B01EEF79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39B236-45F5-4CC6-8D53-A6903A1C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5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6B206-0678-4577-B79F-760526A5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1322615"/>
            <a:ext cx="8175171" cy="421277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D5FCB8-AFD3-4801-BBD6-9548F4CF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DACF8-CBC0-416B-B28E-EE18C423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0C7421-FF49-4CE9-87D0-2B4FFE0E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0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CBFE-15AA-4447-9F9C-D8B0BEB2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B48227-EC1E-4063-9682-891A2DB1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C6A63-C3F4-4563-A542-9A41AC94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2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900C1-FE18-461C-801C-8626C7759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0"/>
            <a:ext cx="3932237" cy="1964986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4CFF3-3406-49E3-9D5A-1BE90FFA5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451" y="987425"/>
            <a:ext cx="542154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14FF-9082-4BBA-BC7A-F4C5B7859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62464"/>
            <a:ext cx="3932237" cy="2206523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A2726-EB8E-4DF7-9A1B-F03BD8C7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929BE-611C-4FE6-B0A5-E0FF9DF9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0B32-1D0E-4BCD-8850-59EA235F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86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A1460E-1069-4FCA-B04E-28F77C861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13614" y="987425"/>
            <a:ext cx="55353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38C1E-867B-4FE9-8783-9B1246AEB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3000" y="3657601"/>
            <a:ext cx="3932236" cy="2211388"/>
          </a:xfrm>
        </p:spPr>
        <p:txBody>
          <a:bodyPr/>
          <a:lstStyle>
            <a:lvl1pPr marL="0" indent="0">
              <a:buNone/>
              <a:defRPr sz="16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1568-4870-46F2-9F7E-F4107020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BD16-5BFB-4D9F-9646-C75D1B53BBB6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3CC65-0E73-45A1-9D4F-3F4559B3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58CD-9BC3-431E-A7B4-D596A7F06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22274-0FAA-4649-AA4E-4210F4F321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8F756-D171-474C-8B1A-C818032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00201"/>
            <a:ext cx="3932236" cy="1959428"/>
          </a:xfrm>
        </p:spPr>
        <p:txBody>
          <a:bodyPr anchor="b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221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1C2F78B-DEE8-4195-A196-DFC51BDADFF9}"/>
              </a:ext>
            </a:extLst>
          </p:cNvPr>
          <p:cNvSpPr/>
          <p:nvPr/>
        </p:nvSpPr>
        <p:spPr>
          <a:xfrm>
            <a:off x="9749268" y="4070878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1D79D08-4BE8-4799-BE09-5078DFEE2256}"/>
              </a:ext>
            </a:extLst>
          </p:cNvPr>
          <p:cNvSpPr/>
          <p:nvPr/>
        </p:nvSpPr>
        <p:spPr>
          <a:xfrm rot="10800000">
            <a:off x="0" y="0"/>
            <a:ext cx="2442733" cy="2787123"/>
          </a:xfrm>
          <a:custGeom>
            <a:avLst/>
            <a:gdLst>
              <a:gd name="connsiteX0" fmla="*/ 2442733 w 2442733"/>
              <a:gd name="connsiteY0" fmla="*/ 0 h 2787123"/>
              <a:gd name="connsiteX1" fmla="*/ 2442733 w 2442733"/>
              <a:gd name="connsiteY1" fmla="*/ 2787123 h 2787123"/>
              <a:gd name="connsiteX2" fmla="*/ 0 w 2442733"/>
              <a:gd name="connsiteY2" fmla="*/ 2787123 h 2787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2733" h="2787123">
                <a:moveTo>
                  <a:pt x="2442733" y="0"/>
                </a:moveTo>
                <a:lnTo>
                  <a:pt x="2442733" y="2787123"/>
                </a:lnTo>
                <a:lnTo>
                  <a:pt x="0" y="2787123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D65A1-16CB-407F-993F-2A6D59BCC0C8}"/>
              </a:ext>
            </a:extLst>
          </p:cNvPr>
          <p:cNvCxnSpPr>
            <a:cxnSpLocks/>
          </p:cNvCxnSpPr>
          <p:nvPr/>
        </p:nvCxnSpPr>
        <p:spPr>
          <a:xfrm>
            <a:off x="1233837" y="6172200"/>
            <a:ext cx="976063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018A2-815D-41B0-A189-FDF7A5E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872935"/>
            <a:ext cx="9905999" cy="1360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FAE63-1276-4C7C-BFF5-F5DF1CDB2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332026"/>
            <a:ext cx="9905999" cy="356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80268-2D73-487C-843B-51648AE18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8157" y="6356350"/>
            <a:ext cx="3093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3CADBD16-5BFB-4D9F-9646-C75D1B53BBB6}" type="datetimeFigureOut">
              <a:rPr lang="en-US" smtClean="0"/>
              <a:pPr/>
              <a:t>10/2/2024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61E6D-D51F-4BD7-B59D-19AF17917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39591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1B1-1C93-41C2-AEE1-815DEA51B9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3186" y="6356350"/>
            <a:ext cx="6258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C0722274-0FAA-4649-AA4E-4210F4F321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5513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029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.nih.gov/health/alzheimers" TargetMode="External"/><Relationship Id="rId2" Type="http://schemas.openxmlformats.org/officeDocument/2006/relationships/hyperlink" Target="https://www.aging.ca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regivercalifornia.org/" TargetMode="External"/><Relationship Id="rId5" Type="http://schemas.openxmlformats.org/officeDocument/2006/relationships/hyperlink" Target="https://www.alz.org/norcal" TargetMode="External"/><Relationship Id="rId4" Type="http://schemas.openxmlformats.org/officeDocument/2006/relationships/hyperlink" Target="https://eldercare.acl.gov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ss.ca.gov/" TargetMode="External"/><Relationship Id="rId7" Type="http://schemas.openxmlformats.org/officeDocument/2006/relationships/hyperlink" Target="https://secure.givelively.org/event/zen-hospice-project/mindful-family-caregiving-may-2024" TargetMode="External"/><Relationship Id="rId2" Type="http://schemas.openxmlformats.org/officeDocument/2006/relationships/hyperlink" Target="https://www.211ca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omeinstead.com/home-care-services/alzheimers-dementia-care/HFCgrant/?redirFrom=HFAF" TargetMode="External"/><Relationship Id="rId5" Type="http://schemas.openxmlformats.org/officeDocument/2006/relationships/hyperlink" Target="http://canhr.org/index.html" TargetMode="External"/><Relationship Id="rId4" Type="http://schemas.openxmlformats.org/officeDocument/2006/relationships/hyperlink" Target="https://www.caregiver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3B0A228-9EA3-4009-A82E-9402BBC72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3AEF27-081D-231A-C02F-60C0BE250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1" y="1181101"/>
            <a:ext cx="4953000" cy="2481974"/>
          </a:xfrm>
        </p:spPr>
        <p:txBody>
          <a:bodyPr>
            <a:normAutofit/>
          </a:bodyPr>
          <a:lstStyle/>
          <a:p>
            <a:r>
              <a:rPr lang="en-US" dirty="0"/>
              <a:t>Caregiver Support and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BE5FB-5758-8A91-6B84-15FD2778B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1" y="4360719"/>
            <a:ext cx="2679356" cy="1465118"/>
          </a:xfrm>
        </p:spPr>
        <p:txBody>
          <a:bodyPr anchor="b">
            <a:normAutofit/>
          </a:bodyPr>
          <a:lstStyle/>
          <a:p>
            <a:r>
              <a:rPr lang="en-US" dirty="0"/>
              <a:t>Lori Baker, LCSW</a:t>
            </a:r>
          </a:p>
          <a:p>
            <a:r>
              <a:rPr lang="en-US" dirty="0"/>
              <a:t>UC Davis Alzheimer’s Disease Center/Healthy Aging Clinic </a:t>
            </a:r>
          </a:p>
        </p:txBody>
      </p:sp>
      <p:pic>
        <p:nvPicPr>
          <p:cNvPr id="4" name="Picture 3" descr="Two people holding each other's hands">
            <a:extLst>
              <a:ext uri="{FF2B5EF4-FFF2-40B4-BE49-F238E27FC236}">
                <a16:creationId xmlns:a16="http://schemas.microsoft.com/office/drawing/2014/main" id="{15238067-368A-F1C8-3743-4E2C9BFBD9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66" r="8773" b="-1"/>
          <a:stretch/>
        </p:blipFill>
        <p:spPr>
          <a:xfrm>
            <a:off x="3093268" y="10"/>
            <a:ext cx="9098732" cy="6857990"/>
          </a:xfrm>
          <a:custGeom>
            <a:avLst/>
            <a:gdLst/>
            <a:ahLst/>
            <a:cxnLst/>
            <a:rect l="l" t="t" r="r" b="b"/>
            <a:pathLst>
              <a:path w="9098732" h="6858000">
                <a:moveTo>
                  <a:pt x="6010592" y="0"/>
                </a:moveTo>
                <a:lnTo>
                  <a:pt x="8235629" y="4"/>
                </a:lnTo>
                <a:cubicBezTo>
                  <a:pt x="8235629" y="3"/>
                  <a:pt x="8235630" y="3"/>
                  <a:pt x="8235630" y="2"/>
                </a:cubicBezTo>
                <a:lnTo>
                  <a:pt x="9098732" y="0"/>
                </a:lnTo>
                <a:lnTo>
                  <a:pt x="9098732" y="6858000"/>
                </a:lnTo>
                <a:lnTo>
                  <a:pt x="0" y="6858000"/>
                </a:lnTo>
                <a:lnTo>
                  <a:pt x="6010589" y="4"/>
                </a:lnTo>
                <a:cubicBezTo>
                  <a:pt x="6010589" y="3"/>
                  <a:pt x="6010590" y="3"/>
                  <a:pt x="6010590" y="2"/>
                </a:cubicBez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2E0C409-730D-455F-AA8F-0646ABDB1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8973" y="0"/>
            <a:ext cx="8239927" cy="6858000"/>
          </a:xfrm>
          <a:custGeom>
            <a:avLst/>
            <a:gdLst>
              <a:gd name="connsiteX0" fmla="*/ 6010593 w 8239927"/>
              <a:gd name="connsiteY0" fmla="*/ 0 h 6858000"/>
              <a:gd name="connsiteX1" fmla="*/ 8239927 w 8239927"/>
              <a:gd name="connsiteY1" fmla="*/ 0 h 6858000"/>
              <a:gd name="connsiteX2" fmla="*/ 2229335 w 8239927"/>
              <a:gd name="connsiteY2" fmla="*/ 6858000 h 6858000"/>
              <a:gd name="connsiteX3" fmla="*/ 0 w 823992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39927" h="6858000">
                <a:moveTo>
                  <a:pt x="6010593" y="0"/>
                </a:moveTo>
                <a:lnTo>
                  <a:pt x="8239927" y="0"/>
                </a:lnTo>
                <a:lnTo>
                  <a:pt x="222933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1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2617-DD57-5553-3B7A-C49236A83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know about caregivers!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46D6C-0A2D-7235-7833-B444E8D9C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A large portion of caregivers are caring for adults over 50 years of age. Of these caregivers, 66% are caring for someone with dementia</a:t>
            </a:r>
          </a:p>
          <a:p>
            <a:r>
              <a:rPr lang="en-US" sz="2000" dirty="0">
                <a:solidFill>
                  <a:schemeClr val="tx1"/>
                </a:solidFill>
              </a:rPr>
              <a:t>Approximately 43.5 million people serve as an unpaid/informal caregiver, providing 41 or more hours per week of in-home care</a:t>
            </a:r>
          </a:p>
          <a:p>
            <a:r>
              <a:rPr lang="en-US" sz="2000" dirty="0">
                <a:solidFill>
                  <a:schemeClr val="tx1"/>
                </a:solidFill>
              </a:rPr>
              <a:t>Over 60% of caregivers are women</a:t>
            </a:r>
          </a:p>
          <a:p>
            <a:r>
              <a:rPr lang="en-US" altLang="en-US" sz="2000" dirty="0"/>
              <a:t>Caring for a person with Alzheimer's disease can often be a long-term, unrelenting commitment to providing care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47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BD197-40B2-7734-B38A-CDC8FA6B3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Caregiver Self Care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9ADA-2106-3493-761B-9002566A6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effectLst/>
                <a:latin typeface="+mj-lt"/>
                <a:ea typeface="Calibri" panose="020F0502020204030204" pitchFamily="34" charset="0"/>
              </a:rPr>
              <a:t>Recognizing and acknowledging the signs of caregiver stress is the first step in taking charge of your well-being.</a:t>
            </a:r>
          </a:p>
          <a:p>
            <a:r>
              <a:rPr lang="en-US" dirty="0"/>
              <a:t>With the understanding that a caregiver's role is long and difficult; the need to prioritize self care is crucial! </a:t>
            </a:r>
          </a:p>
          <a:p>
            <a:r>
              <a:rPr lang="en-US" dirty="0"/>
              <a:t>It is important to know and identify ways to consistently follow through with self care. </a:t>
            </a:r>
          </a:p>
          <a:p>
            <a:r>
              <a:rPr lang="en-US" dirty="0"/>
              <a:t>Doing this will help prevent caregiver burn out, depression and isolation. </a:t>
            </a:r>
          </a:p>
        </p:txBody>
      </p:sp>
    </p:spTree>
    <p:extLst>
      <p:ext uri="{BB962C8B-B14F-4D97-AF65-F5344CB8AC3E}">
        <p14:creationId xmlns:p14="http://schemas.microsoft.com/office/powerpoint/2010/main" val="354400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71854-E757-8717-D2A0-B967F4399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Identifying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AF171-5AB9-6054-4106-022669349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 is important to identify support prior to becoming overwhelmed or burnt out </a:t>
            </a:r>
          </a:p>
          <a:p>
            <a:r>
              <a:rPr lang="en-US" dirty="0">
                <a:solidFill>
                  <a:schemeClr val="bg1"/>
                </a:solidFill>
              </a:rPr>
              <a:t>There are two kinds of support that need to be identified to assist with caregiver self care</a:t>
            </a:r>
          </a:p>
          <a:p>
            <a:r>
              <a:rPr lang="en-US" dirty="0">
                <a:solidFill>
                  <a:schemeClr val="bg1"/>
                </a:solidFill>
              </a:rPr>
              <a:t>Informal and Formal:</a:t>
            </a:r>
          </a:p>
          <a:p>
            <a:r>
              <a:rPr lang="en-US" dirty="0">
                <a:solidFill>
                  <a:schemeClr val="bg1"/>
                </a:solidFill>
              </a:rPr>
              <a:t>Caregivers should take the time in the earlier stages of caregiving to highlight who, what and when to use support </a:t>
            </a:r>
          </a:p>
          <a:p>
            <a:r>
              <a:rPr lang="en-US" dirty="0">
                <a:solidFill>
                  <a:schemeClr val="bg1"/>
                </a:solidFill>
              </a:rPr>
              <a:t>We will take this time to identify “informal and formal” support to assist with self care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3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3E3A3-992E-DC34-88BD-DB910E105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is “informal and formal”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5D57-2A74-1DA6-B7D3-36F544A5D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339501"/>
            <a:ext cx="4798980" cy="378792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u="sng" dirty="0">
                <a:solidFill>
                  <a:schemeClr val="bg1"/>
                </a:solidFill>
              </a:rPr>
              <a:t>Informal Support </a:t>
            </a:r>
          </a:p>
          <a:p>
            <a:r>
              <a:rPr lang="en-US" dirty="0">
                <a:solidFill>
                  <a:schemeClr val="bg1"/>
                </a:solidFill>
              </a:rPr>
              <a:t>Friends</a:t>
            </a:r>
          </a:p>
          <a:p>
            <a:r>
              <a:rPr lang="en-US" dirty="0">
                <a:solidFill>
                  <a:schemeClr val="bg1"/>
                </a:solidFill>
              </a:rPr>
              <a:t>Neighbors</a:t>
            </a:r>
          </a:p>
          <a:p>
            <a:r>
              <a:rPr lang="en-US" dirty="0">
                <a:solidFill>
                  <a:schemeClr val="bg1"/>
                </a:solidFill>
              </a:rPr>
              <a:t>Extended family members</a:t>
            </a:r>
          </a:p>
          <a:p>
            <a:r>
              <a:rPr lang="en-US" dirty="0">
                <a:solidFill>
                  <a:schemeClr val="bg1"/>
                </a:solidFill>
              </a:rPr>
              <a:t>Grandchildren</a:t>
            </a:r>
          </a:p>
          <a:p>
            <a:r>
              <a:rPr lang="en-US" dirty="0">
                <a:solidFill>
                  <a:schemeClr val="bg1"/>
                </a:solidFill>
              </a:rPr>
              <a:t>Church community</a:t>
            </a:r>
          </a:p>
          <a:p>
            <a:r>
              <a:rPr lang="en-US" dirty="0">
                <a:solidFill>
                  <a:schemeClr val="bg1"/>
                </a:solidFill>
              </a:rPr>
              <a:t>Local volunteer visiting programs</a:t>
            </a:r>
          </a:p>
          <a:p>
            <a:r>
              <a:rPr lang="en-US" dirty="0">
                <a:solidFill>
                  <a:schemeClr val="bg1"/>
                </a:solidFill>
              </a:rPr>
              <a:t>Local senior centers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5CD9A-3BCE-DE5B-514C-1AB8791F7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0020" y="2339500"/>
            <a:ext cx="4798979" cy="385390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u="sng" dirty="0">
                <a:solidFill>
                  <a:schemeClr val="bg1"/>
                </a:solidFill>
              </a:rPr>
              <a:t>Formal Support </a:t>
            </a:r>
          </a:p>
          <a:p>
            <a:r>
              <a:rPr lang="en-US" dirty="0">
                <a:solidFill>
                  <a:schemeClr val="bg1"/>
                </a:solidFill>
              </a:rPr>
              <a:t>Paid, hired caregivers </a:t>
            </a:r>
          </a:p>
          <a:p>
            <a:r>
              <a:rPr lang="en-US" dirty="0">
                <a:solidFill>
                  <a:schemeClr val="bg1"/>
                </a:solidFill>
              </a:rPr>
              <a:t>Community support programs (</a:t>
            </a:r>
            <a:r>
              <a:rPr lang="en-US" dirty="0" err="1">
                <a:solidFill>
                  <a:schemeClr val="bg1"/>
                </a:solidFill>
              </a:rPr>
              <a:t>Alz</a:t>
            </a:r>
            <a:r>
              <a:rPr lang="en-US" dirty="0">
                <a:solidFill>
                  <a:schemeClr val="bg1"/>
                </a:solidFill>
              </a:rPr>
              <a:t> Association, Del Oro Caregivers)</a:t>
            </a:r>
          </a:p>
          <a:p>
            <a:r>
              <a:rPr lang="en-US" dirty="0">
                <a:solidFill>
                  <a:schemeClr val="bg1"/>
                </a:solidFill>
              </a:rPr>
              <a:t>Respite grant programs</a:t>
            </a:r>
          </a:p>
          <a:p>
            <a:r>
              <a:rPr lang="en-US" dirty="0">
                <a:solidFill>
                  <a:schemeClr val="bg1"/>
                </a:solidFill>
              </a:rPr>
              <a:t>Assisted living, B&amp;C homes, memory care</a:t>
            </a:r>
          </a:p>
          <a:p>
            <a:r>
              <a:rPr lang="en-US" dirty="0">
                <a:solidFill>
                  <a:schemeClr val="bg1"/>
                </a:solidFill>
              </a:rPr>
              <a:t>Your health care team </a:t>
            </a:r>
          </a:p>
          <a:p>
            <a:r>
              <a:rPr lang="en-US" dirty="0">
                <a:solidFill>
                  <a:schemeClr val="bg1"/>
                </a:solidFill>
              </a:rPr>
              <a:t>Day care programs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383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71854-E757-8717-D2A0-B967F4399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Identify funding sources for formal support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AF171-5AB9-6054-4106-022669349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Veterans Aid &amp; Attendance benefits: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Wartime Veteran service connected or surviving spouse </a:t>
            </a:r>
          </a:p>
          <a:p>
            <a:r>
              <a:rPr lang="en-US" dirty="0">
                <a:solidFill>
                  <a:schemeClr val="bg1"/>
                </a:solidFill>
              </a:rPr>
              <a:t>Medi-</a:t>
            </a:r>
            <a:r>
              <a:rPr lang="en-US" dirty="0" err="1">
                <a:solidFill>
                  <a:schemeClr val="bg1"/>
                </a:solidFill>
              </a:rPr>
              <a:t>cal</a:t>
            </a:r>
            <a:r>
              <a:rPr lang="en-US" dirty="0">
                <a:solidFill>
                  <a:schemeClr val="bg1"/>
                </a:solidFill>
              </a:rPr>
              <a:t>: Community based programs and long-term nursing home placement </a:t>
            </a:r>
          </a:p>
          <a:p>
            <a:r>
              <a:rPr lang="en-US" dirty="0">
                <a:solidFill>
                  <a:schemeClr val="bg1"/>
                </a:solidFill>
              </a:rPr>
              <a:t>Long term care policies: private funded or employer (</a:t>
            </a:r>
            <a:r>
              <a:rPr lang="en-US" dirty="0" err="1">
                <a:solidFill>
                  <a:schemeClr val="bg1"/>
                </a:solidFill>
              </a:rPr>
              <a:t>CalPers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Gensworth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</a:rPr>
              <a:t>Respite grant programs (Del Oro Caregivers, Family caregiver resource centers)</a:t>
            </a:r>
          </a:p>
          <a:p>
            <a:r>
              <a:rPr lang="en-US" dirty="0">
                <a:solidFill>
                  <a:schemeClr val="bg1"/>
                </a:solidFill>
              </a:rPr>
              <a:t>Own income, savings, IRA’s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644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BD197-40B2-7734-B38A-CDC8FA6B3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California Aging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9ADA-2106-3493-761B-9002566A6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9" y="1871831"/>
            <a:ext cx="9905999" cy="4324573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California Department on Aging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https://www.aging.ca.gov/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National Institute on Aging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  </a:t>
            </a:r>
            <a:r>
              <a:rPr lang="en-US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https://www.nia.nih.gov/health/alzheimers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Elder Care Locator (Area for Agency on Aging)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https://eldercare.acl.gov/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Alzheimer’s Association of Northern California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https://www.alz.org/norcal</a:t>
            </a:r>
            <a:endParaRPr lang="en-US" sz="1800" u="sng" dirty="0">
              <a:solidFill>
                <a:srgbClr val="2F5496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California Caregiver Resource Center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rgbClr val="2F549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https://www.caregivercalifornia.org/</a:t>
            </a:r>
            <a:endParaRPr lang="en-US" sz="1800" dirty="0">
              <a:solidFill>
                <a:srgbClr val="2F5496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7200" dirty="0">
              <a:solidFill>
                <a:srgbClr val="2F5496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sz="7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318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BD197-40B2-7734-B38A-CDC8FA6B3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3611"/>
            <a:ext cx="9631017" cy="1168841"/>
          </a:xfrm>
        </p:spPr>
        <p:txBody>
          <a:bodyPr/>
          <a:lstStyle/>
          <a:p>
            <a:pPr algn="ctr"/>
            <a:r>
              <a:rPr lang="en-US" dirty="0"/>
              <a:t>California Aging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9ADA-2106-3493-761B-9002566A6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201" y="1081377"/>
            <a:ext cx="9779597" cy="5100557"/>
          </a:xfrm>
        </p:spPr>
        <p:txBody>
          <a:bodyPr>
            <a:normAutofit fontScale="250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California 211 (find local resource in your area)- https://www.211ca.org</a:t>
            </a:r>
            <a:endParaRPr lang="en-US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sz="6400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   California 2-1-1 Get Connected. Get Answers. (211ca.org)</a:t>
            </a:r>
            <a:endParaRPr lang="en-US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 California Dept of Social Services for gov assistance and resources- https://www.cdss.ca.gov</a:t>
            </a:r>
            <a:endParaRPr lang="en-US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Home | California Dept. of Social Services</a:t>
            </a:r>
            <a:endParaRPr lang="en-US" sz="6400" u="sng" dirty="0">
              <a:solidFill>
                <a:srgbClr val="2F5496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 Caregiver Alliance- https://www.caregiver.org</a:t>
            </a:r>
            <a:endParaRPr lang="en-US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u="sng" dirty="0">
                <a:solidFill>
                  <a:srgbClr val="2F549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Home - Family Caregiver Alliance</a:t>
            </a:r>
            <a:endParaRPr lang="en-US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California Advocates for Nursing Home Reform- https://canhr.org</a:t>
            </a:r>
            <a:endParaRPr lang="en-US" sz="6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California Advocates for Nursing Home Reform (CANHR) – Long Term Care Justice &amp; Advocacy</a:t>
            </a:r>
            <a:endParaRPr lang="en-US" sz="64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 Instead and HFC respite care grants</a:t>
            </a: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https://www.homeinstead.com/home-care-services/alzheimers-dementia-care</a:t>
            </a: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Dementia Home Care Grants for Families (homeinstead.com)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Zen Caregiving Project- https://zencaregiving.org/</a:t>
            </a: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Mindful Family Caregiving - by Zen Caregiving Project (givelively.org)</a:t>
            </a:r>
            <a:endParaRPr lang="en-US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5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99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C4712-CD46-19CD-759C-FCD497C0A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THANK YOU FOR ALL YOU DO!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QUESTION &amp; ANSWER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45663496"/>
      </p:ext>
    </p:extLst>
  </p:cSld>
  <p:clrMapOvr>
    <a:masterClrMapping/>
  </p:clrMapOvr>
</p:sld>
</file>

<file path=ppt/theme/theme1.xml><?xml version="1.0" encoding="utf-8"?>
<a:theme xmlns:a="http://schemas.openxmlformats.org/drawingml/2006/main" name="RegattaVTI">
  <a:themeElements>
    <a:clrScheme name="AnalogousFromRegularSeedLeftStep">
      <a:dk1>
        <a:srgbClr val="000000"/>
      </a:dk1>
      <a:lt1>
        <a:srgbClr val="FFFFFF"/>
      </a:lt1>
      <a:dk2>
        <a:srgbClr val="1B2F2F"/>
      </a:dk2>
      <a:lt2>
        <a:srgbClr val="F0F2F3"/>
      </a:lt2>
      <a:accent1>
        <a:srgbClr val="C3904D"/>
      </a:accent1>
      <a:accent2>
        <a:srgbClr val="B14D3B"/>
      </a:accent2>
      <a:accent3>
        <a:srgbClr val="C34D6C"/>
      </a:accent3>
      <a:accent4>
        <a:srgbClr val="B13B8C"/>
      </a:accent4>
      <a:accent5>
        <a:srgbClr val="B84DC3"/>
      </a:accent5>
      <a:accent6>
        <a:srgbClr val="763CB2"/>
      </a:accent6>
      <a:hlink>
        <a:srgbClr val="3F76BF"/>
      </a:hlink>
      <a:folHlink>
        <a:srgbClr val="7F7F7F"/>
      </a:folHlink>
    </a:clrScheme>
    <a:fontScheme name="Walbaum Display">
      <a:majorFont>
        <a:latin typeface="Walbaum Display"/>
        <a:ea typeface=""/>
        <a:cs typeface=""/>
      </a:majorFont>
      <a:minorFont>
        <a:latin typeface="Walbaum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attaVTI" id="{FFC3BCE5-6357-41D1-8E67-3F85B69D7E86}" vid="{893A6374-FE17-48E5-8B62-678C1B11AA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C867C9F07C48A3EAB4598F5085D8" ma:contentTypeVersion="17" ma:contentTypeDescription="Create a new document." ma:contentTypeScope="" ma:versionID="9cd3f4a2b4bca5848389d1cf674dd072">
  <xsd:schema xmlns:xsd="http://www.w3.org/2001/XMLSchema" xmlns:xs="http://www.w3.org/2001/XMLSchema" xmlns:p="http://schemas.microsoft.com/office/2006/metadata/properties" xmlns:ns2="7c3337c1-ef8c-4ae0-92ca-f70ce5fc0504" xmlns:ns3="30499fb5-b7e7-4724-beaf-647d8a081530" targetNamespace="http://schemas.microsoft.com/office/2006/metadata/properties" ma:root="true" ma:fieldsID="3a645f4c0fc428805f86742619837478" ns2:_="" ns3:_="">
    <xsd:import namespace="7c3337c1-ef8c-4ae0-92ca-f70ce5fc0504"/>
    <xsd:import namespace="30499fb5-b7e7-4724-beaf-647d8a0815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3337c1-ef8c-4ae0-92ca-f70ce5fc0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9ba80e-4ed7-42b5-a1d2-490ece9b8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99fb5-b7e7-4724-beaf-647d8a081530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031b935-6d06-405f-b99c-b7f935cdcb3b}" ma:internalName="TaxCatchAll" ma:showField="CatchAllData" ma:web="30499fb5-b7e7-4724-beaf-647d8a0815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0499fb5-b7e7-4724-beaf-647d8a081530">
      <UserInfo>
        <DisplayName/>
        <AccountId xsi:nil="true"/>
        <AccountType/>
      </UserInfo>
    </SharedWithUsers>
    <lcf76f155ced4ddcb4097134ff3c332f xmlns="7c3337c1-ef8c-4ae0-92ca-f70ce5fc0504">
      <Terms xmlns="http://schemas.microsoft.com/office/infopath/2007/PartnerControls"/>
    </lcf76f155ced4ddcb4097134ff3c332f>
    <TaxCatchAll xmlns="30499fb5-b7e7-4724-beaf-647d8a081530" xsi:nil="true"/>
  </documentManagement>
</p:properties>
</file>

<file path=customXml/itemProps1.xml><?xml version="1.0" encoding="utf-8"?>
<ds:datastoreItem xmlns:ds="http://schemas.openxmlformats.org/officeDocument/2006/customXml" ds:itemID="{D47BBC97-88EF-474B-9134-D3DFAA04DC7E}"/>
</file>

<file path=customXml/itemProps2.xml><?xml version="1.0" encoding="utf-8"?>
<ds:datastoreItem xmlns:ds="http://schemas.openxmlformats.org/officeDocument/2006/customXml" ds:itemID="{D80FC61F-537E-4F19-9AA1-860E035D7A3D}"/>
</file>

<file path=customXml/itemProps3.xml><?xml version="1.0" encoding="utf-8"?>
<ds:datastoreItem xmlns:ds="http://schemas.openxmlformats.org/officeDocument/2006/customXml" ds:itemID="{375B54A4-02E6-49C1-AB8E-97D7921E3182}"/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620</Words>
  <Application>Microsoft Office PowerPoint</Application>
  <PresentationFormat>Widescreen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Walbaum Display</vt:lpstr>
      <vt:lpstr>RegattaVTI</vt:lpstr>
      <vt:lpstr>Caregiver Support and Resources</vt:lpstr>
      <vt:lpstr>What do we know about caregivers!</vt:lpstr>
      <vt:lpstr>Caregiver Self Care </vt:lpstr>
      <vt:lpstr>Identifying Support </vt:lpstr>
      <vt:lpstr>What is “informal and formal” support </vt:lpstr>
      <vt:lpstr>Identify funding sources for formal support  </vt:lpstr>
      <vt:lpstr>California Aging Resources</vt:lpstr>
      <vt:lpstr>California Aging Resources</vt:lpstr>
      <vt:lpstr>THANK YOU FOR ALL YOU DO! QUESTION &amp; ANSWER SECTION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Caregiver Support and Resources</dc:title>
  <dc:creator>Lori Ann Baker</dc:creator>
  <cp:lastModifiedBy>Lori Ann Baker</cp:lastModifiedBy>
  <cp:revision>1</cp:revision>
  <dcterms:created xsi:type="dcterms:W3CDTF">2023-11-20T17:20:11Z</dcterms:created>
  <dcterms:modified xsi:type="dcterms:W3CDTF">2024-10-02T22:38:16Z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0x0101001976C867C9F07C48A3EAB4598F5085D8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