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66" r:id="rId5"/>
    <p:sldId id="264" r:id="rId6"/>
    <p:sldId id="257" r:id="rId7"/>
    <p:sldId id="259" r:id="rId8"/>
    <p:sldId id="263" r:id="rId9"/>
    <p:sldId id="261" r:id="rId10"/>
    <p:sldId id="265" r:id="rId11"/>
    <p:sldId id="258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739"/>
    <a:srgbClr val="EC7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88" autoAdjust="0"/>
  </p:normalViewPr>
  <p:slideViewPr>
    <p:cSldViewPr snapToGrid="0">
      <p:cViewPr varScale="1">
        <p:scale>
          <a:sx n="93" d="100"/>
          <a:sy n="93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FBDA-0646-4D06-9235-775FFB952CE7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A87D-C7C4-4770-8ACF-BC1F3F26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c.org/matbuilder/about-matbuild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cc.org/search/?Keywords=no+smoking+no+vap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mention some basic aspects to consider as a clinic plans to update tobacco-free signage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the first image: https://www.tecc.org/product/no-smoking-no-vaping/ 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Smoking No Vaping / Sign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great general use sign that addresses not only smoking but vaping and marijuana use as well.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When professionally printed, the sign can be mounted on a wall or attached to a fence or post.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Did you know that this material, and others, can be personalized? Visit TECC’s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MatBuilder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home page to learn more and to explore your options!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Available 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seven languages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updated signage to key areas to expand the visibility of the tobacco-free policy, and clarify which areas are tobacco-free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signage in different languages to make the information more accessible. In addition, consider adding relevant cessation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receptacles often smell like tobacco products and can trigger cravings and relapse for those trying to quit. They also send mixed messages about whether a space is tobacco-free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signs that contain images, for more of an at-a-glance effect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paces like interiors of staff lounges, cafes, or entryways can have more polite/friendly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accessible for free to all CA non-profits and tobacco </a:t>
            </a:r>
            <a:r>
              <a:rPr lang="en-US"/>
              <a:t>prevention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1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7108-684F-D191-CBFC-64328126A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2138C-9580-9ED1-DB65-DEA68BD6B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478F-27F1-E931-2D65-45F101E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B18D-3BE2-826E-E5CD-2A0D5581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2BFD-32E9-757F-90E9-ADEFFB8D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9520-C913-A009-4374-233D60C8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26A8-6DCD-B0BF-1029-B49FD1E1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1786-B2C7-2775-085B-DF64353F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82BE-D169-8614-016F-1CF73982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CC7C-A337-6D04-7CC7-324E752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A842F-BD4B-2667-8A9A-C8289899B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84547-F82D-3C7C-DCC2-ADC14F646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81A-3B2D-33C8-9B91-632D1CC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06C6-D7F3-5B73-30A7-A6935037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F0EF-AF4B-9B9A-C16C-F21E696F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1EE-BD5D-67DD-9BB0-DB91F85A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C5FD-3741-3A83-8DA9-685ECADF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F4D2-4D9B-7671-E715-1103B975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BB27-0D70-EF80-0ED2-F4EBCBA7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4FC28-D132-BC71-0ED7-7AC1C5E9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727-F738-9859-DDE8-951958A4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5647-DCFC-9781-DD3E-D817D421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2546-754F-712D-BB70-A3CA612C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C2E1-1BB9-373B-97FB-63F18552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52E8-D403-AD85-9E51-B8A4907E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EE51-060B-8250-1EE9-C5A1A829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522E-8379-A299-974B-ED42C4FBE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DA32E-70EB-1344-5CD9-A0C2D3C9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D75C0-FCFE-372D-4B03-20A300C4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190FC-31A8-27D1-9A9D-18A03014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525D9-575B-6A88-CEFE-E79BE0FA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F3CC-1B2A-DA09-4E6F-57B1DC01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364C-2DB6-2DCF-0496-6BFF64B9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8F398-69C9-BFF2-6380-B0862815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8406-4AD7-9EA3-08D3-78AD33CE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4D15A-C54A-2C86-17BE-2FB257284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57268-2354-483D-5762-6AA15CD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92D3F-D061-BD09-FA2E-49192B87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EF32B-A495-317F-A8D7-1A20190C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B9ED-4906-9AAC-1CCA-E9818DC8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9E75E-BCEE-3482-A708-3DE30144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8CAC-2DCA-7B69-74A3-0DD27D05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CCD49-8FC4-D728-37B0-688FD45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41D2D-1E1B-1195-AEF3-0C8A27C8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88568-470A-E568-F0EA-FCC90417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B407E-0B1F-C1C1-EAF7-DFA305A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60F2-813A-7587-4057-D64AFE4D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33B1-6431-4BC5-E433-E1032188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9C45-2719-311C-5860-17602312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C1A0-DC66-849C-CA3F-551E849C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B1C95-C38E-7F78-39B1-C69190EA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239D-98F3-3246-1A89-102A618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EB28-6BA3-A910-7047-B6ECC25E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45036-1F03-BC0E-B114-5100C597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DEE74-D5B9-3CA4-A390-AEE9D15C1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A6EFC-47BC-1A20-6377-D2DE9605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C2063-604A-D773-1961-D3C229B7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0B9E6-9B59-3093-01D4-C773FC82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0EC76-F0B2-870E-C6C9-989AC912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780A-01CE-81DD-76A5-7068FDDB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4B09-A0A5-EC4A-9EF4-8D3F87514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77F0-8709-46E3-82D8-90476E0A15B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DA47-291A-289A-2FF4-93CFA65F0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7522-B34D-C562-BF2B-676BC6BF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B060-F8A8-EC41-94D0-F69CC7DE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449" y="1210303"/>
            <a:ext cx="4018548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Tobacco-Free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Signage Examples</a:t>
            </a:r>
          </a:p>
        </p:txBody>
      </p:sp>
      <p:pic>
        <p:nvPicPr>
          <p:cNvPr id="4" name="Picture 3" descr="A logo with colorful letters&#10;&#10;Description automatically generated">
            <a:extLst>
              <a:ext uri="{FF2B5EF4-FFF2-40B4-BE49-F238E27FC236}">
                <a16:creationId xmlns:a16="http://schemas.microsoft.com/office/drawing/2014/main" id="{A85FBE7F-A256-411D-6704-6D2AD984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97" y="5490872"/>
            <a:ext cx="931704" cy="558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21FBA-9732-6BB1-28A1-26DC2E14EC01}"/>
              </a:ext>
            </a:extLst>
          </p:cNvPr>
          <p:cNvSpPr txBox="1"/>
          <p:nvPr/>
        </p:nvSpPr>
        <p:spPr>
          <a:xfrm>
            <a:off x="10689291" y="6049234"/>
            <a:ext cx="140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en-US" sz="11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Version: 2023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4" name="Picture 2" descr="A metaphorical picture of the lungs of planet earth. An icon in the form of a lung-shaped pond in the middle of a wild, pristine and untouched forest. 3d rendering.">
            <a:extLst>
              <a:ext uri="{FF2B5EF4-FFF2-40B4-BE49-F238E27FC236}">
                <a16:creationId xmlns:a16="http://schemas.microsoft.com/office/drawing/2014/main" id="{29E01BF1-1C89-0198-289A-BBF35AEE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303"/>
            <a:ext cx="6240380" cy="41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5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56" y="818147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 tool for customizing signage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F4939D-64AB-13FA-C451-AC899BFCC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0975" y="457200"/>
            <a:ext cx="4363598" cy="3314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17F8-5432-0ABF-195F-3AD03AE8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936" y="3079834"/>
            <a:ext cx="2930107" cy="30602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account to access the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color, image,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other text</a:t>
            </a: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https://www.tecc.org/matbuilder/about-matbuilder/</a:t>
            </a:r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B1EF3CBD-20C5-46DD-1DCA-4BD7A7D00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/>
          <a:stretch/>
        </p:blipFill>
        <p:spPr bwMode="auto">
          <a:xfrm>
            <a:off x="4443004" y="3079834"/>
            <a:ext cx="4627134" cy="30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1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AEC9-6DF2-AB49-8BBC-51770C6E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421"/>
            <a:ext cx="10515600" cy="616118"/>
          </a:xfrm>
          <a:solidFill>
            <a:srgbClr val="A4C739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Basic Signage Updates </a:t>
            </a:r>
          </a:p>
        </p:txBody>
      </p:sp>
    </p:spTree>
    <p:extLst>
      <p:ext uri="{BB962C8B-B14F-4D97-AF65-F5344CB8AC3E}">
        <p14:creationId xmlns:p14="http://schemas.microsoft.com/office/powerpoint/2010/main" val="8975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8054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Update to “No Smoking, No Vaping” or “Tobacco-Free” text</a:t>
            </a:r>
          </a:p>
        </p:txBody>
      </p:sp>
      <p:pic>
        <p:nvPicPr>
          <p:cNvPr id="1026" name="Picture 2" descr="No Smoking No Vaping / Sign">
            <a:extLst>
              <a:ext uri="{FF2B5EF4-FFF2-40B4-BE49-F238E27FC236}">
                <a16:creationId xmlns:a16="http://schemas.microsoft.com/office/drawing/2014/main" id="{B9AC11A8-9023-735A-A19B-65EF9773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42272"/>
            <a:ext cx="3586728" cy="464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SHA NOTICE This Is A Tobacco Free Campus Sign With Symbol ONE-30449">
            <a:extLst>
              <a:ext uri="{FF2B5EF4-FFF2-40B4-BE49-F238E27FC236}">
                <a16:creationId xmlns:a16="http://schemas.microsoft.com/office/drawing/2014/main" id="{9938913E-AA93-D33E-7FC5-F290B5B1E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2" b="15262"/>
          <a:stretch/>
        </p:blipFill>
        <p:spPr bwMode="auto">
          <a:xfrm>
            <a:off x="6276975" y="1485900"/>
            <a:ext cx="41814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Davis Medical Center increasing enforcement of tobacco policy | WBOY.com">
            <a:extLst>
              <a:ext uri="{FF2B5EF4-FFF2-40B4-BE49-F238E27FC236}">
                <a16:creationId xmlns:a16="http://schemas.microsoft.com/office/drawing/2014/main" id="{15B9AD9C-E5B0-B39A-007B-6C4FB659F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1748" b="12939"/>
          <a:stretch/>
        </p:blipFill>
        <p:spPr bwMode="auto">
          <a:xfrm>
            <a:off x="487375" y="1500652"/>
            <a:ext cx="6766889" cy="42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 at entrances and tobacco-free outdoor areas</a:t>
            </a:r>
          </a:p>
        </p:txBody>
      </p:sp>
      <p:pic>
        <p:nvPicPr>
          <p:cNvPr id="6148" name="Picture 4" descr="Smoke Free Zones | City of West Sacramento">
            <a:extLst>
              <a:ext uri="{FF2B5EF4-FFF2-40B4-BE49-F238E27FC236}">
                <a16:creationId xmlns:a16="http://schemas.microsoft.com/office/drawing/2014/main" id="{995C7CEC-A8A4-FF24-5358-AE4E7378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4" y="3877226"/>
            <a:ext cx="2060319" cy="2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CC ponders changing tobacco policy | Sampson Independent">
            <a:extLst>
              <a:ext uri="{FF2B5EF4-FFF2-40B4-BE49-F238E27FC236}">
                <a16:creationId xmlns:a16="http://schemas.microsoft.com/office/drawing/2014/main" id="{036FD47F-3FA4-4EEB-27F0-28B54834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4" y="1494686"/>
            <a:ext cx="1949063" cy="1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lease Stop smoking concept No smoking sign in the coffee shop go free smoking area">
            <a:extLst>
              <a:ext uri="{FF2B5EF4-FFF2-40B4-BE49-F238E27FC236}">
                <a16:creationId xmlns:a16="http://schemas.microsoft.com/office/drawing/2014/main" id="{DBDA6C75-FEB4-73FD-B2D4-7DB72EA63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r="23160"/>
          <a:stretch/>
        </p:blipFill>
        <p:spPr bwMode="auto">
          <a:xfrm>
            <a:off x="9799623" y="4227340"/>
            <a:ext cx="1905001" cy="21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Davis Medical Center increasing enforcement of tobacco policy | WBOY.com">
            <a:extLst>
              <a:ext uri="{FF2B5EF4-FFF2-40B4-BE49-F238E27FC236}">
                <a16:creationId xmlns:a16="http://schemas.microsoft.com/office/drawing/2014/main" id="{C88BF963-6DFC-9B8D-0487-83174F75D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3731" y="5172222"/>
            <a:ext cx="258657" cy="2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Lot B-22">
            <a:extLst>
              <a:ext uri="{FF2B5EF4-FFF2-40B4-BE49-F238E27FC236}">
                <a16:creationId xmlns:a16="http://schemas.microsoft.com/office/drawing/2014/main" id="{84B4259F-93EB-B062-FF81-DAE1B2BB6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2411" r="50000" b="7322"/>
          <a:stretch/>
        </p:blipFill>
        <p:spPr bwMode="auto">
          <a:xfrm>
            <a:off x="9790099" y="1491471"/>
            <a:ext cx="1914526" cy="26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Tailor for language and include cessation support info</a:t>
            </a:r>
          </a:p>
        </p:txBody>
      </p:sp>
      <p:pic>
        <p:nvPicPr>
          <p:cNvPr id="3075" name="Picture 9" descr="Bilingual No Smoking No Vaping Sign - Get 10% Off Now">
            <a:extLst>
              <a:ext uri="{FF2B5EF4-FFF2-40B4-BE49-F238E27FC236}">
                <a16:creationId xmlns:a16="http://schemas.microsoft.com/office/drawing/2014/main" id="{2A46811E-DCB0-072D-B5B6-22F85A2A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01" y="3090984"/>
            <a:ext cx="2033618" cy="280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>
            <a:extLst>
              <a:ext uri="{FF2B5EF4-FFF2-40B4-BE49-F238E27FC236}">
                <a16:creationId xmlns:a16="http://schemas.microsoft.com/office/drawing/2014/main" id="{7E6E09F8-22FB-6B90-9313-08603DDB3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9606" r="7269" b="4873"/>
          <a:stretch/>
        </p:blipFill>
        <p:spPr bwMode="auto">
          <a:xfrm>
            <a:off x="8336367" y="1362075"/>
            <a:ext cx="325599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E8BB55F-2544-563F-D4B1-049799950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 bwMode="auto">
          <a:xfrm>
            <a:off x="4030732" y="1362075"/>
            <a:ext cx="2033618" cy="27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50C17-652B-2C41-D8D4-3F4FED1C2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49" y="1205666"/>
            <a:ext cx="3574883" cy="47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8" name="Rectangle 7197">
            <a:extLst>
              <a:ext uri="{FF2B5EF4-FFF2-40B4-BE49-F238E27FC236}">
                <a16:creationId xmlns:a16="http://schemas.microsoft.com/office/drawing/2014/main" id="{BC1D32ED-3ABD-4D2F-99C1-402323DC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09" y="4315182"/>
            <a:ext cx="4035453" cy="145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Remove tobacco trash and receptacles </a:t>
            </a:r>
          </a:p>
        </p:txBody>
      </p:sp>
      <p:pic>
        <p:nvPicPr>
          <p:cNvPr id="7170" name="Picture 2" descr="Outdoor Ashtrays: Free Standing, Tabletop, &amp; Floor Standing">
            <a:extLst>
              <a:ext uri="{FF2B5EF4-FFF2-40B4-BE49-F238E27FC236}">
                <a16:creationId xmlns:a16="http://schemas.microsoft.com/office/drawing/2014/main" id="{E3270603-CBE4-9CF7-1062-132632B75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r="1" b="37174"/>
          <a:stretch/>
        </p:blipFill>
        <p:spPr bwMode="auto">
          <a:xfrm>
            <a:off x="2824809" y="1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S Cigarette Smoking Lowest Since 1965; Tobacco Use Still High, CDC Says -  Bloomberg">
            <a:extLst>
              <a:ext uri="{FF2B5EF4-FFF2-40B4-BE49-F238E27FC236}">
                <a16:creationId xmlns:a16="http://schemas.microsoft.com/office/drawing/2014/main" id="{B30BE5DA-B943-049A-A7FB-DE62E6001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19484" b="1"/>
          <a:stretch/>
        </p:blipFill>
        <p:spPr bwMode="auto">
          <a:xfrm>
            <a:off x="7187059" y="1046011"/>
            <a:ext cx="5004928" cy="5808765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E79106DC-55FB-4E35-8470-5FE8E5C2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4270" y="919844"/>
            <a:ext cx="5277729" cy="5934933"/>
            <a:chOff x="6914270" y="919844"/>
            <a:chExt cx="5277729" cy="5934933"/>
          </a:xfrm>
        </p:grpSpPr>
        <p:sp>
          <p:nvSpPr>
            <p:cNvPr id="7201" name="Freeform: Shape 7200">
              <a:extLst>
                <a:ext uri="{FF2B5EF4-FFF2-40B4-BE49-F238E27FC236}">
                  <a16:creationId xmlns:a16="http://schemas.microsoft.com/office/drawing/2014/main" id="{1EAC37FD-F83A-4083-98D1-6F958679F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211" y="1079096"/>
              <a:ext cx="4979788" cy="5775681"/>
            </a:xfrm>
            <a:custGeom>
              <a:avLst/>
              <a:gdLst>
                <a:gd name="connsiteX0" fmla="*/ 3183700 w 4979788"/>
                <a:gd name="connsiteY0" fmla="*/ 0 h 5775681"/>
                <a:gd name="connsiteX1" fmla="*/ 4747305 w 4979788"/>
                <a:gd name="connsiteY1" fmla="*/ 409825 h 5775681"/>
                <a:gd name="connsiteX2" fmla="*/ 4979788 w 4979788"/>
                <a:gd name="connsiteY2" fmla="*/ 557461 h 5775681"/>
                <a:gd name="connsiteX3" fmla="*/ 4979788 w 4979788"/>
                <a:gd name="connsiteY3" fmla="*/ 1416206 h 5775681"/>
                <a:gd name="connsiteX4" fmla="*/ 4919774 w 4979788"/>
                <a:gd name="connsiteY4" fmla="*/ 1351459 h 5775681"/>
                <a:gd name="connsiteX5" fmla="*/ 3183700 w 4979788"/>
                <a:gd name="connsiteY5" fmla="*/ 645489 h 5775681"/>
                <a:gd name="connsiteX6" fmla="*/ 2138259 w 4979788"/>
                <a:gd name="connsiteY6" fmla="*/ 935196 h 5775681"/>
                <a:gd name="connsiteX7" fmla="*/ 1197431 w 4979788"/>
                <a:gd name="connsiteY7" fmla="*/ 1727741 h 5775681"/>
                <a:gd name="connsiteX8" fmla="*/ 730974 w 4979788"/>
                <a:gd name="connsiteY8" fmla="*/ 2642606 h 5775681"/>
                <a:gd name="connsiteX9" fmla="*/ 738182 w 4979788"/>
                <a:gd name="connsiteY9" fmla="*/ 3594743 h 5775681"/>
                <a:gd name="connsiteX10" fmla="*/ 850709 w 4979788"/>
                <a:gd name="connsiteY10" fmla="*/ 3839385 h 5775681"/>
                <a:gd name="connsiteX11" fmla="*/ 1054663 w 4979788"/>
                <a:gd name="connsiteY11" fmla="*/ 3961367 h 5775681"/>
                <a:gd name="connsiteX12" fmla="*/ 1800855 w 4979788"/>
                <a:gd name="connsiteY12" fmla="*/ 4479959 h 5775681"/>
                <a:gd name="connsiteX13" fmla="*/ 2111709 w 4979788"/>
                <a:gd name="connsiteY13" fmla="*/ 4800161 h 5775681"/>
                <a:gd name="connsiteX14" fmla="*/ 3183700 w 4979788"/>
                <a:gd name="connsiteY14" fmla="*/ 5495290 h 5775681"/>
                <a:gd name="connsiteX15" fmla="*/ 4217362 w 4979788"/>
                <a:gd name="connsiteY15" fmla="*/ 5271825 h 5775681"/>
                <a:gd name="connsiteX16" fmla="*/ 4858236 w 4979788"/>
                <a:gd name="connsiteY16" fmla="*/ 4847033 h 5775681"/>
                <a:gd name="connsiteX17" fmla="*/ 4979788 w 4979788"/>
                <a:gd name="connsiteY17" fmla="*/ 4723656 h 5775681"/>
                <a:gd name="connsiteX18" fmla="*/ 4979788 w 4979788"/>
                <a:gd name="connsiteY18" fmla="*/ 5583662 h 5775681"/>
                <a:gd name="connsiteX19" fmla="*/ 4854479 w 4979788"/>
                <a:gd name="connsiteY19" fmla="*/ 5667167 h 5775681"/>
                <a:gd name="connsiteX20" fmla="*/ 4675442 w 4979788"/>
                <a:gd name="connsiteY20" fmla="*/ 5770196 h 5775681"/>
                <a:gd name="connsiteX21" fmla="*/ 4664267 w 4979788"/>
                <a:gd name="connsiteY21" fmla="*/ 5775681 h 5775681"/>
                <a:gd name="connsiteX22" fmla="*/ 2182648 w 4979788"/>
                <a:gd name="connsiteY22" fmla="*/ 5775681 h 5775681"/>
                <a:gd name="connsiteX23" fmla="*/ 2061886 w 4979788"/>
                <a:gd name="connsiteY23" fmla="*/ 5677500 h 5775681"/>
                <a:gd name="connsiteX24" fmla="*/ 1322792 w 4979788"/>
                <a:gd name="connsiteY24" fmla="*/ 4932309 h 5775681"/>
                <a:gd name="connsiteX25" fmla="*/ 92914 w 4979788"/>
                <a:gd name="connsiteY25" fmla="*/ 3768567 h 5775681"/>
                <a:gd name="connsiteX26" fmla="*/ 3183700 w 4979788"/>
                <a:gd name="connsiteY26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9788" h="5775681">
                  <a:moveTo>
                    <a:pt x="3183700" y="0"/>
                  </a:moveTo>
                  <a:cubicBezTo>
                    <a:pt x="3753256" y="0"/>
                    <a:pt x="4287235" y="149169"/>
                    <a:pt x="4747305" y="409825"/>
                  </a:cubicBezTo>
                  <a:lnTo>
                    <a:pt x="4979788" y="557461"/>
                  </a:lnTo>
                  <a:lnTo>
                    <a:pt x="4979788" y="1416206"/>
                  </a:lnTo>
                  <a:lnTo>
                    <a:pt x="4919774" y="1351459"/>
                  </a:lnTo>
                  <a:cubicBezTo>
                    <a:pt x="4455250" y="896230"/>
                    <a:pt x="3838816" y="645489"/>
                    <a:pt x="3183700" y="645489"/>
                  </a:cubicBezTo>
                  <a:cubicBezTo>
                    <a:pt x="2851221" y="645489"/>
                    <a:pt x="2489729" y="745615"/>
                    <a:pt x="2138259" y="935196"/>
                  </a:cubicBezTo>
                  <a:cubicBezTo>
                    <a:pt x="1778174" y="1129351"/>
                    <a:pt x="1452901" y="1403471"/>
                    <a:pt x="1197431" y="1727741"/>
                  </a:cubicBezTo>
                  <a:cubicBezTo>
                    <a:pt x="972554" y="2013212"/>
                    <a:pt x="811325" y="2329519"/>
                    <a:pt x="730974" y="2642606"/>
                  </a:cubicBezTo>
                  <a:cubicBezTo>
                    <a:pt x="647283" y="2968907"/>
                    <a:pt x="649568" y="3289279"/>
                    <a:pt x="738182" y="3594743"/>
                  </a:cubicBezTo>
                  <a:cubicBezTo>
                    <a:pt x="772819" y="3714014"/>
                    <a:pt x="812731" y="3800926"/>
                    <a:pt x="850709" y="3839385"/>
                  </a:cubicBezTo>
                  <a:cubicBezTo>
                    <a:pt x="884642" y="3873607"/>
                    <a:pt x="959544" y="3912403"/>
                    <a:pt x="1054663" y="3961367"/>
                  </a:cubicBezTo>
                  <a:cubicBezTo>
                    <a:pt x="1248068" y="4061154"/>
                    <a:pt x="1513033" y="4197708"/>
                    <a:pt x="1800855" y="4479959"/>
                  </a:cubicBezTo>
                  <a:cubicBezTo>
                    <a:pt x="1910743" y="4587879"/>
                    <a:pt x="2012898" y="4695799"/>
                    <a:pt x="2111709" y="4800161"/>
                  </a:cubicBezTo>
                  <a:cubicBezTo>
                    <a:pt x="2543883" y="5256916"/>
                    <a:pt x="2787749" y="5495290"/>
                    <a:pt x="3183700" y="5495290"/>
                  </a:cubicBezTo>
                  <a:cubicBezTo>
                    <a:pt x="3545016" y="5495290"/>
                    <a:pt x="3892794" y="5420068"/>
                    <a:pt x="4217362" y="5271825"/>
                  </a:cubicBezTo>
                  <a:cubicBezTo>
                    <a:pt x="4450371" y="5165346"/>
                    <a:pt x="4668348" y="5020556"/>
                    <a:pt x="4858236" y="4847033"/>
                  </a:cubicBezTo>
                  <a:lnTo>
                    <a:pt x="4979788" y="4723656"/>
                  </a:lnTo>
                  <a:lnTo>
                    <a:pt x="4979788" y="5583662"/>
                  </a:lnTo>
                  <a:lnTo>
                    <a:pt x="4854479" y="5667167"/>
                  </a:lnTo>
                  <a:cubicBezTo>
                    <a:pt x="4796078" y="5703380"/>
                    <a:pt x="4736371" y="5737751"/>
                    <a:pt x="4675442" y="5770196"/>
                  </a:cubicBezTo>
                  <a:lnTo>
                    <a:pt x="4664267" y="5775681"/>
                  </a:lnTo>
                  <a:lnTo>
                    <a:pt x="2182648" y="5775681"/>
                  </a:lnTo>
                  <a:lnTo>
                    <a:pt x="2061886" y="5677500"/>
                  </a:lnTo>
                  <a:cubicBezTo>
                    <a:pt x="1808173" y="5455696"/>
                    <a:pt x="1579493" y="5184109"/>
                    <a:pt x="1322792" y="4932309"/>
                  </a:cubicBezTo>
                  <a:cubicBezTo>
                    <a:pt x="756293" y="4376783"/>
                    <a:pt x="329395" y="4584153"/>
                    <a:pt x="92914" y="3768567"/>
                  </a:cubicBezTo>
                  <a:cubicBezTo>
                    <a:pt x="-445104" y="1912407"/>
                    <a:pt x="1454660" y="0"/>
                    <a:pt x="318370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2" name="Freeform: Shape 7201">
              <a:extLst>
                <a:ext uri="{FF2B5EF4-FFF2-40B4-BE49-F238E27FC236}">
                  <a16:creationId xmlns:a16="http://schemas.microsoft.com/office/drawing/2014/main" id="{E3CA7F76-48F9-4FA5-B190-66E18CBA5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331" y="1079096"/>
              <a:ext cx="4979668" cy="5775681"/>
            </a:xfrm>
            <a:custGeom>
              <a:avLst/>
              <a:gdLst>
                <a:gd name="connsiteX0" fmla="*/ 3183579 w 4979668"/>
                <a:gd name="connsiteY0" fmla="*/ 0 h 5775681"/>
                <a:gd name="connsiteX1" fmla="*/ 4747185 w 4979668"/>
                <a:gd name="connsiteY1" fmla="*/ 409825 h 5775681"/>
                <a:gd name="connsiteX2" fmla="*/ 4979668 w 4979668"/>
                <a:gd name="connsiteY2" fmla="*/ 557461 h 5775681"/>
                <a:gd name="connsiteX3" fmla="*/ 4979668 w 4979668"/>
                <a:gd name="connsiteY3" fmla="*/ 1258756 h 5775681"/>
                <a:gd name="connsiteX4" fmla="*/ 4809841 w 4979668"/>
                <a:gd name="connsiteY4" fmla="*/ 1107659 h 5775681"/>
                <a:gd name="connsiteX5" fmla="*/ 3183579 w 4979668"/>
                <a:gd name="connsiteY5" fmla="*/ 537738 h 5775681"/>
                <a:gd name="connsiteX6" fmla="*/ 2083633 w 4979668"/>
                <a:gd name="connsiteY6" fmla="*/ 841167 h 5775681"/>
                <a:gd name="connsiteX7" fmla="*/ 1108521 w 4979668"/>
                <a:gd name="connsiteY7" fmla="*/ 1662513 h 5775681"/>
                <a:gd name="connsiteX8" fmla="*/ 622547 w 4979668"/>
                <a:gd name="connsiteY8" fmla="*/ 2616514 h 5775681"/>
                <a:gd name="connsiteX9" fmla="*/ 630634 w 4979668"/>
                <a:gd name="connsiteY9" fmla="*/ 3623375 h 5775681"/>
                <a:gd name="connsiteX10" fmla="*/ 769885 w 4979668"/>
                <a:gd name="connsiteY10" fmla="*/ 3913252 h 5775681"/>
                <a:gd name="connsiteX11" fmla="*/ 1001971 w 4979668"/>
                <a:gd name="connsiteY11" fmla="*/ 4055902 h 5775681"/>
                <a:gd name="connsiteX12" fmla="*/ 1721087 w 4979668"/>
                <a:gd name="connsiteY12" fmla="*/ 4555013 h 5775681"/>
                <a:gd name="connsiteX13" fmla="*/ 2029128 w 4979668"/>
                <a:gd name="connsiteY13" fmla="*/ 4872335 h 5775681"/>
                <a:gd name="connsiteX14" fmla="*/ 2620243 w 4979668"/>
                <a:gd name="connsiteY14" fmla="*/ 5422270 h 5775681"/>
                <a:gd name="connsiteX15" fmla="*/ 3183579 w 4979668"/>
                <a:gd name="connsiteY15" fmla="*/ 5602532 h 5775681"/>
                <a:gd name="connsiteX16" fmla="*/ 4265066 w 4979668"/>
                <a:gd name="connsiteY16" fmla="*/ 5368733 h 5775681"/>
                <a:gd name="connsiteX17" fmla="*/ 4934918 w 4979668"/>
                <a:gd name="connsiteY17" fmla="*/ 4924810 h 5775681"/>
                <a:gd name="connsiteX18" fmla="*/ 4979668 w 4979668"/>
                <a:gd name="connsiteY18" fmla="*/ 4879411 h 5775681"/>
                <a:gd name="connsiteX19" fmla="*/ 4979668 w 4979668"/>
                <a:gd name="connsiteY19" fmla="*/ 5583439 h 5775681"/>
                <a:gd name="connsiteX20" fmla="*/ 4854534 w 4979668"/>
                <a:gd name="connsiteY20" fmla="*/ 5666827 h 5775681"/>
                <a:gd name="connsiteX21" fmla="*/ 4675497 w 4979668"/>
                <a:gd name="connsiteY21" fmla="*/ 5769856 h 5775681"/>
                <a:gd name="connsiteX22" fmla="*/ 4663630 w 4979668"/>
                <a:gd name="connsiteY22" fmla="*/ 5775681 h 5775681"/>
                <a:gd name="connsiteX23" fmla="*/ 2183122 w 4979668"/>
                <a:gd name="connsiteY23" fmla="*/ 5775681 h 5775681"/>
                <a:gd name="connsiteX24" fmla="*/ 2061943 w 4979668"/>
                <a:gd name="connsiteY24" fmla="*/ 5677161 h 5775681"/>
                <a:gd name="connsiteX25" fmla="*/ 1322849 w 4979668"/>
                <a:gd name="connsiteY25" fmla="*/ 4931971 h 5775681"/>
                <a:gd name="connsiteX26" fmla="*/ 92969 w 4979668"/>
                <a:gd name="connsiteY26" fmla="*/ 3768229 h 5775681"/>
                <a:gd name="connsiteX27" fmla="*/ 3183579 w 4979668"/>
                <a:gd name="connsiteY27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79668" h="5775681">
                  <a:moveTo>
                    <a:pt x="3183579" y="0"/>
                  </a:moveTo>
                  <a:cubicBezTo>
                    <a:pt x="3753135" y="0"/>
                    <a:pt x="4287115" y="149169"/>
                    <a:pt x="4747185" y="409825"/>
                  </a:cubicBezTo>
                  <a:lnTo>
                    <a:pt x="4979668" y="557461"/>
                  </a:lnTo>
                  <a:lnTo>
                    <a:pt x="4979668" y="1258756"/>
                  </a:lnTo>
                  <a:lnTo>
                    <a:pt x="4809841" y="1107659"/>
                  </a:lnTo>
                  <a:cubicBezTo>
                    <a:pt x="4351821" y="738532"/>
                    <a:pt x="3783114" y="537738"/>
                    <a:pt x="3183579" y="537738"/>
                  </a:cubicBezTo>
                  <a:cubicBezTo>
                    <a:pt x="2832111" y="537738"/>
                    <a:pt x="2451631" y="642608"/>
                    <a:pt x="2083633" y="841167"/>
                  </a:cubicBezTo>
                  <a:cubicBezTo>
                    <a:pt x="1710185" y="1042608"/>
                    <a:pt x="1373133" y="1326555"/>
                    <a:pt x="1108521" y="1662513"/>
                  </a:cubicBezTo>
                  <a:cubicBezTo>
                    <a:pt x="874500" y="1959676"/>
                    <a:pt x="706589" y="2289536"/>
                    <a:pt x="622547" y="2616514"/>
                  </a:cubicBezTo>
                  <a:cubicBezTo>
                    <a:pt x="534107" y="2961113"/>
                    <a:pt x="536745" y="3299951"/>
                    <a:pt x="630634" y="3623375"/>
                  </a:cubicBezTo>
                  <a:cubicBezTo>
                    <a:pt x="671249" y="3763314"/>
                    <a:pt x="718019" y="3860731"/>
                    <a:pt x="769885" y="3913252"/>
                  </a:cubicBezTo>
                  <a:cubicBezTo>
                    <a:pt x="814017" y="3957808"/>
                    <a:pt x="883292" y="3994742"/>
                    <a:pt x="1001971" y="4055902"/>
                  </a:cubicBezTo>
                  <a:cubicBezTo>
                    <a:pt x="1189047" y="4152472"/>
                    <a:pt x="1445397" y="4284619"/>
                    <a:pt x="1721087" y="4555013"/>
                  </a:cubicBezTo>
                  <a:cubicBezTo>
                    <a:pt x="1829569" y="4661408"/>
                    <a:pt x="1931018" y="4768650"/>
                    <a:pt x="2029128" y="4872335"/>
                  </a:cubicBezTo>
                  <a:cubicBezTo>
                    <a:pt x="2231325" y="5085972"/>
                    <a:pt x="2422268" y="5287920"/>
                    <a:pt x="2620243" y="5422270"/>
                  </a:cubicBezTo>
                  <a:cubicBezTo>
                    <a:pt x="2803979" y="5546962"/>
                    <a:pt x="2977693" y="5602532"/>
                    <a:pt x="3183579" y="5602532"/>
                  </a:cubicBezTo>
                  <a:cubicBezTo>
                    <a:pt x="3561599" y="5602532"/>
                    <a:pt x="3925551" y="5523921"/>
                    <a:pt x="4265066" y="5368733"/>
                  </a:cubicBezTo>
                  <a:cubicBezTo>
                    <a:pt x="4508625" y="5257425"/>
                    <a:pt x="4736458" y="5106090"/>
                    <a:pt x="4934918" y="4924810"/>
                  </a:cubicBezTo>
                  <a:lnTo>
                    <a:pt x="4979668" y="4879411"/>
                  </a:lnTo>
                  <a:lnTo>
                    <a:pt x="4979668" y="5583439"/>
                  </a:lnTo>
                  <a:lnTo>
                    <a:pt x="4854534" y="5666827"/>
                  </a:lnTo>
                  <a:cubicBezTo>
                    <a:pt x="4796133" y="5703040"/>
                    <a:pt x="4736426" y="5737411"/>
                    <a:pt x="4675497" y="5769856"/>
                  </a:cubicBezTo>
                  <a:lnTo>
                    <a:pt x="4663630" y="5775681"/>
                  </a:lnTo>
                  <a:lnTo>
                    <a:pt x="2183122" y="5775681"/>
                  </a:lnTo>
                  <a:lnTo>
                    <a:pt x="2061943" y="5677161"/>
                  </a:lnTo>
                  <a:cubicBezTo>
                    <a:pt x="1808230" y="5455357"/>
                    <a:pt x="1579550" y="5183770"/>
                    <a:pt x="1322849" y="4931971"/>
                  </a:cubicBezTo>
                  <a:cubicBezTo>
                    <a:pt x="756347" y="4376444"/>
                    <a:pt x="329450" y="4583813"/>
                    <a:pt x="92969" y="3768229"/>
                  </a:cubicBezTo>
                  <a:cubicBezTo>
                    <a:pt x="-445225" y="1912407"/>
                    <a:pt x="1454539" y="0"/>
                    <a:pt x="318357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3" name="Freeform: Shape 7202">
              <a:extLst>
                <a:ext uri="{FF2B5EF4-FFF2-40B4-BE49-F238E27FC236}">
                  <a16:creationId xmlns:a16="http://schemas.microsoft.com/office/drawing/2014/main" id="{837B10D0-B5D7-47CD-8E52-0961F987C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2812" y="1126122"/>
              <a:ext cx="4959187" cy="5728654"/>
            </a:xfrm>
            <a:custGeom>
              <a:avLst/>
              <a:gdLst>
                <a:gd name="connsiteX0" fmla="*/ 4959187 w 4959187"/>
                <a:gd name="connsiteY0" fmla="*/ 5096949 h 5728654"/>
                <a:gd name="connsiteX1" fmla="*/ 4959187 w 4959187"/>
                <a:gd name="connsiteY1" fmla="*/ 5480294 h 5728654"/>
                <a:gd name="connsiteX2" fmla="*/ 4912886 w 4959187"/>
                <a:gd name="connsiteY2" fmla="*/ 5514848 h 5728654"/>
                <a:gd name="connsiteX3" fmla="*/ 4657944 w 4959187"/>
                <a:gd name="connsiteY3" fmla="*/ 5668510 h 5728654"/>
                <a:gd name="connsiteX4" fmla="*/ 4531126 w 4959187"/>
                <a:gd name="connsiteY4" fmla="*/ 5728654 h 5728654"/>
                <a:gd name="connsiteX5" fmla="*/ 3955901 w 4959187"/>
                <a:gd name="connsiteY5" fmla="*/ 5728654 h 5728654"/>
                <a:gd name="connsiteX6" fmla="*/ 4031774 w 4959187"/>
                <a:gd name="connsiteY6" fmla="*/ 5700446 h 5728654"/>
                <a:gd name="connsiteX7" fmla="*/ 4280628 w 4959187"/>
                <a:gd name="connsiteY7" fmla="*/ 5584478 h 5728654"/>
                <a:gd name="connsiteX8" fmla="*/ 4515880 w 4959187"/>
                <a:gd name="connsiteY8" fmla="*/ 5446063 h 5728654"/>
                <a:gd name="connsiteX9" fmla="*/ 4572494 w 4959187"/>
                <a:gd name="connsiteY9" fmla="*/ 5408282 h 5728654"/>
                <a:gd name="connsiteX10" fmla="*/ 4628054 w 4959187"/>
                <a:gd name="connsiteY10" fmla="*/ 5369147 h 5728654"/>
                <a:gd name="connsiteX11" fmla="*/ 4682910 w 4959187"/>
                <a:gd name="connsiteY11" fmla="*/ 5329164 h 5728654"/>
                <a:gd name="connsiteX12" fmla="*/ 4736713 w 4959187"/>
                <a:gd name="connsiteY12" fmla="*/ 5288164 h 5728654"/>
                <a:gd name="connsiteX13" fmla="*/ 4942668 w 4959187"/>
                <a:gd name="connsiteY13" fmla="*/ 5113641 h 5728654"/>
                <a:gd name="connsiteX14" fmla="*/ 3157122 w 4959187"/>
                <a:gd name="connsiteY14" fmla="*/ 75 h 5728654"/>
                <a:gd name="connsiteX15" fmla="*/ 3755272 w 4959187"/>
                <a:gd name="connsiteY15" fmla="*/ 53103 h 5728654"/>
                <a:gd name="connsiteX16" fmla="*/ 4340057 w 4959187"/>
                <a:gd name="connsiteY16" fmla="*/ 206596 h 5728654"/>
                <a:gd name="connsiteX17" fmla="*/ 4884404 w 4959187"/>
                <a:gd name="connsiteY17" fmla="*/ 475634 h 5728654"/>
                <a:gd name="connsiteX18" fmla="*/ 4959187 w 4959187"/>
                <a:gd name="connsiteY18" fmla="*/ 526636 h 5728654"/>
                <a:gd name="connsiteX19" fmla="*/ 4959187 w 4959187"/>
                <a:gd name="connsiteY19" fmla="*/ 1050070 h 5728654"/>
                <a:gd name="connsiteX20" fmla="*/ 4854338 w 4959187"/>
                <a:gd name="connsiteY20" fmla="*/ 951534 h 5728654"/>
                <a:gd name="connsiteX21" fmla="*/ 4651262 w 4959187"/>
                <a:gd name="connsiteY21" fmla="*/ 781944 h 5728654"/>
                <a:gd name="connsiteX22" fmla="*/ 4205200 w 4959187"/>
                <a:gd name="connsiteY22" fmla="*/ 488172 h 5728654"/>
                <a:gd name="connsiteX23" fmla="*/ 3700941 w 4959187"/>
                <a:gd name="connsiteY23" fmla="*/ 286902 h 5728654"/>
                <a:gd name="connsiteX24" fmla="*/ 3156594 w 4959187"/>
                <a:gd name="connsiteY24" fmla="*/ 218794 h 5728654"/>
                <a:gd name="connsiteX25" fmla="*/ 2885827 w 4959187"/>
                <a:gd name="connsiteY25" fmla="*/ 240651 h 5728654"/>
                <a:gd name="connsiteX26" fmla="*/ 2619632 w 4959187"/>
                <a:gd name="connsiteY26" fmla="*/ 298760 h 5728654"/>
                <a:gd name="connsiteX27" fmla="*/ 2362050 w 4959187"/>
                <a:gd name="connsiteY27" fmla="*/ 388553 h 5728654"/>
                <a:gd name="connsiteX28" fmla="*/ 2299282 w 4959187"/>
                <a:gd name="connsiteY28" fmla="*/ 415491 h 5728654"/>
                <a:gd name="connsiteX29" fmla="*/ 2237217 w 4959187"/>
                <a:gd name="connsiteY29" fmla="*/ 443954 h 5728654"/>
                <a:gd name="connsiteX30" fmla="*/ 2176206 w 4959187"/>
                <a:gd name="connsiteY30" fmla="*/ 474279 h 5728654"/>
                <a:gd name="connsiteX31" fmla="*/ 2115899 w 4959187"/>
                <a:gd name="connsiteY31" fmla="*/ 506129 h 5728654"/>
                <a:gd name="connsiteX32" fmla="*/ 1665266 w 4959187"/>
                <a:gd name="connsiteY32" fmla="*/ 808882 h 5728654"/>
                <a:gd name="connsiteX33" fmla="*/ 1275994 w 4959187"/>
                <a:gd name="connsiteY33" fmla="*/ 1180419 h 5728654"/>
                <a:gd name="connsiteX34" fmla="*/ 1105623 w 4959187"/>
                <a:gd name="connsiteY34" fmla="*/ 1385755 h 5728654"/>
                <a:gd name="connsiteX35" fmla="*/ 952833 w 4959187"/>
                <a:gd name="connsiteY35" fmla="*/ 1602105 h 5728654"/>
                <a:gd name="connsiteX36" fmla="*/ 702109 w 4959187"/>
                <a:gd name="connsiteY36" fmla="*/ 2060893 h 5728654"/>
                <a:gd name="connsiteX37" fmla="*/ 531913 w 4959187"/>
                <a:gd name="connsiteY37" fmla="*/ 2544584 h 5728654"/>
                <a:gd name="connsiteX38" fmla="*/ 469320 w 4959187"/>
                <a:gd name="connsiteY38" fmla="*/ 2790921 h 5728654"/>
                <a:gd name="connsiteX39" fmla="*/ 429407 w 4959187"/>
                <a:gd name="connsiteY39" fmla="*/ 3041662 h 5728654"/>
                <a:gd name="connsiteX40" fmla="*/ 412002 w 4959187"/>
                <a:gd name="connsiteY40" fmla="*/ 3296469 h 5728654"/>
                <a:gd name="connsiteX41" fmla="*/ 421320 w 4959187"/>
                <a:gd name="connsiteY41" fmla="*/ 3554664 h 5728654"/>
                <a:gd name="connsiteX42" fmla="*/ 474595 w 4959187"/>
                <a:gd name="connsiteY42" fmla="*/ 3807776 h 5728654"/>
                <a:gd name="connsiteX43" fmla="*/ 582902 w 4959187"/>
                <a:gd name="connsiteY43" fmla="*/ 4027852 h 5728654"/>
                <a:gd name="connsiteX44" fmla="*/ 754152 w 4959187"/>
                <a:gd name="connsiteY44" fmla="*/ 4188293 h 5728654"/>
                <a:gd name="connsiteX45" fmla="*/ 866679 w 4959187"/>
                <a:gd name="connsiteY45" fmla="*/ 4250639 h 5728654"/>
                <a:gd name="connsiteX46" fmla="*/ 993096 w 4959187"/>
                <a:gd name="connsiteY46" fmla="*/ 4310784 h 5728654"/>
                <a:gd name="connsiteX47" fmla="*/ 1260874 w 4959187"/>
                <a:gd name="connsiteY47" fmla="*/ 4451401 h 5728654"/>
                <a:gd name="connsiteX48" fmla="*/ 1509662 w 4959187"/>
                <a:gd name="connsiteY48" fmla="*/ 4636069 h 5728654"/>
                <a:gd name="connsiteX49" fmla="*/ 1565750 w 4959187"/>
                <a:gd name="connsiteY49" fmla="*/ 4687741 h 5728654"/>
                <a:gd name="connsiteX50" fmla="*/ 1618146 w 4959187"/>
                <a:gd name="connsiteY50" fmla="*/ 4738736 h 5728654"/>
                <a:gd name="connsiteX51" fmla="*/ 1718892 w 4959187"/>
                <a:gd name="connsiteY51" fmla="*/ 4842592 h 5728654"/>
                <a:gd name="connsiteX52" fmla="*/ 1905792 w 4959187"/>
                <a:gd name="connsiteY52" fmla="*/ 5056229 h 5728654"/>
                <a:gd name="connsiteX53" fmla="*/ 1996339 w 4959187"/>
                <a:gd name="connsiteY53" fmla="*/ 5162285 h 5728654"/>
                <a:gd name="connsiteX54" fmla="*/ 2086713 w 4959187"/>
                <a:gd name="connsiteY54" fmla="*/ 5266478 h 5728654"/>
                <a:gd name="connsiteX55" fmla="*/ 2273085 w 4959187"/>
                <a:gd name="connsiteY55" fmla="*/ 5463851 h 5728654"/>
                <a:gd name="connsiteX56" fmla="*/ 2475458 w 4959187"/>
                <a:gd name="connsiteY56" fmla="*/ 5636999 h 5728654"/>
                <a:gd name="connsiteX57" fmla="*/ 2585434 w 4959187"/>
                <a:gd name="connsiteY57" fmla="*/ 5709955 h 5728654"/>
                <a:gd name="connsiteX58" fmla="*/ 2621317 w 4959187"/>
                <a:gd name="connsiteY58" fmla="*/ 5728654 h 5728654"/>
                <a:gd name="connsiteX59" fmla="*/ 2193461 w 4959187"/>
                <a:gd name="connsiteY59" fmla="*/ 5728654 h 5728654"/>
                <a:gd name="connsiteX60" fmla="*/ 2094097 w 4959187"/>
                <a:gd name="connsiteY60" fmla="*/ 5656143 h 5728654"/>
                <a:gd name="connsiteX61" fmla="*/ 1869747 w 4959187"/>
                <a:gd name="connsiteY61" fmla="*/ 5464869 h 5728654"/>
                <a:gd name="connsiteX62" fmla="*/ 1764606 w 4959187"/>
                <a:gd name="connsiteY62" fmla="*/ 5365419 h 5728654"/>
                <a:gd name="connsiteX63" fmla="*/ 1662979 w 4959187"/>
                <a:gd name="connsiteY63" fmla="*/ 5264783 h 5728654"/>
                <a:gd name="connsiteX64" fmla="*/ 1466235 w 4959187"/>
                <a:gd name="connsiteY64" fmla="*/ 5064530 h 5728654"/>
                <a:gd name="connsiteX65" fmla="*/ 1371114 w 4959187"/>
                <a:gd name="connsiteY65" fmla="*/ 4965081 h 5728654"/>
                <a:gd name="connsiteX66" fmla="*/ 1323642 w 4959187"/>
                <a:gd name="connsiteY66" fmla="*/ 4916119 h 5728654"/>
                <a:gd name="connsiteX67" fmla="*/ 1277576 w 4959187"/>
                <a:gd name="connsiteY67" fmla="*/ 4870206 h 5728654"/>
                <a:gd name="connsiteX68" fmla="*/ 1181928 w 4959187"/>
                <a:gd name="connsiteY68" fmla="*/ 4784311 h 5728654"/>
                <a:gd name="connsiteX69" fmla="*/ 1080304 w 4959187"/>
                <a:gd name="connsiteY69" fmla="*/ 4705023 h 5728654"/>
                <a:gd name="connsiteX70" fmla="*/ 853316 w 4959187"/>
                <a:gd name="connsiteY70" fmla="*/ 4562202 h 5728654"/>
                <a:gd name="connsiteX71" fmla="*/ 595033 w 4959187"/>
                <a:gd name="connsiteY71" fmla="*/ 4405319 h 5728654"/>
                <a:gd name="connsiteX72" fmla="*/ 530331 w 4959187"/>
                <a:gd name="connsiteY72" fmla="*/ 4355510 h 5728654"/>
                <a:gd name="connsiteX73" fmla="*/ 468969 w 4959187"/>
                <a:gd name="connsiteY73" fmla="*/ 4299941 h 5728654"/>
                <a:gd name="connsiteX74" fmla="*/ 362244 w 4959187"/>
                <a:gd name="connsiteY74" fmla="*/ 4174739 h 5728654"/>
                <a:gd name="connsiteX75" fmla="*/ 278903 w 4959187"/>
                <a:gd name="connsiteY75" fmla="*/ 4039035 h 5728654"/>
                <a:gd name="connsiteX76" fmla="*/ 214200 w 4959187"/>
                <a:gd name="connsiteY76" fmla="*/ 3899602 h 5728654"/>
                <a:gd name="connsiteX77" fmla="*/ 111169 w 4959187"/>
                <a:gd name="connsiteY77" fmla="*/ 3619212 h 5728654"/>
                <a:gd name="connsiteX78" fmla="*/ 33983 w 4959187"/>
                <a:gd name="connsiteY78" fmla="*/ 3329166 h 5728654"/>
                <a:gd name="connsiteX79" fmla="*/ 928 w 4959187"/>
                <a:gd name="connsiteY79" fmla="*/ 3029633 h 5728654"/>
                <a:gd name="connsiteX80" fmla="*/ 60357 w 4959187"/>
                <a:gd name="connsiteY80" fmla="*/ 2430227 h 5728654"/>
                <a:gd name="connsiteX81" fmla="*/ 79521 w 4959187"/>
                <a:gd name="connsiteY81" fmla="*/ 2356699 h 5728654"/>
                <a:gd name="connsiteX82" fmla="*/ 101323 w 4959187"/>
                <a:gd name="connsiteY82" fmla="*/ 2284527 h 5728654"/>
                <a:gd name="connsiteX83" fmla="*/ 125938 w 4959187"/>
                <a:gd name="connsiteY83" fmla="*/ 2213371 h 5728654"/>
                <a:gd name="connsiteX84" fmla="*/ 152839 w 4959187"/>
                <a:gd name="connsiteY84" fmla="*/ 2143061 h 5728654"/>
                <a:gd name="connsiteX85" fmla="*/ 277497 w 4959187"/>
                <a:gd name="connsiteY85" fmla="*/ 1869957 h 5728654"/>
                <a:gd name="connsiteX86" fmla="*/ 599604 w 4959187"/>
                <a:gd name="connsiteY86" fmla="*/ 1367289 h 5728654"/>
                <a:gd name="connsiteX87" fmla="*/ 1002063 w 4959187"/>
                <a:gd name="connsiteY87" fmla="*/ 928831 h 5728654"/>
                <a:gd name="connsiteX88" fmla="*/ 1469048 w 4959187"/>
                <a:gd name="connsiteY88" fmla="*/ 559837 h 5728654"/>
                <a:gd name="connsiteX89" fmla="*/ 1723462 w 4959187"/>
                <a:gd name="connsiteY89" fmla="*/ 404140 h 5728654"/>
                <a:gd name="connsiteX90" fmla="*/ 1990010 w 4959187"/>
                <a:gd name="connsiteY90" fmla="*/ 268942 h 5728654"/>
                <a:gd name="connsiteX91" fmla="*/ 2556687 w 4959187"/>
                <a:gd name="connsiteY91" fmla="*/ 72247 h 5728654"/>
                <a:gd name="connsiteX92" fmla="*/ 2854004 w 4959187"/>
                <a:gd name="connsiteY92" fmla="*/ 18201 h 5728654"/>
                <a:gd name="connsiteX93" fmla="*/ 3157122 w 4959187"/>
                <a:gd name="connsiteY93" fmla="*/ 75 h 5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959187" h="5728654">
                  <a:moveTo>
                    <a:pt x="4959187" y="5096949"/>
                  </a:moveTo>
                  <a:lnTo>
                    <a:pt x="4959187" y="5480294"/>
                  </a:lnTo>
                  <a:lnTo>
                    <a:pt x="4912886" y="5514848"/>
                  </a:lnTo>
                  <a:cubicBezTo>
                    <a:pt x="4830954" y="5570247"/>
                    <a:pt x="4745856" y="5621750"/>
                    <a:pt x="4657944" y="5668510"/>
                  </a:cubicBezTo>
                  <a:lnTo>
                    <a:pt x="4531126" y="5728654"/>
                  </a:lnTo>
                  <a:lnTo>
                    <a:pt x="3955901" y="5728654"/>
                  </a:lnTo>
                  <a:lnTo>
                    <a:pt x="4031774" y="5700446"/>
                  </a:lnTo>
                  <a:cubicBezTo>
                    <a:pt x="4116894" y="5666054"/>
                    <a:pt x="4199926" y="5627087"/>
                    <a:pt x="4280628" y="5584478"/>
                  </a:cubicBezTo>
                  <a:cubicBezTo>
                    <a:pt x="4361331" y="5541955"/>
                    <a:pt x="4439572" y="5495364"/>
                    <a:pt x="4515880" y="5446063"/>
                  </a:cubicBezTo>
                  <a:lnTo>
                    <a:pt x="4572494" y="5408282"/>
                  </a:lnTo>
                  <a:lnTo>
                    <a:pt x="4628054" y="5369147"/>
                  </a:lnTo>
                  <a:lnTo>
                    <a:pt x="4682910" y="5329164"/>
                  </a:lnTo>
                  <a:cubicBezTo>
                    <a:pt x="4701196" y="5315780"/>
                    <a:pt x="4718778" y="5301548"/>
                    <a:pt x="4736713" y="5288164"/>
                  </a:cubicBezTo>
                  <a:cubicBezTo>
                    <a:pt x="4808010" y="5232849"/>
                    <a:pt x="4876756" y="5174611"/>
                    <a:pt x="4942668" y="5113641"/>
                  </a:cubicBezTo>
                  <a:close/>
                  <a:moveTo>
                    <a:pt x="3157122" y="75"/>
                  </a:moveTo>
                  <a:cubicBezTo>
                    <a:pt x="3357384" y="1430"/>
                    <a:pt x="3557294" y="19219"/>
                    <a:pt x="3755272" y="53103"/>
                  </a:cubicBezTo>
                  <a:cubicBezTo>
                    <a:pt x="3953072" y="87325"/>
                    <a:pt x="4149816" y="136626"/>
                    <a:pt x="4340057" y="206596"/>
                  </a:cubicBezTo>
                  <a:cubicBezTo>
                    <a:pt x="4530298" y="276397"/>
                    <a:pt x="4713855" y="366021"/>
                    <a:pt x="4884404" y="475634"/>
                  </a:cubicBezTo>
                  <a:lnTo>
                    <a:pt x="4959187" y="526636"/>
                  </a:lnTo>
                  <a:lnTo>
                    <a:pt x="4959187" y="1050070"/>
                  </a:lnTo>
                  <a:lnTo>
                    <a:pt x="4854338" y="951534"/>
                  </a:lnTo>
                  <a:cubicBezTo>
                    <a:pt x="4787525" y="894270"/>
                    <a:pt x="4721065" y="836329"/>
                    <a:pt x="4651262" y="781944"/>
                  </a:cubicBezTo>
                  <a:cubicBezTo>
                    <a:pt x="4512011" y="673009"/>
                    <a:pt x="4363794" y="573050"/>
                    <a:pt x="4205200" y="488172"/>
                  </a:cubicBezTo>
                  <a:cubicBezTo>
                    <a:pt x="4046785" y="403462"/>
                    <a:pt x="3877995" y="332984"/>
                    <a:pt x="3700941" y="286902"/>
                  </a:cubicBezTo>
                  <a:cubicBezTo>
                    <a:pt x="3524240" y="240480"/>
                    <a:pt x="3340328" y="217439"/>
                    <a:pt x="3156594" y="218794"/>
                  </a:cubicBezTo>
                  <a:cubicBezTo>
                    <a:pt x="3066222" y="219811"/>
                    <a:pt x="2975673" y="227266"/>
                    <a:pt x="2885827" y="240651"/>
                  </a:cubicBezTo>
                  <a:cubicBezTo>
                    <a:pt x="2796158" y="254542"/>
                    <a:pt x="2707016" y="273686"/>
                    <a:pt x="2619632" y="298760"/>
                  </a:cubicBezTo>
                  <a:cubicBezTo>
                    <a:pt x="2532247" y="324005"/>
                    <a:pt x="2445919" y="353483"/>
                    <a:pt x="2362050" y="388553"/>
                  </a:cubicBezTo>
                  <a:cubicBezTo>
                    <a:pt x="2341129" y="397532"/>
                    <a:pt x="2320030" y="406004"/>
                    <a:pt x="2299282" y="415491"/>
                  </a:cubicBezTo>
                  <a:lnTo>
                    <a:pt x="2237217" y="443954"/>
                  </a:lnTo>
                  <a:lnTo>
                    <a:pt x="2176206" y="474279"/>
                  </a:lnTo>
                  <a:cubicBezTo>
                    <a:pt x="2155986" y="484615"/>
                    <a:pt x="2135944" y="495457"/>
                    <a:pt x="2115899" y="506129"/>
                  </a:cubicBezTo>
                  <a:cubicBezTo>
                    <a:pt x="1956252" y="592872"/>
                    <a:pt x="1805397" y="694864"/>
                    <a:pt x="1665266" y="808882"/>
                  </a:cubicBezTo>
                  <a:cubicBezTo>
                    <a:pt x="1524959" y="922394"/>
                    <a:pt x="1394675" y="1047087"/>
                    <a:pt x="1275994" y="1180419"/>
                  </a:cubicBezTo>
                  <a:cubicBezTo>
                    <a:pt x="1216390" y="1247002"/>
                    <a:pt x="1159248" y="1315108"/>
                    <a:pt x="1105623" y="1385755"/>
                  </a:cubicBezTo>
                  <a:cubicBezTo>
                    <a:pt x="1051997" y="1456405"/>
                    <a:pt x="1001008" y="1528576"/>
                    <a:pt x="952833" y="1602105"/>
                  </a:cubicBezTo>
                  <a:cubicBezTo>
                    <a:pt x="856658" y="1749499"/>
                    <a:pt x="772791" y="1902994"/>
                    <a:pt x="702109" y="2060893"/>
                  </a:cubicBezTo>
                  <a:cubicBezTo>
                    <a:pt x="631429" y="2218792"/>
                    <a:pt x="577626" y="2381435"/>
                    <a:pt x="531913" y="2544584"/>
                  </a:cubicBezTo>
                  <a:cubicBezTo>
                    <a:pt x="509056" y="2626245"/>
                    <a:pt x="487430" y="2708076"/>
                    <a:pt x="469320" y="2790921"/>
                  </a:cubicBezTo>
                  <a:cubicBezTo>
                    <a:pt x="451034" y="2873767"/>
                    <a:pt x="438024" y="2957461"/>
                    <a:pt x="429407" y="3041662"/>
                  </a:cubicBezTo>
                  <a:cubicBezTo>
                    <a:pt x="420968" y="3125863"/>
                    <a:pt x="414816" y="3210742"/>
                    <a:pt x="412002" y="3296469"/>
                  </a:cubicBezTo>
                  <a:cubicBezTo>
                    <a:pt x="410068" y="3382025"/>
                    <a:pt x="412178" y="3468430"/>
                    <a:pt x="421320" y="3554664"/>
                  </a:cubicBezTo>
                  <a:cubicBezTo>
                    <a:pt x="430814" y="3640560"/>
                    <a:pt x="447870" y="3727303"/>
                    <a:pt x="474595" y="3807776"/>
                  </a:cubicBezTo>
                  <a:cubicBezTo>
                    <a:pt x="501496" y="3888250"/>
                    <a:pt x="537363" y="3963473"/>
                    <a:pt x="582902" y="4027852"/>
                  </a:cubicBezTo>
                  <a:cubicBezTo>
                    <a:pt x="628791" y="4092231"/>
                    <a:pt x="684879" y="4144413"/>
                    <a:pt x="754152" y="4188293"/>
                  </a:cubicBezTo>
                  <a:cubicBezTo>
                    <a:pt x="788614" y="4210487"/>
                    <a:pt x="826416" y="4230649"/>
                    <a:pt x="866679" y="4250639"/>
                  </a:cubicBezTo>
                  <a:cubicBezTo>
                    <a:pt x="906767" y="4270632"/>
                    <a:pt x="949317" y="4290284"/>
                    <a:pt x="993096" y="4310784"/>
                  </a:cubicBezTo>
                  <a:cubicBezTo>
                    <a:pt x="1080655" y="4351782"/>
                    <a:pt x="1172963" y="4397018"/>
                    <a:pt x="1260874" y="4451401"/>
                  </a:cubicBezTo>
                  <a:cubicBezTo>
                    <a:pt x="1348786" y="4505615"/>
                    <a:pt x="1433180" y="4567623"/>
                    <a:pt x="1509662" y="4636069"/>
                  </a:cubicBezTo>
                  <a:cubicBezTo>
                    <a:pt x="1528651" y="4653011"/>
                    <a:pt x="1548168" y="4670799"/>
                    <a:pt x="1565750" y="4687741"/>
                  </a:cubicBezTo>
                  <a:lnTo>
                    <a:pt x="1618146" y="4738736"/>
                  </a:lnTo>
                  <a:cubicBezTo>
                    <a:pt x="1652607" y="4772960"/>
                    <a:pt x="1686188" y="4807690"/>
                    <a:pt x="1718892" y="4842592"/>
                  </a:cubicBezTo>
                  <a:cubicBezTo>
                    <a:pt x="1784122" y="4912899"/>
                    <a:pt x="1844956" y="4985242"/>
                    <a:pt x="1905792" y="5056229"/>
                  </a:cubicBezTo>
                  <a:lnTo>
                    <a:pt x="1996339" y="5162285"/>
                  </a:lnTo>
                  <a:cubicBezTo>
                    <a:pt x="2026406" y="5197355"/>
                    <a:pt x="2056296" y="5232256"/>
                    <a:pt x="2086713" y="5266478"/>
                  </a:cubicBezTo>
                  <a:cubicBezTo>
                    <a:pt x="2147547" y="5334584"/>
                    <a:pt x="2208733" y="5401336"/>
                    <a:pt x="2273085" y="5463851"/>
                  </a:cubicBezTo>
                  <a:cubicBezTo>
                    <a:pt x="2337260" y="5526367"/>
                    <a:pt x="2404072" y="5585156"/>
                    <a:pt x="2475458" y="5636999"/>
                  </a:cubicBezTo>
                  <a:cubicBezTo>
                    <a:pt x="2511062" y="5663005"/>
                    <a:pt x="2547677" y="5687486"/>
                    <a:pt x="2585434" y="5709955"/>
                  </a:cubicBezTo>
                  <a:lnTo>
                    <a:pt x="2621317" y="5728654"/>
                  </a:lnTo>
                  <a:lnTo>
                    <a:pt x="2193461" y="5728654"/>
                  </a:lnTo>
                  <a:lnTo>
                    <a:pt x="2094097" y="5656143"/>
                  </a:lnTo>
                  <a:cubicBezTo>
                    <a:pt x="2015505" y="5594983"/>
                    <a:pt x="1940781" y="5530942"/>
                    <a:pt x="1869747" y="5464869"/>
                  </a:cubicBezTo>
                  <a:cubicBezTo>
                    <a:pt x="1834056" y="5431832"/>
                    <a:pt x="1799067" y="5398794"/>
                    <a:pt x="1764606" y="5365419"/>
                  </a:cubicBezTo>
                  <a:cubicBezTo>
                    <a:pt x="1730320" y="5331875"/>
                    <a:pt x="1696386" y="5298498"/>
                    <a:pt x="1662979" y="5264783"/>
                  </a:cubicBezTo>
                  <a:cubicBezTo>
                    <a:pt x="1596167" y="5197524"/>
                    <a:pt x="1530234" y="5131112"/>
                    <a:pt x="1466235" y="5064530"/>
                  </a:cubicBezTo>
                  <a:lnTo>
                    <a:pt x="1371114" y="4965081"/>
                  </a:lnTo>
                  <a:lnTo>
                    <a:pt x="1323642" y="4916119"/>
                  </a:lnTo>
                  <a:cubicBezTo>
                    <a:pt x="1307818" y="4900023"/>
                    <a:pt x="1293226" y="4885285"/>
                    <a:pt x="1277576" y="4870206"/>
                  </a:cubicBezTo>
                  <a:cubicBezTo>
                    <a:pt x="1246631" y="4840559"/>
                    <a:pt x="1214983" y="4811587"/>
                    <a:pt x="1181928" y="4784311"/>
                  </a:cubicBezTo>
                  <a:cubicBezTo>
                    <a:pt x="1149227" y="4756696"/>
                    <a:pt x="1115469" y="4730095"/>
                    <a:pt x="1080304" y="4705023"/>
                  </a:cubicBezTo>
                  <a:cubicBezTo>
                    <a:pt x="1010150" y="4654366"/>
                    <a:pt x="935074" y="4608453"/>
                    <a:pt x="853316" y="4562202"/>
                  </a:cubicBezTo>
                  <a:cubicBezTo>
                    <a:pt x="772087" y="4515442"/>
                    <a:pt x="682945" y="4468343"/>
                    <a:pt x="595033" y="4405319"/>
                  </a:cubicBezTo>
                  <a:cubicBezTo>
                    <a:pt x="573231" y="4389563"/>
                    <a:pt x="551429" y="4373130"/>
                    <a:pt x="530331" y="4355510"/>
                  </a:cubicBezTo>
                  <a:cubicBezTo>
                    <a:pt x="509232" y="4337891"/>
                    <a:pt x="488836" y="4319254"/>
                    <a:pt x="468969" y="4299941"/>
                  </a:cubicBezTo>
                  <a:cubicBezTo>
                    <a:pt x="429585" y="4261144"/>
                    <a:pt x="393717" y="4218788"/>
                    <a:pt x="362244" y="4174739"/>
                  </a:cubicBezTo>
                  <a:cubicBezTo>
                    <a:pt x="330421" y="4130859"/>
                    <a:pt x="303518" y="4084946"/>
                    <a:pt x="278903" y="4039035"/>
                  </a:cubicBezTo>
                  <a:cubicBezTo>
                    <a:pt x="254816" y="3992784"/>
                    <a:pt x="233717" y="3946193"/>
                    <a:pt x="214200" y="3899602"/>
                  </a:cubicBezTo>
                  <a:cubicBezTo>
                    <a:pt x="174993" y="3806251"/>
                    <a:pt x="142114" y="3713918"/>
                    <a:pt x="111169" y="3619212"/>
                  </a:cubicBezTo>
                  <a:cubicBezTo>
                    <a:pt x="80224" y="3524508"/>
                    <a:pt x="53322" y="3427769"/>
                    <a:pt x="33983" y="3329166"/>
                  </a:cubicBezTo>
                  <a:cubicBezTo>
                    <a:pt x="14643" y="3230565"/>
                    <a:pt x="3566" y="3130098"/>
                    <a:pt x="928" y="3029633"/>
                  </a:cubicBezTo>
                  <a:cubicBezTo>
                    <a:pt x="-4348" y="2828533"/>
                    <a:pt x="12533" y="2625737"/>
                    <a:pt x="60357" y="2430227"/>
                  </a:cubicBezTo>
                  <a:cubicBezTo>
                    <a:pt x="66687" y="2405322"/>
                    <a:pt x="72488" y="2380926"/>
                    <a:pt x="79521" y="2356699"/>
                  </a:cubicBezTo>
                  <a:lnTo>
                    <a:pt x="101323" y="2284527"/>
                  </a:lnTo>
                  <a:lnTo>
                    <a:pt x="125938" y="2213371"/>
                  </a:lnTo>
                  <a:cubicBezTo>
                    <a:pt x="134202" y="2189652"/>
                    <a:pt x="143696" y="2166442"/>
                    <a:pt x="152839" y="2143061"/>
                  </a:cubicBezTo>
                  <a:cubicBezTo>
                    <a:pt x="190289" y="2050050"/>
                    <a:pt x="231607" y="1958733"/>
                    <a:pt x="277497" y="1869957"/>
                  </a:cubicBezTo>
                  <a:cubicBezTo>
                    <a:pt x="369980" y="1692743"/>
                    <a:pt x="477584" y="1524341"/>
                    <a:pt x="599604" y="1367289"/>
                  </a:cubicBezTo>
                  <a:cubicBezTo>
                    <a:pt x="721273" y="1210237"/>
                    <a:pt x="856658" y="1064029"/>
                    <a:pt x="1002063" y="928831"/>
                  </a:cubicBezTo>
                  <a:cubicBezTo>
                    <a:pt x="1147467" y="793636"/>
                    <a:pt x="1304301" y="670976"/>
                    <a:pt x="1469048" y="559837"/>
                  </a:cubicBezTo>
                  <a:cubicBezTo>
                    <a:pt x="1551333" y="504267"/>
                    <a:pt x="1636432" y="452424"/>
                    <a:pt x="1723462" y="404140"/>
                  </a:cubicBezTo>
                  <a:cubicBezTo>
                    <a:pt x="1810144" y="355347"/>
                    <a:pt x="1899285" y="310620"/>
                    <a:pt x="1990010" y="268942"/>
                  </a:cubicBezTo>
                  <a:cubicBezTo>
                    <a:pt x="2171459" y="186266"/>
                    <a:pt x="2360996" y="119175"/>
                    <a:pt x="2556687" y="72247"/>
                  </a:cubicBezTo>
                  <a:cubicBezTo>
                    <a:pt x="2654444" y="48868"/>
                    <a:pt x="2753608" y="30062"/>
                    <a:pt x="2854004" y="18201"/>
                  </a:cubicBezTo>
                  <a:cubicBezTo>
                    <a:pt x="2954222" y="5665"/>
                    <a:pt x="3055672" y="-774"/>
                    <a:pt x="3157122" y="7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204" name="Freeform: Shape 7203">
              <a:extLst>
                <a:ext uri="{FF2B5EF4-FFF2-40B4-BE49-F238E27FC236}">
                  <a16:creationId xmlns:a16="http://schemas.microsoft.com/office/drawing/2014/main" id="{883ED75A-1E75-4471-884D-FF67DC9AA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4270" y="919844"/>
              <a:ext cx="5277729" cy="5934933"/>
            </a:xfrm>
            <a:custGeom>
              <a:avLst/>
              <a:gdLst>
                <a:gd name="connsiteX0" fmla="*/ 5277729 w 5277729"/>
                <a:gd name="connsiteY0" fmla="*/ 5490797 h 5934933"/>
                <a:gd name="connsiteX1" fmla="*/ 5277729 w 5277729"/>
                <a:gd name="connsiteY1" fmla="*/ 5934933 h 5934933"/>
                <a:gd name="connsiteX2" fmla="*/ 4503603 w 5277729"/>
                <a:gd name="connsiteY2" fmla="*/ 5934933 h 5934933"/>
                <a:gd name="connsiteX3" fmla="*/ 4541500 w 5277729"/>
                <a:gd name="connsiteY3" fmla="*/ 5920025 h 5934933"/>
                <a:gd name="connsiteX4" fmla="*/ 4575435 w 5277729"/>
                <a:gd name="connsiteY4" fmla="*/ 5906640 h 5934933"/>
                <a:gd name="connsiteX5" fmla="*/ 4608665 w 5277729"/>
                <a:gd name="connsiteY5" fmla="*/ 5891562 h 5934933"/>
                <a:gd name="connsiteX6" fmla="*/ 4675125 w 5277729"/>
                <a:gd name="connsiteY6" fmla="*/ 5861575 h 5934933"/>
                <a:gd name="connsiteX7" fmla="*/ 5175078 w 5277729"/>
                <a:gd name="connsiteY7" fmla="*/ 5570957 h 5934933"/>
                <a:gd name="connsiteX8" fmla="*/ 3455268 w 5277729"/>
                <a:gd name="connsiteY8" fmla="*/ 0 h 5934933"/>
                <a:gd name="connsiteX9" fmla="*/ 5014788 w 5277729"/>
                <a:gd name="connsiteY9" fmla="*/ 352175 h 5934933"/>
                <a:gd name="connsiteX10" fmla="*/ 5277729 w 5277729"/>
                <a:gd name="connsiteY10" fmla="*/ 493225 h 5934933"/>
                <a:gd name="connsiteX11" fmla="*/ 5277729 w 5277729"/>
                <a:gd name="connsiteY11" fmla="*/ 861638 h 5934933"/>
                <a:gd name="connsiteX12" fmla="*/ 5152265 w 5277729"/>
                <a:gd name="connsiteY12" fmla="*/ 760461 h 5934933"/>
                <a:gd name="connsiteX13" fmla="*/ 4638379 w 5277729"/>
                <a:gd name="connsiteY13" fmla="*/ 461668 h 5934933"/>
                <a:gd name="connsiteX14" fmla="*/ 4569281 w 5277729"/>
                <a:gd name="connsiteY14" fmla="*/ 432021 h 5934933"/>
                <a:gd name="connsiteX15" fmla="*/ 4499655 w 5277729"/>
                <a:gd name="connsiteY15" fmla="*/ 403387 h 5934933"/>
                <a:gd name="connsiteX16" fmla="*/ 4428798 w 5277729"/>
                <a:gd name="connsiteY16" fmla="*/ 377467 h 5934933"/>
                <a:gd name="connsiteX17" fmla="*/ 4357415 w 5277729"/>
                <a:gd name="connsiteY17" fmla="*/ 352562 h 5934933"/>
                <a:gd name="connsiteX18" fmla="*/ 4284976 w 5277729"/>
                <a:gd name="connsiteY18" fmla="*/ 330198 h 5934933"/>
                <a:gd name="connsiteX19" fmla="*/ 4212185 w 5277729"/>
                <a:gd name="connsiteY19" fmla="*/ 309021 h 5934933"/>
                <a:gd name="connsiteX20" fmla="*/ 4138514 w 5277729"/>
                <a:gd name="connsiteY20" fmla="*/ 290555 h 5934933"/>
                <a:gd name="connsiteX21" fmla="*/ 4101593 w 5277729"/>
                <a:gd name="connsiteY21" fmla="*/ 281405 h 5934933"/>
                <a:gd name="connsiteX22" fmla="*/ 4083132 w 5277729"/>
                <a:gd name="connsiteY22" fmla="*/ 276832 h 5934933"/>
                <a:gd name="connsiteX23" fmla="*/ 4064494 w 5277729"/>
                <a:gd name="connsiteY23" fmla="*/ 273104 h 5934933"/>
                <a:gd name="connsiteX24" fmla="*/ 3458257 w 5277729"/>
                <a:gd name="connsiteY24" fmla="*/ 208216 h 5934933"/>
                <a:gd name="connsiteX25" fmla="*/ 2855186 w 5277729"/>
                <a:gd name="connsiteY25" fmla="*/ 287336 h 5934933"/>
                <a:gd name="connsiteX26" fmla="*/ 2566659 w 5277729"/>
                <a:gd name="connsiteY26" fmla="*/ 380177 h 5934933"/>
                <a:gd name="connsiteX27" fmla="*/ 2291322 w 5277729"/>
                <a:gd name="connsiteY27" fmla="*/ 502837 h 5934933"/>
                <a:gd name="connsiteX28" fmla="*/ 2031280 w 5277729"/>
                <a:gd name="connsiteY28" fmla="*/ 650909 h 5934933"/>
                <a:gd name="connsiteX29" fmla="*/ 1787941 w 5277729"/>
                <a:gd name="connsiteY29" fmla="*/ 821177 h 5934933"/>
                <a:gd name="connsiteX30" fmla="*/ 1561306 w 5277729"/>
                <a:gd name="connsiteY30" fmla="*/ 1009402 h 5934933"/>
                <a:gd name="connsiteX31" fmla="*/ 1352604 w 5277729"/>
                <a:gd name="connsiteY31" fmla="*/ 1213721 h 5934933"/>
                <a:gd name="connsiteX32" fmla="*/ 1161134 w 5277729"/>
                <a:gd name="connsiteY32" fmla="*/ 1431087 h 5934933"/>
                <a:gd name="connsiteX33" fmla="*/ 988124 w 5277729"/>
                <a:gd name="connsiteY33" fmla="*/ 1660142 h 5934933"/>
                <a:gd name="connsiteX34" fmla="*/ 834103 w 5277729"/>
                <a:gd name="connsiteY34" fmla="*/ 1899531 h 5934933"/>
                <a:gd name="connsiteX35" fmla="*/ 700303 w 5277729"/>
                <a:gd name="connsiteY35" fmla="*/ 2148239 h 5934933"/>
                <a:gd name="connsiteX36" fmla="*/ 503029 w 5277729"/>
                <a:gd name="connsiteY36" fmla="*/ 2670051 h 5934933"/>
                <a:gd name="connsiteX37" fmla="*/ 444480 w 5277729"/>
                <a:gd name="connsiteY37" fmla="*/ 2940613 h 5934933"/>
                <a:gd name="connsiteX38" fmla="*/ 434459 w 5277729"/>
                <a:gd name="connsiteY38" fmla="*/ 3008890 h 5934933"/>
                <a:gd name="connsiteX39" fmla="*/ 426195 w 5277729"/>
                <a:gd name="connsiteY39" fmla="*/ 3077504 h 5934933"/>
                <a:gd name="connsiteX40" fmla="*/ 419512 w 5277729"/>
                <a:gd name="connsiteY40" fmla="*/ 3146289 h 5934933"/>
                <a:gd name="connsiteX41" fmla="*/ 415117 w 5277729"/>
                <a:gd name="connsiteY41" fmla="*/ 3215243 h 5934933"/>
                <a:gd name="connsiteX42" fmla="*/ 418283 w 5277729"/>
                <a:gd name="connsiteY42" fmla="*/ 3491565 h 5934933"/>
                <a:gd name="connsiteX43" fmla="*/ 423909 w 5277729"/>
                <a:gd name="connsiteY43" fmla="*/ 3560688 h 5934933"/>
                <a:gd name="connsiteX44" fmla="*/ 431646 w 5277729"/>
                <a:gd name="connsiteY44" fmla="*/ 3629642 h 5934933"/>
                <a:gd name="connsiteX45" fmla="*/ 442018 w 5277729"/>
                <a:gd name="connsiteY45" fmla="*/ 3698428 h 5934933"/>
                <a:gd name="connsiteX46" fmla="*/ 454151 w 5277729"/>
                <a:gd name="connsiteY46" fmla="*/ 3767042 h 5934933"/>
                <a:gd name="connsiteX47" fmla="*/ 524831 w 5277729"/>
                <a:gd name="connsiteY47" fmla="*/ 4035571 h 5934933"/>
                <a:gd name="connsiteX48" fmla="*/ 643511 w 5277729"/>
                <a:gd name="connsiteY48" fmla="*/ 4277334 h 5934933"/>
                <a:gd name="connsiteX49" fmla="*/ 834456 w 5277729"/>
                <a:gd name="connsiteY49" fmla="*/ 4467421 h 5934933"/>
                <a:gd name="connsiteX50" fmla="*/ 1088695 w 5277729"/>
                <a:gd name="connsiteY50" fmla="*/ 4617866 h 5934933"/>
                <a:gd name="connsiteX51" fmla="*/ 1594185 w 5277729"/>
                <a:gd name="connsiteY51" fmla="*/ 4973816 h 5934933"/>
                <a:gd name="connsiteX52" fmla="*/ 1702315 w 5277729"/>
                <a:gd name="connsiteY52" fmla="*/ 5080551 h 5934933"/>
                <a:gd name="connsiteX53" fmla="*/ 1807105 w 5277729"/>
                <a:gd name="connsiteY53" fmla="*/ 5188302 h 5934933"/>
                <a:gd name="connsiteX54" fmla="*/ 2014753 w 5277729"/>
                <a:gd name="connsiteY54" fmla="*/ 5403803 h 5934933"/>
                <a:gd name="connsiteX55" fmla="*/ 2119366 w 5277729"/>
                <a:gd name="connsiteY55" fmla="*/ 5509861 h 5934933"/>
                <a:gd name="connsiteX56" fmla="*/ 2226266 w 5277729"/>
                <a:gd name="connsiteY56" fmla="*/ 5613037 h 5934933"/>
                <a:gd name="connsiteX57" fmla="*/ 2450266 w 5277729"/>
                <a:gd name="connsiteY57" fmla="*/ 5806175 h 5934933"/>
                <a:gd name="connsiteX58" fmla="*/ 2569539 w 5277729"/>
                <a:gd name="connsiteY58" fmla="*/ 5892536 h 5934933"/>
                <a:gd name="connsiteX59" fmla="*/ 2638372 w 5277729"/>
                <a:gd name="connsiteY59" fmla="*/ 5934933 h 5934933"/>
                <a:gd name="connsiteX60" fmla="*/ 1430705 w 5277729"/>
                <a:gd name="connsiteY60" fmla="*/ 5934933 h 5934933"/>
                <a:gd name="connsiteX61" fmla="*/ 1249926 w 5277729"/>
                <a:gd name="connsiteY61" fmla="*/ 5801880 h 5934933"/>
                <a:gd name="connsiteX62" fmla="*/ 0 w 5277729"/>
                <a:gd name="connsiteY62" fmla="*/ 3278267 h 5934933"/>
                <a:gd name="connsiteX63" fmla="*/ 3455268 w 5277729"/>
                <a:gd name="connsiteY63" fmla="*/ 0 h 593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277729" h="5934933">
                  <a:moveTo>
                    <a:pt x="5277729" y="5490797"/>
                  </a:moveTo>
                  <a:lnTo>
                    <a:pt x="5277729" y="5934933"/>
                  </a:lnTo>
                  <a:lnTo>
                    <a:pt x="4503603" y="5934933"/>
                  </a:lnTo>
                  <a:lnTo>
                    <a:pt x="4541500" y="5920025"/>
                  </a:lnTo>
                  <a:lnTo>
                    <a:pt x="4575435" y="5906640"/>
                  </a:lnTo>
                  <a:lnTo>
                    <a:pt x="4608665" y="5891562"/>
                  </a:lnTo>
                  <a:lnTo>
                    <a:pt x="4675125" y="5861575"/>
                  </a:lnTo>
                  <a:cubicBezTo>
                    <a:pt x="4850948" y="5779238"/>
                    <a:pt x="5018595" y="5681906"/>
                    <a:pt x="5175078" y="5570957"/>
                  </a:cubicBezTo>
                  <a:close/>
                  <a:moveTo>
                    <a:pt x="3455268" y="0"/>
                  </a:moveTo>
                  <a:cubicBezTo>
                    <a:pt x="4016362" y="0"/>
                    <a:pt x="4546275" y="126933"/>
                    <a:pt x="5014788" y="352175"/>
                  </a:cubicBezTo>
                  <a:lnTo>
                    <a:pt x="5277729" y="493225"/>
                  </a:lnTo>
                  <a:lnTo>
                    <a:pt x="5277729" y="861638"/>
                  </a:lnTo>
                  <a:lnTo>
                    <a:pt x="5152265" y="760461"/>
                  </a:lnTo>
                  <a:cubicBezTo>
                    <a:pt x="4993321" y="644726"/>
                    <a:pt x="4821323" y="543752"/>
                    <a:pt x="4638379" y="461668"/>
                  </a:cubicBezTo>
                  <a:lnTo>
                    <a:pt x="4569281" y="432021"/>
                  </a:lnTo>
                  <a:cubicBezTo>
                    <a:pt x="4546072" y="422362"/>
                    <a:pt x="4523392" y="411520"/>
                    <a:pt x="4499655" y="403387"/>
                  </a:cubicBezTo>
                  <a:lnTo>
                    <a:pt x="4428798" y="377467"/>
                  </a:lnTo>
                  <a:cubicBezTo>
                    <a:pt x="4405062" y="369166"/>
                    <a:pt x="4381678" y="359509"/>
                    <a:pt x="4357415" y="352562"/>
                  </a:cubicBezTo>
                  <a:lnTo>
                    <a:pt x="4284976" y="330198"/>
                  </a:lnTo>
                  <a:cubicBezTo>
                    <a:pt x="4260712" y="322915"/>
                    <a:pt x="4236800" y="314612"/>
                    <a:pt x="4212185" y="309021"/>
                  </a:cubicBezTo>
                  <a:lnTo>
                    <a:pt x="4138514" y="290555"/>
                  </a:lnTo>
                  <a:lnTo>
                    <a:pt x="4101593" y="281405"/>
                  </a:lnTo>
                  <a:lnTo>
                    <a:pt x="4083132" y="276832"/>
                  </a:lnTo>
                  <a:lnTo>
                    <a:pt x="4064494" y="273104"/>
                  </a:lnTo>
                  <a:cubicBezTo>
                    <a:pt x="3865990" y="230580"/>
                    <a:pt x="3662211" y="208894"/>
                    <a:pt x="3458257" y="208216"/>
                  </a:cubicBezTo>
                  <a:cubicBezTo>
                    <a:pt x="3254655" y="208047"/>
                    <a:pt x="3051227" y="236341"/>
                    <a:pt x="2855186" y="287336"/>
                  </a:cubicBezTo>
                  <a:cubicBezTo>
                    <a:pt x="2757076" y="312748"/>
                    <a:pt x="2660725" y="343923"/>
                    <a:pt x="2566659" y="380177"/>
                  </a:cubicBezTo>
                  <a:cubicBezTo>
                    <a:pt x="2472243" y="415756"/>
                    <a:pt x="2380640" y="457433"/>
                    <a:pt x="2291322" y="502837"/>
                  </a:cubicBezTo>
                  <a:cubicBezTo>
                    <a:pt x="2201828" y="548073"/>
                    <a:pt x="2115324" y="598052"/>
                    <a:pt x="2031280" y="650909"/>
                  </a:cubicBezTo>
                  <a:cubicBezTo>
                    <a:pt x="1947412" y="704276"/>
                    <a:pt x="1866359" y="761372"/>
                    <a:pt x="1787941" y="821177"/>
                  </a:cubicBezTo>
                  <a:cubicBezTo>
                    <a:pt x="1709525" y="880981"/>
                    <a:pt x="1633920" y="944005"/>
                    <a:pt x="1561306" y="1009402"/>
                  </a:cubicBezTo>
                  <a:cubicBezTo>
                    <a:pt x="1488514" y="1074797"/>
                    <a:pt x="1419417" y="1143582"/>
                    <a:pt x="1352604" y="1213721"/>
                  </a:cubicBezTo>
                  <a:cubicBezTo>
                    <a:pt x="1285791" y="1284031"/>
                    <a:pt x="1221967" y="1356542"/>
                    <a:pt x="1161134" y="1431087"/>
                  </a:cubicBezTo>
                  <a:cubicBezTo>
                    <a:pt x="1100651" y="1505969"/>
                    <a:pt x="1042453" y="1582040"/>
                    <a:pt x="988124" y="1660142"/>
                  </a:cubicBezTo>
                  <a:cubicBezTo>
                    <a:pt x="933618" y="1738244"/>
                    <a:pt x="881750" y="1818041"/>
                    <a:pt x="834103" y="1899531"/>
                  </a:cubicBezTo>
                  <a:cubicBezTo>
                    <a:pt x="786104" y="1980852"/>
                    <a:pt x="741444" y="2063869"/>
                    <a:pt x="700303" y="2148239"/>
                  </a:cubicBezTo>
                  <a:cubicBezTo>
                    <a:pt x="618368" y="2316981"/>
                    <a:pt x="552084" y="2491484"/>
                    <a:pt x="503029" y="2670051"/>
                  </a:cubicBezTo>
                  <a:cubicBezTo>
                    <a:pt x="478941" y="2759335"/>
                    <a:pt x="459425" y="2849635"/>
                    <a:pt x="444480" y="2940613"/>
                  </a:cubicBezTo>
                  <a:cubicBezTo>
                    <a:pt x="440788" y="2963316"/>
                    <a:pt x="436919" y="2986017"/>
                    <a:pt x="434459" y="3008890"/>
                  </a:cubicBezTo>
                  <a:cubicBezTo>
                    <a:pt x="431821" y="3031762"/>
                    <a:pt x="428129" y="3054463"/>
                    <a:pt x="426195" y="3077504"/>
                  </a:cubicBezTo>
                  <a:cubicBezTo>
                    <a:pt x="424085" y="3100376"/>
                    <a:pt x="421447" y="3123248"/>
                    <a:pt x="419512" y="3146289"/>
                  </a:cubicBezTo>
                  <a:lnTo>
                    <a:pt x="415117" y="3215243"/>
                  </a:lnTo>
                  <a:cubicBezTo>
                    <a:pt x="411250" y="3307237"/>
                    <a:pt x="411425" y="3399401"/>
                    <a:pt x="418283" y="3491565"/>
                  </a:cubicBezTo>
                  <a:cubicBezTo>
                    <a:pt x="420216" y="3514606"/>
                    <a:pt x="420919" y="3537647"/>
                    <a:pt x="423909" y="3560688"/>
                  </a:cubicBezTo>
                  <a:lnTo>
                    <a:pt x="431646" y="3629642"/>
                  </a:lnTo>
                  <a:lnTo>
                    <a:pt x="442018" y="3698428"/>
                  </a:lnTo>
                  <a:cubicBezTo>
                    <a:pt x="445359" y="3721298"/>
                    <a:pt x="450282" y="3744001"/>
                    <a:pt x="454151" y="3767042"/>
                  </a:cubicBezTo>
                  <a:cubicBezTo>
                    <a:pt x="472084" y="3858189"/>
                    <a:pt x="494589" y="3949168"/>
                    <a:pt x="524831" y="4035571"/>
                  </a:cubicBezTo>
                  <a:cubicBezTo>
                    <a:pt x="555072" y="4121976"/>
                    <a:pt x="592699" y="4204653"/>
                    <a:pt x="643511" y="4277334"/>
                  </a:cubicBezTo>
                  <a:cubicBezTo>
                    <a:pt x="693445" y="4350861"/>
                    <a:pt x="757795" y="4413378"/>
                    <a:pt x="834456" y="4467421"/>
                  </a:cubicBezTo>
                  <a:cubicBezTo>
                    <a:pt x="910937" y="4521806"/>
                    <a:pt x="999377" y="4568226"/>
                    <a:pt x="1088695" y="4617866"/>
                  </a:cubicBezTo>
                  <a:cubicBezTo>
                    <a:pt x="1268912" y="4714944"/>
                    <a:pt x="1446317" y="4831843"/>
                    <a:pt x="1594185" y="4973816"/>
                  </a:cubicBezTo>
                  <a:cubicBezTo>
                    <a:pt x="1631810" y="5009226"/>
                    <a:pt x="1667150" y="5044634"/>
                    <a:pt x="1702315" y="5080551"/>
                  </a:cubicBezTo>
                  <a:lnTo>
                    <a:pt x="1807105" y="5188302"/>
                  </a:lnTo>
                  <a:cubicBezTo>
                    <a:pt x="1876556" y="5260304"/>
                    <a:pt x="1945303" y="5332647"/>
                    <a:pt x="2014753" y="5403803"/>
                  </a:cubicBezTo>
                  <a:cubicBezTo>
                    <a:pt x="2049390" y="5439382"/>
                    <a:pt x="2084202" y="5474959"/>
                    <a:pt x="2119366" y="5509861"/>
                  </a:cubicBezTo>
                  <a:cubicBezTo>
                    <a:pt x="2154531" y="5544760"/>
                    <a:pt x="2190223" y="5579153"/>
                    <a:pt x="2226266" y="5613037"/>
                  </a:cubicBezTo>
                  <a:cubicBezTo>
                    <a:pt x="2298179" y="5680804"/>
                    <a:pt x="2372728" y="5745692"/>
                    <a:pt x="2450266" y="5806175"/>
                  </a:cubicBezTo>
                  <a:cubicBezTo>
                    <a:pt x="2488947" y="5836500"/>
                    <a:pt x="2528771" y="5865302"/>
                    <a:pt x="2569539" y="5892536"/>
                  </a:cubicBezTo>
                  <a:lnTo>
                    <a:pt x="2638372" y="5934933"/>
                  </a:lnTo>
                  <a:lnTo>
                    <a:pt x="1430705" y="5934933"/>
                  </a:lnTo>
                  <a:lnTo>
                    <a:pt x="1249926" y="5801880"/>
                  </a:lnTo>
                  <a:cubicBezTo>
                    <a:pt x="486335" y="5200561"/>
                    <a:pt x="0" y="4293322"/>
                    <a:pt x="0" y="3278267"/>
                  </a:cubicBezTo>
                  <a:cubicBezTo>
                    <a:pt x="0" y="1467681"/>
                    <a:pt x="1546888" y="0"/>
                    <a:pt x="34552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206" name="Group 7205">
            <a:extLst>
              <a:ext uri="{FF2B5EF4-FFF2-40B4-BE49-F238E27FC236}">
                <a16:creationId xmlns:a16="http://schemas.microsoft.com/office/drawing/2014/main" id="{B2879852-CFAC-468D-BA61-CEA1C625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81522" y="0"/>
            <a:ext cx="5222631" cy="3779526"/>
            <a:chOff x="2781522" y="0"/>
            <a:chExt cx="5222631" cy="3779526"/>
          </a:xfrm>
        </p:grpSpPr>
        <p:sp>
          <p:nvSpPr>
            <p:cNvPr id="7207" name="Freeform: Shape 7206">
              <a:extLst>
                <a:ext uri="{FF2B5EF4-FFF2-40B4-BE49-F238E27FC236}">
                  <a16:creationId xmlns:a16="http://schemas.microsoft.com/office/drawing/2014/main" id="{90A56F5C-ED9E-4239-986A-B7100C611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70599" y="0"/>
              <a:ext cx="4952815" cy="3547550"/>
            </a:xfrm>
            <a:custGeom>
              <a:avLst/>
              <a:gdLst>
                <a:gd name="connsiteX0" fmla="*/ 404042 w 4952815"/>
                <a:gd name="connsiteY0" fmla="*/ 0 h 3547550"/>
                <a:gd name="connsiteX1" fmla="*/ 656525 w 4952815"/>
                <a:gd name="connsiteY1" fmla="*/ 0 h 3547550"/>
                <a:gd name="connsiteX2" fmla="*/ 589287 w 4952815"/>
                <a:gd name="connsiteY2" fmla="*/ 78661 h 3547550"/>
                <a:gd name="connsiteX3" fmla="*/ 356880 w 4952815"/>
                <a:gd name="connsiteY3" fmla="*/ 441025 h 3547550"/>
                <a:gd name="connsiteX4" fmla="*/ 199156 w 4952815"/>
                <a:gd name="connsiteY4" fmla="*/ 841601 h 3547550"/>
                <a:gd name="connsiteX5" fmla="*/ 141794 w 4952815"/>
                <a:gd name="connsiteY5" fmla="*/ 1268638 h 3547550"/>
                <a:gd name="connsiteX6" fmla="*/ 165993 w 4952815"/>
                <a:gd name="connsiteY6" fmla="*/ 1477717 h 3547550"/>
                <a:gd name="connsiteX7" fmla="*/ 237456 w 4952815"/>
                <a:gd name="connsiteY7" fmla="*/ 1673304 h 3547550"/>
                <a:gd name="connsiteX8" fmla="*/ 287332 w 4952815"/>
                <a:gd name="connsiteY8" fmla="*/ 1765397 h 3547550"/>
                <a:gd name="connsiteX9" fmla="*/ 344607 w 4952815"/>
                <a:gd name="connsiteY9" fmla="*/ 1854530 h 3547550"/>
                <a:gd name="connsiteX10" fmla="*/ 476914 w 4952815"/>
                <a:gd name="connsiteY10" fmla="*/ 2026790 h 3547550"/>
                <a:gd name="connsiteX11" fmla="*/ 620100 w 4952815"/>
                <a:gd name="connsiteY11" fmla="*/ 2200355 h 3547550"/>
                <a:gd name="connsiteX12" fmla="*/ 691303 w 4952815"/>
                <a:gd name="connsiteY12" fmla="*/ 2290967 h 3547550"/>
                <a:gd name="connsiteX13" fmla="*/ 725511 w 4952815"/>
                <a:gd name="connsiteY13" fmla="*/ 2335447 h 3547550"/>
                <a:gd name="connsiteX14" fmla="*/ 759022 w 4952815"/>
                <a:gd name="connsiteY14" fmla="*/ 2378011 h 3547550"/>
                <a:gd name="connsiteX15" fmla="*/ 1046963 w 4952815"/>
                <a:gd name="connsiteY15" fmla="*/ 2692588 h 3547550"/>
                <a:gd name="connsiteX16" fmla="*/ 1200074 w 4952815"/>
                <a:gd name="connsiteY16" fmla="*/ 2834121 h 3547550"/>
                <a:gd name="connsiteX17" fmla="*/ 1360408 w 4952815"/>
                <a:gd name="connsiteY17" fmla="*/ 2964600 h 3547550"/>
                <a:gd name="connsiteX18" fmla="*/ 1718594 w 4952815"/>
                <a:gd name="connsiteY18" fmla="*/ 3170981 h 3547550"/>
                <a:gd name="connsiteX19" fmla="*/ 1918969 w 4952815"/>
                <a:gd name="connsiteY19" fmla="*/ 3229301 h 3547550"/>
                <a:gd name="connsiteX20" fmla="*/ 1970324 w 4952815"/>
                <a:gd name="connsiteY20" fmla="*/ 3239571 h 3547550"/>
                <a:gd name="connsiteX21" fmla="*/ 2022116 w 4952815"/>
                <a:gd name="connsiteY21" fmla="*/ 3248189 h 3547550"/>
                <a:gd name="connsiteX22" fmla="*/ 2126655 w 4952815"/>
                <a:gd name="connsiteY22" fmla="*/ 3260549 h 3547550"/>
                <a:gd name="connsiteX23" fmla="*/ 2179229 w 4952815"/>
                <a:gd name="connsiteY23" fmla="*/ 3264553 h 3547550"/>
                <a:gd name="connsiteX24" fmla="*/ 2231978 w 4952815"/>
                <a:gd name="connsiteY24" fmla="*/ 3267339 h 3547550"/>
                <a:gd name="connsiteX25" fmla="*/ 2284901 w 4952815"/>
                <a:gd name="connsiteY25" fmla="*/ 3268558 h 3547550"/>
                <a:gd name="connsiteX26" fmla="*/ 2337911 w 4952815"/>
                <a:gd name="connsiteY26" fmla="*/ 3268296 h 3547550"/>
                <a:gd name="connsiteX27" fmla="*/ 2364459 w 4952815"/>
                <a:gd name="connsiteY27" fmla="*/ 3268035 h 3547550"/>
                <a:gd name="connsiteX28" fmla="*/ 2390050 w 4952815"/>
                <a:gd name="connsiteY28" fmla="*/ 3266904 h 3547550"/>
                <a:gd name="connsiteX29" fmla="*/ 2415554 w 4952815"/>
                <a:gd name="connsiteY29" fmla="*/ 3265598 h 3547550"/>
                <a:gd name="connsiteX30" fmla="*/ 2440970 w 4952815"/>
                <a:gd name="connsiteY30" fmla="*/ 3263509 h 3547550"/>
                <a:gd name="connsiteX31" fmla="*/ 2541767 w 4952815"/>
                <a:gd name="connsiteY31" fmla="*/ 3251061 h 3547550"/>
                <a:gd name="connsiteX32" fmla="*/ 2925717 w 4952815"/>
                <a:gd name="connsiteY32" fmla="*/ 3125022 h 3547550"/>
                <a:gd name="connsiteX33" fmla="*/ 3280421 w 4952815"/>
                <a:gd name="connsiteY33" fmla="*/ 2904017 h 3547550"/>
                <a:gd name="connsiteX34" fmla="*/ 3366420 w 4952815"/>
                <a:gd name="connsiteY34" fmla="*/ 2839083 h 3547550"/>
                <a:gd name="connsiteX35" fmla="*/ 3452420 w 4952815"/>
                <a:gd name="connsiteY35" fmla="*/ 2771972 h 3547550"/>
                <a:gd name="connsiteX36" fmla="*/ 3626594 w 4952815"/>
                <a:gd name="connsiteY36" fmla="*/ 2632702 h 3547550"/>
                <a:gd name="connsiteX37" fmla="*/ 3984606 w 4952815"/>
                <a:gd name="connsiteY37" fmla="*/ 2363127 h 3547550"/>
                <a:gd name="connsiteX38" fmla="*/ 4318157 w 4952815"/>
                <a:gd name="connsiteY38" fmla="*/ 2095032 h 3547550"/>
                <a:gd name="connsiteX39" fmla="*/ 4584860 w 4952815"/>
                <a:gd name="connsiteY39" fmla="*/ 1787767 h 3547550"/>
                <a:gd name="connsiteX40" fmla="*/ 4675734 w 4952815"/>
                <a:gd name="connsiteY40" fmla="*/ 1609153 h 3547550"/>
                <a:gd name="connsiteX41" fmla="*/ 4731093 w 4952815"/>
                <a:gd name="connsiteY41" fmla="*/ 1414001 h 3547550"/>
                <a:gd name="connsiteX42" fmla="*/ 4746413 w 4952815"/>
                <a:gd name="connsiteY42" fmla="*/ 1311638 h 3547550"/>
                <a:gd name="connsiteX43" fmla="*/ 4748938 w 4952815"/>
                <a:gd name="connsiteY43" fmla="*/ 1285698 h 3547550"/>
                <a:gd name="connsiteX44" fmla="*/ 4750852 w 4952815"/>
                <a:gd name="connsiteY44" fmla="*/ 1259237 h 3547550"/>
                <a:gd name="connsiteX45" fmla="*/ 4753638 w 4952815"/>
                <a:gd name="connsiteY45" fmla="*/ 1204573 h 3547550"/>
                <a:gd name="connsiteX46" fmla="*/ 4748851 w 4952815"/>
                <a:gd name="connsiteY46" fmla="*/ 986006 h 3547550"/>
                <a:gd name="connsiteX47" fmla="*/ 4718124 w 4952815"/>
                <a:gd name="connsiteY47" fmla="*/ 770137 h 3547550"/>
                <a:gd name="connsiteX48" fmla="*/ 4665985 w 4952815"/>
                <a:gd name="connsiteY48" fmla="*/ 559492 h 3547550"/>
                <a:gd name="connsiteX49" fmla="*/ 4531328 w 4952815"/>
                <a:gd name="connsiteY49" fmla="*/ 150821 h 3547550"/>
                <a:gd name="connsiteX50" fmla="*/ 4460011 w 4952815"/>
                <a:gd name="connsiteY50" fmla="*/ 0 h 3547550"/>
                <a:gd name="connsiteX51" fmla="*/ 4680572 w 4952815"/>
                <a:gd name="connsiteY51" fmla="*/ 0 h 3547550"/>
                <a:gd name="connsiteX52" fmla="*/ 4717079 w 4952815"/>
                <a:gd name="connsiteY52" fmla="*/ 68304 h 3547550"/>
                <a:gd name="connsiteX53" fmla="*/ 4868537 w 4952815"/>
                <a:gd name="connsiteY53" fmla="*/ 510486 h 3547550"/>
                <a:gd name="connsiteX54" fmla="*/ 4904050 w 4952815"/>
                <a:gd name="connsiteY54" fmla="*/ 740543 h 3547550"/>
                <a:gd name="connsiteX55" fmla="*/ 4927117 w 4952815"/>
                <a:gd name="connsiteY55" fmla="*/ 970774 h 3547550"/>
                <a:gd name="connsiteX56" fmla="*/ 4945482 w 4952815"/>
                <a:gd name="connsiteY56" fmla="*/ 1201005 h 3547550"/>
                <a:gd name="connsiteX57" fmla="*/ 4949226 w 4952815"/>
                <a:gd name="connsiteY57" fmla="*/ 1258715 h 3547550"/>
                <a:gd name="connsiteX58" fmla="*/ 4950880 w 4952815"/>
                <a:gd name="connsiteY58" fmla="*/ 1288397 h 3547550"/>
                <a:gd name="connsiteX59" fmla="*/ 4952098 w 4952815"/>
                <a:gd name="connsiteY59" fmla="*/ 1318601 h 3547550"/>
                <a:gd name="connsiteX60" fmla="*/ 4950444 w 4952815"/>
                <a:gd name="connsiteY60" fmla="*/ 1440288 h 3547550"/>
                <a:gd name="connsiteX61" fmla="*/ 4826494 w 4952815"/>
                <a:gd name="connsiteY61" fmla="*/ 1918246 h 3547550"/>
                <a:gd name="connsiteX62" fmla="*/ 4551000 w 4952815"/>
                <a:gd name="connsiteY62" fmla="*/ 2324132 h 3547550"/>
                <a:gd name="connsiteX63" fmla="*/ 4383093 w 4952815"/>
                <a:gd name="connsiteY63" fmla="*/ 2493345 h 3547550"/>
                <a:gd name="connsiteX64" fmla="*/ 4208047 w 4952815"/>
                <a:gd name="connsiteY64" fmla="*/ 2647151 h 3547550"/>
                <a:gd name="connsiteX65" fmla="*/ 3852473 w 4952815"/>
                <a:gd name="connsiteY65" fmla="*/ 2924299 h 3547550"/>
                <a:gd name="connsiteX66" fmla="*/ 3762992 w 4952815"/>
                <a:gd name="connsiteY66" fmla="*/ 2991932 h 3547550"/>
                <a:gd name="connsiteX67" fmla="*/ 3671074 w 4952815"/>
                <a:gd name="connsiteY67" fmla="*/ 3060000 h 3547550"/>
                <a:gd name="connsiteX68" fmla="*/ 3576892 w 4952815"/>
                <a:gd name="connsiteY68" fmla="*/ 3127198 h 3547550"/>
                <a:gd name="connsiteX69" fmla="*/ 3479751 w 4952815"/>
                <a:gd name="connsiteY69" fmla="*/ 3192481 h 3547550"/>
                <a:gd name="connsiteX70" fmla="*/ 3275807 w 4952815"/>
                <a:gd name="connsiteY70" fmla="*/ 3315039 h 3547550"/>
                <a:gd name="connsiteX71" fmla="*/ 3056458 w 4952815"/>
                <a:gd name="connsiteY71" fmla="*/ 3419230 h 3547550"/>
                <a:gd name="connsiteX72" fmla="*/ 2579109 w 4952815"/>
                <a:gd name="connsiteY72" fmla="*/ 3539089 h 3547550"/>
                <a:gd name="connsiteX73" fmla="*/ 2456203 w 4952815"/>
                <a:gd name="connsiteY73" fmla="*/ 3546836 h 3547550"/>
                <a:gd name="connsiteX74" fmla="*/ 2425476 w 4952815"/>
                <a:gd name="connsiteY74" fmla="*/ 3547533 h 3547550"/>
                <a:gd name="connsiteX75" fmla="*/ 2394837 w 4952815"/>
                <a:gd name="connsiteY75" fmla="*/ 3547358 h 3547550"/>
                <a:gd name="connsiteX76" fmla="*/ 2364285 w 4952815"/>
                <a:gd name="connsiteY76" fmla="*/ 3547010 h 3547550"/>
                <a:gd name="connsiteX77" fmla="*/ 2334602 w 4952815"/>
                <a:gd name="connsiteY77" fmla="*/ 3545879 h 3547550"/>
                <a:gd name="connsiteX78" fmla="*/ 2097495 w 4952815"/>
                <a:gd name="connsiteY78" fmla="*/ 3526990 h 3547550"/>
                <a:gd name="connsiteX79" fmla="*/ 1861868 w 4952815"/>
                <a:gd name="connsiteY79" fmla="*/ 3485383 h 3547550"/>
                <a:gd name="connsiteX80" fmla="*/ 1630418 w 4952815"/>
                <a:gd name="connsiteY80" fmla="*/ 3420187 h 3547550"/>
                <a:gd name="connsiteX81" fmla="*/ 1187365 w 4952815"/>
                <a:gd name="connsiteY81" fmla="*/ 3224165 h 3547550"/>
                <a:gd name="connsiteX82" fmla="*/ 813947 w 4952815"/>
                <a:gd name="connsiteY82" fmla="*/ 2918989 h 3547550"/>
                <a:gd name="connsiteX83" fmla="*/ 662578 w 4952815"/>
                <a:gd name="connsiteY83" fmla="*/ 2735327 h 3547550"/>
                <a:gd name="connsiteX84" fmla="*/ 530358 w 4952815"/>
                <a:gd name="connsiteY84" fmla="*/ 2540870 h 3547550"/>
                <a:gd name="connsiteX85" fmla="*/ 499458 w 4952815"/>
                <a:gd name="connsiteY85" fmla="*/ 2491343 h 3547550"/>
                <a:gd name="connsiteX86" fmla="*/ 469950 w 4952815"/>
                <a:gd name="connsiteY86" fmla="*/ 2443294 h 3547550"/>
                <a:gd name="connsiteX87" fmla="*/ 411718 w 4952815"/>
                <a:gd name="connsiteY87" fmla="*/ 2350157 h 3547550"/>
                <a:gd name="connsiteX88" fmla="*/ 291075 w 4952815"/>
                <a:gd name="connsiteY88" fmla="*/ 2159880 h 3547550"/>
                <a:gd name="connsiteX89" fmla="*/ 173305 w 4952815"/>
                <a:gd name="connsiteY89" fmla="*/ 1958721 h 3547550"/>
                <a:gd name="connsiteX90" fmla="*/ 120207 w 4952815"/>
                <a:gd name="connsiteY90" fmla="*/ 1852093 h 3547550"/>
                <a:gd name="connsiteX91" fmla="*/ 75119 w 4952815"/>
                <a:gd name="connsiteY91" fmla="*/ 1740503 h 3547550"/>
                <a:gd name="connsiteX92" fmla="*/ 40563 w 4952815"/>
                <a:gd name="connsiteY92" fmla="*/ 1624734 h 3547550"/>
                <a:gd name="connsiteX93" fmla="*/ 27680 w 4952815"/>
                <a:gd name="connsiteY93" fmla="*/ 1565718 h 3547550"/>
                <a:gd name="connsiteX94" fmla="*/ 22022 w 4952815"/>
                <a:gd name="connsiteY94" fmla="*/ 1536123 h 3547550"/>
                <a:gd name="connsiteX95" fmla="*/ 17322 w 4952815"/>
                <a:gd name="connsiteY95" fmla="*/ 1506441 h 3547550"/>
                <a:gd name="connsiteX96" fmla="*/ 0 w 4952815"/>
                <a:gd name="connsiteY96" fmla="*/ 1268638 h 3547550"/>
                <a:gd name="connsiteX97" fmla="*/ 48310 w 4952815"/>
                <a:gd name="connsiteY97" fmla="*/ 805303 h 3547550"/>
                <a:gd name="connsiteX98" fmla="*/ 193499 w 4952815"/>
                <a:gd name="connsiteY98" fmla="*/ 361380 h 3547550"/>
                <a:gd name="connsiteX99" fmla="*/ 302389 w 4952815"/>
                <a:gd name="connsiteY99" fmla="*/ 154278 h 35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952815" h="3547550">
                  <a:moveTo>
                    <a:pt x="404042" y="0"/>
                  </a:moveTo>
                  <a:lnTo>
                    <a:pt x="656525" y="0"/>
                  </a:lnTo>
                  <a:lnTo>
                    <a:pt x="589287" y="78661"/>
                  </a:lnTo>
                  <a:cubicBezTo>
                    <a:pt x="500589" y="191818"/>
                    <a:pt x="422337" y="313158"/>
                    <a:pt x="356880" y="441025"/>
                  </a:cubicBezTo>
                  <a:cubicBezTo>
                    <a:pt x="291423" y="568805"/>
                    <a:pt x="236934" y="702591"/>
                    <a:pt x="199156" y="841601"/>
                  </a:cubicBezTo>
                  <a:cubicBezTo>
                    <a:pt x="161379" y="980262"/>
                    <a:pt x="141707" y="1124406"/>
                    <a:pt x="141794" y="1268638"/>
                  </a:cubicBezTo>
                  <a:cubicBezTo>
                    <a:pt x="142577" y="1339492"/>
                    <a:pt x="149542" y="1409823"/>
                    <a:pt x="165993" y="1477717"/>
                  </a:cubicBezTo>
                  <a:cubicBezTo>
                    <a:pt x="182183" y="1545698"/>
                    <a:pt x="207339" y="1610720"/>
                    <a:pt x="237456" y="1673304"/>
                  </a:cubicBezTo>
                  <a:cubicBezTo>
                    <a:pt x="252689" y="1704553"/>
                    <a:pt x="269575" y="1735193"/>
                    <a:pt x="287332" y="1765397"/>
                  </a:cubicBezTo>
                  <a:cubicBezTo>
                    <a:pt x="305350" y="1795514"/>
                    <a:pt x="324586" y="1825196"/>
                    <a:pt x="344607" y="1854530"/>
                  </a:cubicBezTo>
                  <a:cubicBezTo>
                    <a:pt x="385169" y="1913023"/>
                    <a:pt x="430258" y="1969776"/>
                    <a:pt x="476914" y="2026790"/>
                  </a:cubicBezTo>
                  <a:cubicBezTo>
                    <a:pt x="523569" y="2083891"/>
                    <a:pt x="572314" y="2140991"/>
                    <a:pt x="620100" y="2200355"/>
                  </a:cubicBezTo>
                  <a:cubicBezTo>
                    <a:pt x="644038" y="2229950"/>
                    <a:pt x="667714" y="2260241"/>
                    <a:pt x="691303" y="2290967"/>
                  </a:cubicBezTo>
                  <a:lnTo>
                    <a:pt x="725511" y="2335447"/>
                  </a:lnTo>
                  <a:cubicBezTo>
                    <a:pt x="736739" y="2349635"/>
                    <a:pt x="747446" y="2364172"/>
                    <a:pt x="759022" y="2378011"/>
                  </a:cubicBezTo>
                  <a:cubicBezTo>
                    <a:pt x="849374" y="2490646"/>
                    <a:pt x="947385" y="2594316"/>
                    <a:pt x="1046963" y="2692588"/>
                  </a:cubicBezTo>
                  <a:cubicBezTo>
                    <a:pt x="1097014" y="2741507"/>
                    <a:pt x="1147934" y="2788771"/>
                    <a:pt x="1200074" y="2834121"/>
                  </a:cubicBezTo>
                  <a:cubicBezTo>
                    <a:pt x="1252213" y="2879471"/>
                    <a:pt x="1305309" y="2923341"/>
                    <a:pt x="1360408" y="2964600"/>
                  </a:cubicBezTo>
                  <a:cubicBezTo>
                    <a:pt x="1470171" y="3047292"/>
                    <a:pt x="1588551" y="3121192"/>
                    <a:pt x="1718594" y="3170981"/>
                  </a:cubicBezTo>
                  <a:cubicBezTo>
                    <a:pt x="1783441" y="3195875"/>
                    <a:pt x="1850639" y="3214938"/>
                    <a:pt x="1918969" y="3229301"/>
                  </a:cubicBezTo>
                  <a:cubicBezTo>
                    <a:pt x="1936116" y="3232695"/>
                    <a:pt x="1953090" y="3236611"/>
                    <a:pt x="1970324" y="3239571"/>
                  </a:cubicBezTo>
                  <a:lnTo>
                    <a:pt x="2022116" y="3248189"/>
                  </a:lnTo>
                  <a:cubicBezTo>
                    <a:pt x="2056846" y="3252802"/>
                    <a:pt x="2091576" y="3257676"/>
                    <a:pt x="2126655" y="3260549"/>
                  </a:cubicBezTo>
                  <a:cubicBezTo>
                    <a:pt x="2144151" y="3262203"/>
                    <a:pt x="2161646" y="3263769"/>
                    <a:pt x="2179229" y="3264553"/>
                  </a:cubicBezTo>
                  <a:cubicBezTo>
                    <a:pt x="2196813" y="3265423"/>
                    <a:pt x="2214308" y="3266816"/>
                    <a:pt x="2231978" y="3267339"/>
                  </a:cubicBezTo>
                  <a:lnTo>
                    <a:pt x="2284901" y="3268558"/>
                  </a:lnTo>
                  <a:cubicBezTo>
                    <a:pt x="2302484" y="3268993"/>
                    <a:pt x="2320240" y="3268383"/>
                    <a:pt x="2337911" y="3268296"/>
                  </a:cubicBezTo>
                  <a:lnTo>
                    <a:pt x="2364459" y="3268035"/>
                  </a:lnTo>
                  <a:cubicBezTo>
                    <a:pt x="2373076" y="3267774"/>
                    <a:pt x="2381519" y="3267252"/>
                    <a:pt x="2390050" y="3266904"/>
                  </a:cubicBezTo>
                  <a:cubicBezTo>
                    <a:pt x="2398580" y="3266468"/>
                    <a:pt x="2407111" y="3266207"/>
                    <a:pt x="2415554" y="3265598"/>
                  </a:cubicBezTo>
                  <a:lnTo>
                    <a:pt x="2440970" y="3263509"/>
                  </a:lnTo>
                  <a:cubicBezTo>
                    <a:pt x="2474830" y="3260810"/>
                    <a:pt x="2508430" y="3256284"/>
                    <a:pt x="2541767" y="3251061"/>
                  </a:cubicBezTo>
                  <a:cubicBezTo>
                    <a:pt x="2675205" y="3228952"/>
                    <a:pt x="2803508" y="3185691"/>
                    <a:pt x="2925717" y="3125022"/>
                  </a:cubicBezTo>
                  <a:cubicBezTo>
                    <a:pt x="3048362" y="3065049"/>
                    <a:pt x="3165088" y="2988275"/>
                    <a:pt x="3280421" y="2904017"/>
                  </a:cubicBezTo>
                  <a:cubicBezTo>
                    <a:pt x="3309233" y="2883040"/>
                    <a:pt x="3337870" y="2861191"/>
                    <a:pt x="3366420" y="2839083"/>
                  </a:cubicBezTo>
                  <a:cubicBezTo>
                    <a:pt x="3395144" y="2817061"/>
                    <a:pt x="3423782" y="2794690"/>
                    <a:pt x="3452420" y="2771972"/>
                  </a:cubicBezTo>
                  <a:lnTo>
                    <a:pt x="3626594" y="2632702"/>
                  </a:lnTo>
                  <a:cubicBezTo>
                    <a:pt x="3746106" y="2537911"/>
                    <a:pt x="3866748" y="2449648"/>
                    <a:pt x="3984606" y="2363127"/>
                  </a:cubicBezTo>
                  <a:cubicBezTo>
                    <a:pt x="4102376" y="2276605"/>
                    <a:pt x="4215707" y="2189213"/>
                    <a:pt x="4318157" y="2095032"/>
                  </a:cubicBezTo>
                  <a:cubicBezTo>
                    <a:pt x="4420609" y="2001025"/>
                    <a:pt x="4513136" y="1900837"/>
                    <a:pt x="4584860" y="1787767"/>
                  </a:cubicBezTo>
                  <a:cubicBezTo>
                    <a:pt x="4620722" y="1731276"/>
                    <a:pt x="4651362" y="1671738"/>
                    <a:pt x="4675734" y="1609153"/>
                  </a:cubicBezTo>
                  <a:cubicBezTo>
                    <a:pt x="4700280" y="1546656"/>
                    <a:pt x="4717950" y="1481199"/>
                    <a:pt x="4731093" y="1414001"/>
                  </a:cubicBezTo>
                  <a:cubicBezTo>
                    <a:pt x="4737622" y="1380402"/>
                    <a:pt x="4742844" y="1346194"/>
                    <a:pt x="4746413" y="1311638"/>
                  </a:cubicBezTo>
                  <a:cubicBezTo>
                    <a:pt x="4747458" y="1303020"/>
                    <a:pt x="4748155" y="1294316"/>
                    <a:pt x="4748938" y="1285698"/>
                  </a:cubicBezTo>
                  <a:cubicBezTo>
                    <a:pt x="4749634" y="1276994"/>
                    <a:pt x="4750505" y="1268464"/>
                    <a:pt x="4750852" y="1259237"/>
                  </a:cubicBezTo>
                  <a:lnTo>
                    <a:pt x="4753638" y="1204573"/>
                  </a:lnTo>
                  <a:cubicBezTo>
                    <a:pt x="4756162" y="1131631"/>
                    <a:pt x="4754596" y="1058601"/>
                    <a:pt x="4748851" y="986006"/>
                  </a:cubicBezTo>
                  <a:cubicBezTo>
                    <a:pt x="4743280" y="913325"/>
                    <a:pt x="4732573" y="841253"/>
                    <a:pt x="4718124" y="770137"/>
                  </a:cubicBezTo>
                  <a:cubicBezTo>
                    <a:pt x="4703501" y="699023"/>
                    <a:pt x="4685222" y="628866"/>
                    <a:pt x="4665985" y="559492"/>
                  </a:cubicBezTo>
                  <a:cubicBezTo>
                    <a:pt x="4627598" y="420657"/>
                    <a:pt x="4585208" y="283650"/>
                    <a:pt x="4531328" y="150821"/>
                  </a:cubicBezTo>
                  <a:lnTo>
                    <a:pt x="4460011" y="0"/>
                  </a:lnTo>
                  <a:lnTo>
                    <a:pt x="4680572" y="0"/>
                  </a:lnTo>
                  <a:lnTo>
                    <a:pt x="4717079" y="68304"/>
                  </a:lnTo>
                  <a:cubicBezTo>
                    <a:pt x="4784625" y="209488"/>
                    <a:pt x="4836678" y="358072"/>
                    <a:pt x="4868537" y="510486"/>
                  </a:cubicBezTo>
                  <a:cubicBezTo>
                    <a:pt x="4884377" y="586737"/>
                    <a:pt x="4895432" y="663596"/>
                    <a:pt x="4904050" y="740543"/>
                  </a:cubicBezTo>
                  <a:cubicBezTo>
                    <a:pt x="4912841" y="817403"/>
                    <a:pt x="4919892" y="894176"/>
                    <a:pt x="4927117" y="970774"/>
                  </a:cubicBezTo>
                  <a:cubicBezTo>
                    <a:pt x="4933993" y="1047460"/>
                    <a:pt x="4940086" y="1124145"/>
                    <a:pt x="4945482" y="1201005"/>
                  </a:cubicBezTo>
                  <a:lnTo>
                    <a:pt x="4949226" y="1258715"/>
                  </a:lnTo>
                  <a:cubicBezTo>
                    <a:pt x="4949922" y="1268203"/>
                    <a:pt x="4950357" y="1278387"/>
                    <a:pt x="4950880" y="1288397"/>
                  </a:cubicBezTo>
                  <a:cubicBezTo>
                    <a:pt x="4951401" y="1298407"/>
                    <a:pt x="4951924" y="1308504"/>
                    <a:pt x="4952098" y="1318601"/>
                  </a:cubicBezTo>
                  <a:cubicBezTo>
                    <a:pt x="4953404" y="1358903"/>
                    <a:pt x="4952969" y="1399552"/>
                    <a:pt x="4950444" y="1440288"/>
                  </a:cubicBezTo>
                  <a:cubicBezTo>
                    <a:pt x="4941043" y="1603321"/>
                    <a:pt x="4897261" y="1767573"/>
                    <a:pt x="4826494" y="1918246"/>
                  </a:cubicBezTo>
                  <a:cubicBezTo>
                    <a:pt x="4755901" y="2069354"/>
                    <a:pt x="4658586" y="2204968"/>
                    <a:pt x="4551000" y="2324132"/>
                  </a:cubicBezTo>
                  <a:cubicBezTo>
                    <a:pt x="4497207" y="2383930"/>
                    <a:pt x="4440716" y="2439986"/>
                    <a:pt x="4383093" y="2493345"/>
                  </a:cubicBezTo>
                  <a:cubicBezTo>
                    <a:pt x="4325470" y="2546702"/>
                    <a:pt x="4267063" y="2598058"/>
                    <a:pt x="4208047" y="2647151"/>
                  </a:cubicBezTo>
                  <a:cubicBezTo>
                    <a:pt x="4090277" y="2745772"/>
                    <a:pt x="3969895" y="2835688"/>
                    <a:pt x="3852473" y="2924299"/>
                  </a:cubicBezTo>
                  <a:lnTo>
                    <a:pt x="3762992" y="2991932"/>
                  </a:lnTo>
                  <a:cubicBezTo>
                    <a:pt x="3732701" y="3014650"/>
                    <a:pt x="3702148" y="3037543"/>
                    <a:pt x="3671074" y="3060000"/>
                  </a:cubicBezTo>
                  <a:cubicBezTo>
                    <a:pt x="3640086" y="3082544"/>
                    <a:pt x="3608750" y="3105001"/>
                    <a:pt x="3576892" y="3127198"/>
                  </a:cubicBezTo>
                  <a:cubicBezTo>
                    <a:pt x="3544948" y="3149220"/>
                    <a:pt x="3512741" y="3171068"/>
                    <a:pt x="3479751" y="3192481"/>
                  </a:cubicBezTo>
                  <a:cubicBezTo>
                    <a:pt x="3414120" y="3235393"/>
                    <a:pt x="3346400" y="3277001"/>
                    <a:pt x="3275807" y="3315039"/>
                  </a:cubicBezTo>
                  <a:cubicBezTo>
                    <a:pt x="3205302" y="3353251"/>
                    <a:pt x="3132360" y="3388765"/>
                    <a:pt x="3056458" y="3419230"/>
                  </a:cubicBezTo>
                  <a:cubicBezTo>
                    <a:pt x="2905350" y="3481031"/>
                    <a:pt x="2743012" y="3522725"/>
                    <a:pt x="2579109" y="3539089"/>
                  </a:cubicBezTo>
                  <a:cubicBezTo>
                    <a:pt x="2538111" y="3543007"/>
                    <a:pt x="2497114" y="3545966"/>
                    <a:pt x="2456203" y="3546836"/>
                  </a:cubicBezTo>
                  <a:lnTo>
                    <a:pt x="2425476" y="3547533"/>
                  </a:lnTo>
                  <a:cubicBezTo>
                    <a:pt x="2415292" y="3547620"/>
                    <a:pt x="2405022" y="3547358"/>
                    <a:pt x="2394837" y="3547358"/>
                  </a:cubicBezTo>
                  <a:lnTo>
                    <a:pt x="2364285" y="3547010"/>
                  </a:lnTo>
                  <a:lnTo>
                    <a:pt x="2334602" y="3545879"/>
                  </a:lnTo>
                  <a:cubicBezTo>
                    <a:pt x="2255567" y="3543354"/>
                    <a:pt x="2176357" y="3537088"/>
                    <a:pt x="2097495" y="3526990"/>
                  </a:cubicBezTo>
                  <a:cubicBezTo>
                    <a:pt x="2018547" y="3517415"/>
                    <a:pt x="1939772" y="3503662"/>
                    <a:pt x="1861868" y="3485383"/>
                  </a:cubicBezTo>
                  <a:cubicBezTo>
                    <a:pt x="1784051" y="3466930"/>
                    <a:pt x="1706842" y="3445082"/>
                    <a:pt x="1630418" y="3420187"/>
                  </a:cubicBezTo>
                  <a:cubicBezTo>
                    <a:pt x="1477831" y="3369962"/>
                    <a:pt x="1326983" y="3307465"/>
                    <a:pt x="1187365" y="3224165"/>
                  </a:cubicBezTo>
                  <a:cubicBezTo>
                    <a:pt x="1047660" y="3141038"/>
                    <a:pt x="922926" y="3035627"/>
                    <a:pt x="813947" y="2918989"/>
                  </a:cubicBezTo>
                  <a:cubicBezTo>
                    <a:pt x="759197" y="2860756"/>
                    <a:pt x="709407" y="2798781"/>
                    <a:pt x="662578" y="2735327"/>
                  </a:cubicBezTo>
                  <a:cubicBezTo>
                    <a:pt x="616009" y="2671610"/>
                    <a:pt x="571704" y="2606937"/>
                    <a:pt x="530358" y="2540870"/>
                  </a:cubicBezTo>
                  <a:cubicBezTo>
                    <a:pt x="519739" y="2524506"/>
                    <a:pt x="509729" y="2507881"/>
                    <a:pt x="499458" y="2491343"/>
                  </a:cubicBezTo>
                  <a:lnTo>
                    <a:pt x="469950" y="2443294"/>
                  </a:lnTo>
                  <a:cubicBezTo>
                    <a:pt x="451062" y="2412220"/>
                    <a:pt x="431476" y="2381406"/>
                    <a:pt x="411718" y="2350157"/>
                  </a:cubicBezTo>
                  <a:lnTo>
                    <a:pt x="291075" y="2159880"/>
                  </a:lnTo>
                  <a:cubicBezTo>
                    <a:pt x="250600" y="2095032"/>
                    <a:pt x="210646" y="2028269"/>
                    <a:pt x="173305" y="1958721"/>
                  </a:cubicBezTo>
                  <a:cubicBezTo>
                    <a:pt x="154677" y="1923904"/>
                    <a:pt x="136658" y="1888477"/>
                    <a:pt x="120207" y="1852093"/>
                  </a:cubicBezTo>
                  <a:cubicBezTo>
                    <a:pt x="103843" y="1815621"/>
                    <a:pt x="88611" y="1778453"/>
                    <a:pt x="75119" y="1740503"/>
                  </a:cubicBezTo>
                  <a:cubicBezTo>
                    <a:pt x="61889" y="1702464"/>
                    <a:pt x="50137" y="1663903"/>
                    <a:pt x="40563" y="1624734"/>
                  </a:cubicBezTo>
                  <a:cubicBezTo>
                    <a:pt x="36036" y="1605150"/>
                    <a:pt x="31423" y="1585477"/>
                    <a:pt x="27680" y="1565718"/>
                  </a:cubicBezTo>
                  <a:lnTo>
                    <a:pt x="22022" y="1536123"/>
                  </a:lnTo>
                  <a:lnTo>
                    <a:pt x="17322" y="1506441"/>
                  </a:lnTo>
                  <a:cubicBezTo>
                    <a:pt x="5136" y="1427145"/>
                    <a:pt x="0" y="1347587"/>
                    <a:pt x="0" y="1268638"/>
                  </a:cubicBezTo>
                  <a:cubicBezTo>
                    <a:pt x="435" y="1113265"/>
                    <a:pt x="16626" y="957892"/>
                    <a:pt x="48310" y="805303"/>
                  </a:cubicBezTo>
                  <a:cubicBezTo>
                    <a:pt x="79907" y="652803"/>
                    <a:pt x="128303" y="503262"/>
                    <a:pt x="193499" y="361380"/>
                  </a:cubicBezTo>
                  <a:cubicBezTo>
                    <a:pt x="226249" y="290439"/>
                    <a:pt x="262677" y="221364"/>
                    <a:pt x="302389" y="1542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8" name="Freeform: Shape 7207">
              <a:extLst>
                <a:ext uri="{FF2B5EF4-FFF2-40B4-BE49-F238E27FC236}">
                  <a16:creationId xmlns:a16="http://schemas.microsoft.com/office/drawing/2014/main" id="{EFE887A7-EDE9-4717-8084-AD4B7684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137720 w 4926680"/>
                <a:gd name="connsiteY1" fmla="*/ 0 h 3503995"/>
                <a:gd name="connsiteX2" fmla="*/ 1053146 w 4926680"/>
                <a:gd name="connsiteY2" fmla="*/ 79332 h 3503995"/>
                <a:gd name="connsiteX3" fmla="*/ 702356 w 4926680"/>
                <a:gd name="connsiteY3" fmla="*/ 559650 h 3503995"/>
                <a:gd name="connsiteX4" fmla="*/ 522263 w 4926680"/>
                <a:gd name="connsiteY4" fmla="*/ 1274977 h 3503995"/>
                <a:gd name="connsiteX5" fmla="*/ 819605 w 4926680"/>
                <a:gd name="connsiteY5" fmla="*/ 1924933 h 3503995"/>
                <a:gd name="connsiteX6" fmla="*/ 979592 w 4926680"/>
                <a:gd name="connsiteY6" fmla="*/ 2149941 h 3503995"/>
                <a:gd name="connsiteX7" fmla="*/ 1589943 w 4926680"/>
                <a:gd name="connsiteY7" fmla="*/ 2773001 h 3503995"/>
                <a:gd name="connsiteX8" fmla="*/ 2392399 w 4926680"/>
                <a:gd name="connsiteY8" fmla="*/ 2981732 h 3503995"/>
                <a:gd name="connsiteX9" fmla="*/ 2908569 w 4926680"/>
                <a:gd name="connsiteY9" fmla="*/ 2848816 h 3503995"/>
                <a:gd name="connsiteX10" fmla="*/ 3465998 w 4926680"/>
                <a:gd name="connsiteY10" fmla="*/ 2465040 h 3503995"/>
                <a:gd name="connsiteX11" fmla="*/ 3603614 w 4926680"/>
                <a:gd name="connsiteY11" fmla="*/ 2358411 h 3503995"/>
                <a:gd name="connsiteX12" fmla="*/ 4212573 w 4926680"/>
                <a:gd name="connsiteY12" fmla="*/ 1817521 h 3503995"/>
                <a:gd name="connsiteX13" fmla="*/ 4404417 w 4926680"/>
                <a:gd name="connsiteY13" fmla="*/ 1274977 h 3503995"/>
                <a:gd name="connsiteX14" fmla="*/ 4054976 w 4926680"/>
                <a:gd name="connsiteY14" fmla="*/ 13278 h 3503995"/>
                <a:gd name="connsiteX15" fmla="*/ 4044986 w 4926680"/>
                <a:gd name="connsiteY15" fmla="*/ 0 h 3503995"/>
                <a:gd name="connsiteX16" fmla="*/ 4645875 w 4926680"/>
                <a:gd name="connsiteY16" fmla="*/ 0 h 3503995"/>
                <a:gd name="connsiteX17" fmla="*/ 4697389 w 4926680"/>
                <a:gd name="connsiteY17" fmla="*/ 105658 h 3503995"/>
                <a:gd name="connsiteX18" fmla="*/ 4926680 w 4926680"/>
                <a:gd name="connsiteY18" fmla="*/ 1274977 h 3503995"/>
                <a:gd name="connsiteX19" fmla="*/ 3787625 w 4926680"/>
                <a:gd name="connsiteY19" fmla="*/ 2876496 h 3503995"/>
                <a:gd name="connsiteX20" fmla="*/ 2392399 w 4926680"/>
                <a:gd name="connsiteY20" fmla="*/ 3503995 h 3503995"/>
                <a:gd name="connsiteX21" fmla="*/ 547418 w 4926680"/>
                <a:gd name="connsiteY21" fmla="*/ 2443105 h 3503995"/>
                <a:gd name="connsiteX22" fmla="*/ 0 w 4926680"/>
                <a:gd name="connsiteY22" fmla="*/ 1274977 h 3503995"/>
                <a:gd name="connsiteX23" fmla="*/ 363708 w 4926680"/>
                <a:gd name="connsiteY23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137720" y="0"/>
                  </a:lnTo>
                  <a:lnTo>
                    <a:pt x="1053146" y="79332"/>
                  </a:lnTo>
                  <a:cubicBezTo>
                    <a:pt x="909190" y="227246"/>
                    <a:pt x="789640" y="390633"/>
                    <a:pt x="702356" y="559650"/>
                  </a:cubicBezTo>
                  <a:cubicBezTo>
                    <a:pt x="582846" y="791100"/>
                    <a:pt x="522263" y="1031776"/>
                    <a:pt x="522263" y="1274977"/>
                  </a:cubicBezTo>
                  <a:cubicBezTo>
                    <a:pt x="522263" y="1507383"/>
                    <a:pt x="613398" y="1642215"/>
                    <a:pt x="819605" y="1924933"/>
                  </a:cubicBezTo>
                  <a:cubicBezTo>
                    <a:pt x="871221" y="1995700"/>
                    <a:pt x="924580" y="2068903"/>
                    <a:pt x="979592" y="2149941"/>
                  </a:cubicBezTo>
                  <a:cubicBezTo>
                    <a:pt x="1174134" y="2436663"/>
                    <a:pt x="1373726" y="2640520"/>
                    <a:pt x="1589943" y="2773001"/>
                  </a:cubicBezTo>
                  <a:cubicBezTo>
                    <a:pt x="1819129" y="2913490"/>
                    <a:pt x="2081653" y="2981732"/>
                    <a:pt x="2392399" y="2981732"/>
                  </a:cubicBezTo>
                  <a:cubicBezTo>
                    <a:pt x="2568750" y="2981732"/>
                    <a:pt x="2732741" y="2939516"/>
                    <a:pt x="2908569" y="2848816"/>
                  </a:cubicBezTo>
                  <a:cubicBezTo>
                    <a:pt x="3089098" y="2755679"/>
                    <a:pt x="3267800" y="2619891"/>
                    <a:pt x="3465998" y="2465040"/>
                  </a:cubicBezTo>
                  <a:cubicBezTo>
                    <a:pt x="3512479" y="2428743"/>
                    <a:pt x="3558786" y="2392968"/>
                    <a:pt x="3603614" y="2358411"/>
                  </a:cubicBezTo>
                  <a:cubicBezTo>
                    <a:pt x="3841766" y="2174662"/>
                    <a:pt x="4066687" y="2001096"/>
                    <a:pt x="4212573" y="1817521"/>
                  </a:cubicBezTo>
                  <a:cubicBezTo>
                    <a:pt x="4347055" y="1648307"/>
                    <a:pt x="4404417" y="1486058"/>
                    <a:pt x="4404417" y="1274977"/>
                  </a:cubicBezTo>
                  <a:cubicBezTo>
                    <a:pt x="4404417" y="790044"/>
                    <a:pt x="4281328" y="349030"/>
                    <a:pt x="4054976" y="13278"/>
                  </a:cubicBezTo>
                  <a:lnTo>
                    <a:pt x="4044986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9" name="Freeform: Shape 7208">
              <a:extLst>
                <a:ext uri="{FF2B5EF4-FFF2-40B4-BE49-F238E27FC236}">
                  <a16:creationId xmlns:a16="http://schemas.microsoft.com/office/drawing/2014/main" id="{B49A231C-2EA3-4B15-80E3-A82BF1CE5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010429 w 4926680"/>
                <a:gd name="connsiteY1" fmla="*/ 0 h 3503995"/>
                <a:gd name="connsiteX2" fmla="*/ 989401 w 4926680"/>
                <a:gd name="connsiteY2" fmla="*/ 19685 h 3503995"/>
                <a:gd name="connsiteX3" fmla="*/ 625062 w 4926680"/>
                <a:gd name="connsiteY3" fmla="*/ 519784 h 3503995"/>
                <a:gd name="connsiteX4" fmla="*/ 435306 w 4926680"/>
                <a:gd name="connsiteY4" fmla="*/ 1274977 h 3503995"/>
                <a:gd name="connsiteX5" fmla="*/ 749360 w 4926680"/>
                <a:gd name="connsiteY5" fmla="*/ 1976202 h 3503995"/>
                <a:gd name="connsiteX6" fmla="*/ 907606 w 4926680"/>
                <a:gd name="connsiteY6" fmla="*/ 2198773 h 3503995"/>
                <a:gd name="connsiteX7" fmla="*/ 2392487 w 4926680"/>
                <a:gd name="connsiteY7" fmla="*/ 3068776 h 3503995"/>
                <a:gd name="connsiteX8" fmla="*/ 3519704 w 4926680"/>
                <a:gd name="connsiteY8" fmla="*/ 2533544 h 3503995"/>
                <a:gd name="connsiteX9" fmla="*/ 3656885 w 4926680"/>
                <a:gd name="connsiteY9" fmla="*/ 2427263 h 3503995"/>
                <a:gd name="connsiteX10" fmla="*/ 4280815 w 4926680"/>
                <a:gd name="connsiteY10" fmla="*/ 1871662 h 3503995"/>
                <a:gd name="connsiteX11" fmla="*/ 4491549 w 4926680"/>
                <a:gd name="connsiteY11" fmla="*/ 1274977 h 3503995"/>
                <a:gd name="connsiteX12" fmla="*/ 4221094 w 4926680"/>
                <a:gd name="connsiteY12" fmla="*/ 119947 h 3503995"/>
                <a:gd name="connsiteX13" fmla="*/ 4148541 w 4926680"/>
                <a:gd name="connsiteY13" fmla="*/ 0 h 3503995"/>
                <a:gd name="connsiteX14" fmla="*/ 4645875 w 4926680"/>
                <a:gd name="connsiteY14" fmla="*/ 0 h 3503995"/>
                <a:gd name="connsiteX15" fmla="*/ 4697389 w 4926680"/>
                <a:gd name="connsiteY15" fmla="*/ 105658 h 3503995"/>
                <a:gd name="connsiteX16" fmla="*/ 4926680 w 4926680"/>
                <a:gd name="connsiteY16" fmla="*/ 1274977 h 3503995"/>
                <a:gd name="connsiteX17" fmla="*/ 3787625 w 4926680"/>
                <a:gd name="connsiteY17" fmla="*/ 2876496 h 3503995"/>
                <a:gd name="connsiteX18" fmla="*/ 2392399 w 4926680"/>
                <a:gd name="connsiteY18" fmla="*/ 3503995 h 3503995"/>
                <a:gd name="connsiteX19" fmla="*/ 547418 w 4926680"/>
                <a:gd name="connsiteY19" fmla="*/ 2443105 h 3503995"/>
                <a:gd name="connsiteX20" fmla="*/ 0 w 4926680"/>
                <a:gd name="connsiteY20" fmla="*/ 1274977 h 3503995"/>
                <a:gd name="connsiteX21" fmla="*/ 363708 w 4926680"/>
                <a:gd name="connsiteY21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010429" y="0"/>
                  </a:lnTo>
                  <a:lnTo>
                    <a:pt x="989401" y="19685"/>
                  </a:lnTo>
                  <a:cubicBezTo>
                    <a:pt x="839581" y="173263"/>
                    <a:pt x="717437" y="340844"/>
                    <a:pt x="625062" y="519784"/>
                  </a:cubicBezTo>
                  <a:cubicBezTo>
                    <a:pt x="499197" y="763681"/>
                    <a:pt x="435306" y="1017762"/>
                    <a:pt x="435306" y="1274977"/>
                  </a:cubicBezTo>
                  <a:cubicBezTo>
                    <a:pt x="435306" y="1534019"/>
                    <a:pt x="537235" y="1685301"/>
                    <a:pt x="749360" y="1976202"/>
                  </a:cubicBezTo>
                  <a:cubicBezTo>
                    <a:pt x="800542" y="2046359"/>
                    <a:pt x="853465" y="2118954"/>
                    <a:pt x="907606" y="2198773"/>
                  </a:cubicBezTo>
                  <a:cubicBezTo>
                    <a:pt x="1321325" y="2808602"/>
                    <a:pt x="1765423" y="3068776"/>
                    <a:pt x="2392487" y="3068776"/>
                  </a:cubicBezTo>
                  <a:cubicBezTo>
                    <a:pt x="2804030" y="3068776"/>
                    <a:pt x="3105985" y="2856824"/>
                    <a:pt x="3519704" y="2533544"/>
                  </a:cubicBezTo>
                  <a:cubicBezTo>
                    <a:pt x="3565924" y="2497420"/>
                    <a:pt x="3612145" y="2461732"/>
                    <a:pt x="3656885" y="2427263"/>
                  </a:cubicBezTo>
                  <a:cubicBezTo>
                    <a:pt x="3899389" y="2240205"/>
                    <a:pt x="4128401" y="2063507"/>
                    <a:pt x="4280815" y="1871662"/>
                  </a:cubicBezTo>
                  <a:cubicBezTo>
                    <a:pt x="4426527" y="1688261"/>
                    <a:pt x="4491549" y="1504250"/>
                    <a:pt x="4491549" y="1274977"/>
                  </a:cubicBezTo>
                  <a:cubicBezTo>
                    <a:pt x="4491549" y="843979"/>
                    <a:pt x="4397052" y="445590"/>
                    <a:pt x="4221094" y="119947"/>
                  </a:cubicBezTo>
                  <a:lnTo>
                    <a:pt x="4148541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210" name="Freeform: Shape 7209">
              <a:extLst>
                <a:ext uri="{FF2B5EF4-FFF2-40B4-BE49-F238E27FC236}">
                  <a16:creationId xmlns:a16="http://schemas.microsoft.com/office/drawing/2014/main" id="{5D387995-3A58-471C-8481-6AB575815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81522" y="0"/>
              <a:ext cx="5222631" cy="3779526"/>
            </a:xfrm>
            <a:custGeom>
              <a:avLst/>
              <a:gdLst>
                <a:gd name="connsiteX0" fmla="*/ 2498855 w 5222631"/>
                <a:gd name="connsiteY0" fmla="*/ 3744448 h 3779526"/>
                <a:gd name="connsiteX1" fmla="*/ 2513305 w 5222631"/>
                <a:gd name="connsiteY1" fmla="*/ 3744622 h 3779526"/>
                <a:gd name="connsiteX2" fmla="*/ 2526013 w 5222631"/>
                <a:gd name="connsiteY2" fmla="*/ 3744535 h 3779526"/>
                <a:gd name="connsiteX3" fmla="*/ 2498855 w 5222631"/>
                <a:gd name="connsiteY3" fmla="*/ 3744448 h 3779526"/>
                <a:gd name="connsiteX4" fmla="*/ 277800 w 5222631"/>
                <a:gd name="connsiteY4" fmla="*/ 0 h 3779526"/>
                <a:gd name="connsiteX5" fmla="*/ 593778 w 5222631"/>
                <a:gd name="connsiteY5" fmla="*/ 0 h 3779526"/>
                <a:gd name="connsiteX6" fmla="*/ 593639 w 5222631"/>
                <a:gd name="connsiteY6" fmla="*/ 169 h 3779526"/>
                <a:gd name="connsiteX7" fmla="*/ 462638 w 5222631"/>
                <a:gd name="connsiteY7" fmla="*/ 191231 h 3779526"/>
                <a:gd name="connsiteX8" fmla="*/ 351135 w 5222631"/>
                <a:gd name="connsiteY8" fmla="*/ 395175 h 3779526"/>
                <a:gd name="connsiteX9" fmla="*/ 351048 w 5222631"/>
                <a:gd name="connsiteY9" fmla="*/ 395436 h 3779526"/>
                <a:gd name="connsiteX10" fmla="*/ 350961 w 5222631"/>
                <a:gd name="connsiteY10" fmla="*/ 395697 h 3779526"/>
                <a:gd name="connsiteX11" fmla="*/ 326502 w 5222631"/>
                <a:gd name="connsiteY11" fmla="*/ 448097 h 3779526"/>
                <a:gd name="connsiteX12" fmla="*/ 314489 w 5222631"/>
                <a:gd name="connsiteY12" fmla="*/ 474646 h 3779526"/>
                <a:gd name="connsiteX13" fmla="*/ 303174 w 5222631"/>
                <a:gd name="connsiteY13" fmla="*/ 501281 h 3779526"/>
                <a:gd name="connsiteX14" fmla="*/ 301433 w 5222631"/>
                <a:gd name="connsiteY14" fmla="*/ 505460 h 3779526"/>
                <a:gd name="connsiteX15" fmla="*/ 281587 w 5222631"/>
                <a:gd name="connsiteY15" fmla="*/ 554987 h 3779526"/>
                <a:gd name="connsiteX16" fmla="*/ 273927 w 5222631"/>
                <a:gd name="connsiteY16" fmla="*/ 575095 h 3779526"/>
                <a:gd name="connsiteX17" fmla="*/ 261218 w 5222631"/>
                <a:gd name="connsiteY17" fmla="*/ 609476 h 3779526"/>
                <a:gd name="connsiteX18" fmla="*/ 261132 w 5222631"/>
                <a:gd name="connsiteY18" fmla="*/ 609825 h 3779526"/>
                <a:gd name="connsiteX19" fmla="*/ 260958 w 5222631"/>
                <a:gd name="connsiteY19" fmla="*/ 610173 h 3779526"/>
                <a:gd name="connsiteX20" fmla="*/ 194717 w 5222631"/>
                <a:gd name="connsiteY20" fmla="*/ 833701 h 3779526"/>
                <a:gd name="connsiteX21" fmla="*/ 141098 w 5222631"/>
                <a:gd name="connsiteY21" fmla="*/ 1296949 h 3779526"/>
                <a:gd name="connsiteX22" fmla="*/ 163381 w 5222631"/>
                <a:gd name="connsiteY22" fmla="*/ 1525352 h 3779526"/>
                <a:gd name="connsiteX23" fmla="*/ 231363 w 5222631"/>
                <a:gd name="connsiteY23" fmla="*/ 1743658 h 3779526"/>
                <a:gd name="connsiteX24" fmla="*/ 231537 w 5222631"/>
                <a:gd name="connsiteY24" fmla="*/ 1744006 h 3779526"/>
                <a:gd name="connsiteX25" fmla="*/ 231711 w 5222631"/>
                <a:gd name="connsiteY25" fmla="*/ 1744354 h 3779526"/>
                <a:gd name="connsiteX26" fmla="*/ 248162 w 5222631"/>
                <a:gd name="connsiteY26" fmla="*/ 1781261 h 3779526"/>
                <a:gd name="connsiteX27" fmla="*/ 255039 w 5222631"/>
                <a:gd name="connsiteY27" fmla="*/ 1796232 h 3779526"/>
                <a:gd name="connsiteX28" fmla="*/ 261306 w 5222631"/>
                <a:gd name="connsiteY28" fmla="*/ 1808854 h 3779526"/>
                <a:gd name="connsiteX29" fmla="*/ 280978 w 5222631"/>
                <a:gd name="connsiteY29" fmla="*/ 1846979 h 3779526"/>
                <a:gd name="connsiteX30" fmla="*/ 281152 w 5222631"/>
                <a:gd name="connsiteY30" fmla="*/ 1847327 h 3779526"/>
                <a:gd name="connsiteX31" fmla="*/ 281326 w 5222631"/>
                <a:gd name="connsiteY31" fmla="*/ 1847676 h 3779526"/>
                <a:gd name="connsiteX32" fmla="*/ 339646 w 5222631"/>
                <a:gd name="connsiteY32" fmla="*/ 1947341 h 3779526"/>
                <a:gd name="connsiteX33" fmla="*/ 404319 w 5222631"/>
                <a:gd name="connsiteY33" fmla="*/ 2044046 h 3779526"/>
                <a:gd name="connsiteX34" fmla="*/ 474215 w 5222631"/>
                <a:gd name="connsiteY34" fmla="*/ 2138924 h 3779526"/>
                <a:gd name="connsiteX35" fmla="*/ 562390 w 5222631"/>
                <a:gd name="connsiteY35" fmla="*/ 2252952 h 3779526"/>
                <a:gd name="connsiteX36" fmla="*/ 620710 w 5222631"/>
                <a:gd name="connsiteY36" fmla="*/ 2327722 h 3779526"/>
                <a:gd name="connsiteX37" fmla="*/ 694436 w 5222631"/>
                <a:gd name="connsiteY37" fmla="*/ 2424079 h 3779526"/>
                <a:gd name="connsiteX38" fmla="*/ 732126 w 5222631"/>
                <a:gd name="connsiteY38" fmla="*/ 2475261 h 3779526"/>
                <a:gd name="connsiteX39" fmla="*/ 765899 w 5222631"/>
                <a:gd name="connsiteY39" fmla="*/ 2521220 h 3779526"/>
                <a:gd name="connsiteX40" fmla="*/ 766073 w 5222631"/>
                <a:gd name="connsiteY40" fmla="*/ 2521395 h 3779526"/>
                <a:gd name="connsiteX41" fmla="*/ 766247 w 5222631"/>
                <a:gd name="connsiteY41" fmla="*/ 2521569 h 3779526"/>
                <a:gd name="connsiteX42" fmla="*/ 825350 w 5222631"/>
                <a:gd name="connsiteY42" fmla="*/ 2599473 h 3779526"/>
                <a:gd name="connsiteX43" fmla="*/ 836752 w 5222631"/>
                <a:gd name="connsiteY43" fmla="*/ 2614183 h 3779526"/>
                <a:gd name="connsiteX44" fmla="*/ 842498 w 5222631"/>
                <a:gd name="connsiteY44" fmla="*/ 2621321 h 3779526"/>
                <a:gd name="connsiteX45" fmla="*/ 910566 w 5222631"/>
                <a:gd name="connsiteY45" fmla="*/ 2703839 h 3779526"/>
                <a:gd name="connsiteX46" fmla="*/ 1066723 w 5222631"/>
                <a:gd name="connsiteY46" fmla="*/ 2872529 h 3779526"/>
                <a:gd name="connsiteX47" fmla="*/ 1416030 w 5222631"/>
                <a:gd name="connsiteY47" fmla="*/ 3153072 h 3779526"/>
                <a:gd name="connsiteX48" fmla="*/ 1608397 w 5222631"/>
                <a:gd name="connsiteY48" fmla="*/ 3258134 h 3779526"/>
                <a:gd name="connsiteX49" fmla="*/ 1608571 w 5222631"/>
                <a:gd name="connsiteY49" fmla="*/ 3258221 h 3779526"/>
                <a:gd name="connsiteX50" fmla="*/ 1608745 w 5222631"/>
                <a:gd name="connsiteY50" fmla="*/ 3258309 h 3779526"/>
                <a:gd name="connsiteX51" fmla="*/ 1811818 w 5222631"/>
                <a:gd name="connsiteY51" fmla="*/ 3337692 h 3779526"/>
                <a:gd name="connsiteX52" fmla="*/ 2023857 w 5222631"/>
                <a:gd name="connsiteY52" fmla="*/ 3392617 h 3779526"/>
                <a:gd name="connsiteX53" fmla="*/ 2131443 w 5222631"/>
                <a:gd name="connsiteY53" fmla="*/ 3410722 h 3779526"/>
                <a:gd name="connsiteX54" fmla="*/ 2239464 w 5222631"/>
                <a:gd name="connsiteY54" fmla="*/ 3422995 h 3779526"/>
                <a:gd name="connsiteX55" fmla="*/ 2463080 w 5222631"/>
                <a:gd name="connsiteY55" fmla="*/ 3432744 h 3779526"/>
                <a:gd name="connsiteX56" fmla="*/ 2474309 w 5222631"/>
                <a:gd name="connsiteY56" fmla="*/ 3432744 h 3779526"/>
                <a:gd name="connsiteX57" fmla="*/ 2489106 w 5222631"/>
                <a:gd name="connsiteY57" fmla="*/ 3432831 h 3779526"/>
                <a:gd name="connsiteX58" fmla="*/ 2517918 w 5222631"/>
                <a:gd name="connsiteY58" fmla="*/ 3432396 h 3779526"/>
                <a:gd name="connsiteX59" fmla="*/ 2518179 w 5222631"/>
                <a:gd name="connsiteY59" fmla="*/ 3432396 h 3779526"/>
                <a:gd name="connsiteX60" fmla="*/ 2518440 w 5222631"/>
                <a:gd name="connsiteY60" fmla="*/ 3432396 h 3779526"/>
                <a:gd name="connsiteX61" fmla="*/ 2545510 w 5222631"/>
                <a:gd name="connsiteY61" fmla="*/ 3431699 h 3779526"/>
                <a:gd name="connsiteX62" fmla="*/ 2572755 w 5222631"/>
                <a:gd name="connsiteY62" fmla="*/ 3430306 h 3779526"/>
                <a:gd name="connsiteX63" fmla="*/ 2679471 w 5222631"/>
                <a:gd name="connsiteY63" fmla="*/ 3420992 h 3779526"/>
                <a:gd name="connsiteX64" fmla="*/ 3092059 w 5222631"/>
                <a:gd name="connsiteY64" fmla="*/ 3309489 h 3779526"/>
                <a:gd name="connsiteX65" fmla="*/ 3287995 w 5222631"/>
                <a:gd name="connsiteY65" fmla="*/ 3212349 h 3779526"/>
                <a:gd name="connsiteX66" fmla="*/ 3478098 w 5222631"/>
                <a:gd name="connsiteY66" fmla="*/ 3093621 h 3779526"/>
                <a:gd name="connsiteX67" fmla="*/ 3663937 w 5222631"/>
                <a:gd name="connsiteY67" fmla="*/ 2958616 h 3779526"/>
                <a:gd name="connsiteX68" fmla="*/ 3755681 w 5222631"/>
                <a:gd name="connsiteY68" fmla="*/ 2887066 h 3779526"/>
                <a:gd name="connsiteX69" fmla="*/ 3849254 w 5222631"/>
                <a:gd name="connsiteY69" fmla="*/ 2812208 h 3779526"/>
                <a:gd name="connsiteX70" fmla="*/ 4006977 w 5222631"/>
                <a:gd name="connsiteY70" fmla="*/ 2688693 h 3779526"/>
                <a:gd name="connsiteX71" fmla="*/ 4223716 w 5222631"/>
                <a:gd name="connsiteY71" fmla="*/ 2517390 h 3779526"/>
                <a:gd name="connsiteX72" fmla="*/ 4561098 w 5222631"/>
                <a:gd name="connsiteY72" fmla="*/ 2210300 h 3779526"/>
                <a:gd name="connsiteX73" fmla="*/ 4700630 w 5222631"/>
                <a:gd name="connsiteY73" fmla="*/ 2040913 h 3779526"/>
                <a:gd name="connsiteX74" fmla="*/ 4811001 w 5222631"/>
                <a:gd name="connsiteY74" fmla="*/ 1856467 h 3779526"/>
                <a:gd name="connsiteX75" fmla="*/ 4926334 w 5222631"/>
                <a:gd name="connsiteY75" fmla="*/ 1443444 h 3779526"/>
                <a:gd name="connsiteX76" fmla="*/ 4932863 w 5222631"/>
                <a:gd name="connsiteY76" fmla="*/ 1333333 h 3779526"/>
                <a:gd name="connsiteX77" fmla="*/ 4932949 w 5222631"/>
                <a:gd name="connsiteY77" fmla="*/ 1329068 h 3779526"/>
                <a:gd name="connsiteX78" fmla="*/ 4933211 w 5222631"/>
                <a:gd name="connsiteY78" fmla="*/ 1276493 h 3779526"/>
                <a:gd name="connsiteX79" fmla="*/ 4933124 w 5222631"/>
                <a:gd name="connsiteY79" fmla="*/ 1259868 h 3779526"/>
                <a:gd name="connsiteX80" fmla="*/ 4932601 w 5222631"/>
                <a:gd name="connsiteY80" fmla="*/ 1218175 h 3779526"/>
                <a:gd name="connsiteX81" fmla="*/ 4921111 w 5222631"/>
                <a:gd name="connsiteY81" fmla="*/ 985942 h 3779526"/>
                <a:gd name="connsiteX82" fmla="*/ 4851128 w 5222631"/>
                <a:gd name="connsiteY82" fmla="*/ 526089 h 3779526"/>
                <a:gd name="connsiteX83" fmla="*/ 4710465 w 5222631"/>
                <a:gd name="connsiteY83" fmla="*/ 83123 h 3779526"/>
                <a:gd name="connsiteX84" fmla="*/ 4673742 w 5222631"/>
                <a:gd name="connsiteY84" fmla="*/ 0 h 3779526"/>
                <a:gd name="connsiteX85" fmla="*/ 4947184 w 5222631"/>
                <a:gd name="connsiteY85" fmla="*/ 0 h 3779526"/>
                <a:gd name="connsiteX86" fmla="*/ 4954477 w 5222631"/>
                <a:gd name="connsiteY86" fmla="*/ 13649 h 3779526"/>
                <a:gd name="connsiteX87" fmla="*/ 5222631 w 5222631"/>
                <a:gd name="connsiteY87" fmla="*/ 1167341 h 3779526"/>
                <a:gd name="connsiteX88" fmla="*/ 5017382 w 5222631"/>
                <a:gd name="connsiteY88" fmla="*/ 2184012 h 3779526"/>
                <a:gd name="connsiteX89" fmla="*/ 4457778 w 5222631"/>
                <a:gd name="connsiteY89" fmla="*/ 3014062 h 3779526"/>
                <a:gd name="connsiteX90" fmla="*/ 3627726 w 5222631"/>
                <a:gd name="connsiteY90" fmla="*/ 3573668 h 3779526"/>
                <a:gd name="connsiteX91" fmla="*/ 2611316 w 5222631"/>
                <a:gd name="connsiteY91" fmla="*/ 3778918 h 3779526"/>
                <a:gd name="connsiteX92" fmla="*/ 2591035 w 5222631"/>
                <a:gd name="connsiteY92" fmla="*/ 3778656 h 3779526"/>
                <a:gd name="connsiteX93" fmla="*/ 2581111 w 5222631"/>
                <a:gd name="connsiteY93" fmla="*/ 3778482 h 3779526"/>
                <a:gd name="connsiteX94" fmla="*/ 2559437 w 5222631"/>
                <a:gd name="connsiteY94" fmla="*/ 3779266 h 3779526"/>
                <a:gd name="connsiteX95" fmla="*/ 2558916 w 5222631"/>
                <a:gd name="connsiteY95" fmla="*/ 3779266 h 3779526"/>
                <a:gd name="connsiteX96" fmla="*/ 2558393 w 5222631"/>
                <a:gd name="connsiteY96" fmla="*/ 3779266 h 3779526"/>
                <a:gd name="connsiteX97" fmla="*/ 2526535 w 5222631"/>
                <a:gd name="connsiteY97" fmla="*/ 3779439 h 3779526"/>
                <a:gd name="connsiteX98" fmla="*/ 2513305 w 5222631"/>
                <a:gd name="connsiteY98" fmla="*/ 3779526 h 3779526"/>
                <a:gd name="connsiteX99" fmla="*/ 2473526 w 5222631"/>
                <a:gd name="connsiteY99" fmla="*/ 3778918 h 3779526"/>
                <a:gd name="connsiteX100" fmla="*/ 2462210 w 5222631"/>
                <a:gd name="connsiteY100" fmla="*/ 3778656 h 3779526"/>
                <a:gd name="connsiteX101" fmla="*/ 2352099 w 5222631"/>
                <a:gd name="connsiteY101" fmla="*/ 3774217 h 3779526"/>
                <a:gd name="connsiteX102" fmla="*/ 2335299 w 5222631"/>
                <a:gd name="connsiteY102" fmla="*/ 3773347 h 3779526"/>
                <a:gd name="connsiteX103" fmla="*/ 2334778 w 5222631"/>
                <a:gd name="connsiteY103" fmla="*/ 3773347 h 3779526"/>
                <a:gd name="connsiteX104" fmla="*/ 2334256 w 5222631"/>
                <a:gd name="connsiteY104" fmla="*/ 3773259 h 3779526"/>
                <a:gd name="connsiteX105" fmla="*/ 2318761 w 5222631"/>
                <a:gd name="connsiteY105" fmla="*/ 3771953 h 3779526"/>
                <a:gd name="connsiteX106" fmla="*/ 2207432 w 5222631"/>
                <a:gd name="connsiteY106" fmla="*/ 3761073 h 3779526"/>
                <a:gd name="connsiteX107" fmla="*/ 1953699 w 5222631"/>
                <a:gd name="connsiteY107" fmla="*/ 3717638 h 3779526"/>
                <a:gd name="connsiteX108" fmla="*/ 1704841 w 5222631"/>
                <a:gd name="connsiteY108" fmla="*/ 3642432 h 3779526"/>
                <a:gd name="connsiteX109" fmla="*/ 1467821 w 5222631"/>
                <a:gd name="connsiteY109" fmla="*/ 3533105 h 3779526"/>
                <a:gd name="connsiteX110" fmla="*/ 1289990 w 5222631"/>
                <a:gd name="connsiteY110" fmla="*/ 3420036 h 3779526"/>
                <a:gd name="connsiteX111" fmla="*/ 356010 w 5222631"/>
                <a:gd name="connsiteY111" fmla="*/ 2484314 h 3779526"/>
                <a:gd name="connsiteX112" fmla="*/ 0 w 5222631"/>
                <a:gd name="connsiteY112" fmla="*/ 1167341 h 3779526"/>
                <a:gd name="connsiteX113" fmla="*/ 205250 w 5222631"/>
                <a:gd name="connsiteY113" fmla="*/ 150929 h 377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2631" h="3779526">
                  <a:moveTo>
                    <a:pt x="2498855" y="3744448"/>
                  </a:moveTo>
                  <a:cubicBezTo>
                    <a:pt x="2503643" y="3744535"/>
                    <a:pt x="2508430" y="3744622"/>
                    <a:pt x="2513305" y="3744622"/>
                  </a:cubicBezTo>
                  <a:cubicBezTo>
                    <a:pt x="2517483" y="3744622"/>
                    <a:pt x="2521661" y="3744622"/>
                    <a:pt x="2526013" y="3744535"/>
                  </a:cubicBezTo>
                  <a:cubicBezTo>
                    <a:pt x="2516786" y="3744709"/>
                    <a:pt x="2507821" y="3744535"/>
                    <a:pt x="2498855" y="3744448"/>
                  </a:cubicBezTo>
                  <a:close/>
                  <a:moveTo>
                    <a:pt x="277800" y="0"/>
                  </a:moveTo>
                  <a:lnTo>
                    <a:pt x="593778" y="0"/>
                  </a:lnTo>
                  <a:lnTo>
                    <a:pt x="593639" y="169"/>
                  </a:lnTo>
                  <a:cubicBezTo>
                    <a:pt x="546374" y="63016"/>
                    <a:pt x="502244" y="127341"/>
                    <a:pt x="462638" y="191231"/>
                  </a:cubicBezTo>
                  <a:cubicBezTo>
                    <a:pt x="418246" y="264434"/>
                    <a:pt x="381775" y="331111"/>
                    <a:pt x="351135" y="395175"/>
                  </a:cubicBezTo>
                  <a:lnTo>
                    <a:pt x="351048" y="395436"/>
                  </a:lnTo>
                  <a:lnTo>
                    <a:pt x="350961" y="395697"/>
                  </a:lnTo>
                  <a:cubicBezTo>
                    <a:pt x="341908" y="413889"/>
                    <a:pt x="333552" y="432343"/>
                    <a:pt x="326502" y="448097"/>
                  </a:cubicBezTo>
                  <a:lnTo>
                    <a:pt x="314489" y="474646"/>
                  </a:lnTo>
                  <a:lnTo>
                    <a:pt x="303174" y="501281"/>
                  </a:lnTo>
                  <a:lnTo>
                    <a:pt x="301433" y="505460"/>
                  </a:lnTo>
                  <a:cubicBezTo>
                    <a:pt x="294383" y="522432"/>
                    <a:pt x="287680" y="538536"/>
                    <a:pt x="281587" y="554987"/>
                  </a:cubicBezTo>
                  <a:cubicBezTo>
                    <a:pt x="279063" y="561689"/>
                    <a:pt x="276538" y="568392"/>
                    <a:pt x="273927" y="575095"/>
                  </a:cubicBezTo>
                  <a:cubicBezTo>
                    <a:pt x="269314" y="586933"/>
                    <a:pt x="265048" y="598161"/>
                    <a:pt x="261218" y="609476"/>
                  </a:cubicBezTo>
                  <a:lnTo>
                    <a:pt x="261132" y="609825"/>
                  </a:lnTo>
                  <a:lnTo>
                    <a:pt x="260958" y="610173"/>
                  </a:lnTo>
                  <a:cubicBezTo>
                    <a:pt x="234061" y="684595"/>
                    <a:pt x="211778" y="759801"/>
                    <a:pt x="194717" y="833701"/>
                  </a:cubicBezTo>
                  <a:cubicBezTo>
                    <a:pt x="159116" y="985854"/>
                    <a:pt x="141011" y="1141750"/>
                    <a:pt x="141098" y="1296949"/>
                  </a:cubicBezTo>
                  <a:cubicBezTo>
                    <a:pt x="141621" y="1375462"/>
                    <a:pt x="149106" y="1452497"/>
                    <a:pt x="163381" y="1525352"/>
                  </a:cubicBezTo>
                  <a:cubicBezTo>
                    <a:pt x="179310" y="1602472"/>
                    <a:pt x="202116" y="1675937"/>
                    <a:pt x="231363" y="1743658"/>
                  </a:cubicBezTo>
                  <a:lnTo>
                    <a:pt x="231537" y="1744006"/>
                  </a:lnTo>
                  <a:lnTo>
                    <a:pt x="231711" y="1744354"/>
                  </a:lnTo>
                  <a:cubicBezTo>
                    <a:pt x="236673" y="1756540"/>
                    <a:pt x="242243" y="1768552"/>
                    <a:pt x="248162" y="1781261"/>
                  </a:cubicBezTo>
                  <a:cubicBezTo>
                    <a:pt x="250425" y="1786222"/>
                    <a:pt x="252775" y="1791183"/>
                    <a:pt x="255039" y="1796232"/>
                  </a:cubicBezTo>
                  <a:cubicBezTo>
                    <a:pt x="257128" y="1800497"/>
                    <a:pt x="259217" y="1804675"/>
                    <a:pt x="261306" y="1808854"/>
                  </a:cubicBezTo>
                  <a:cubicBezTo>
                    <a:pt x="267922" y="1822084"/>
                    <a:pt x="274189" y="1834619"/>
                    <a:pt x="280978" y="1846979"/>
                  </a:cubicBezTo>
                  <a:lnTo>
                    <a:pt x="281152" y="1847327"/>
                  </a:lnTo>
                  <a:lnTo>
                    <a:pt x="281326" y="1847676"/>
                  </a:lnTo>
                  <a:cubicBezTo>
                    <a:pt x="296907" y="1877357"/>
                    <a:pt x="314838" y="1908084"/>
                    <a:pt x="339646" y="1947341"/>
                  </a:cubicBezTo>
                  <a:cubicBezTo>
                    <a:pt x="358969" y="1978241"/>
                    <a:pt x="379598" y="2008445"/>
                    <a:pt x="404319" y="2044046"/>
                  </a:cubicBezTo>
                  <a:cubicBezTo>
                    <a:pt x="427560" y="2076775"/>
                    <a:pt x="451584" y="2108807"/>
                    <a:pt x="474215" y="2138924"/>
                  </a:cubicBezTo>
                  <a:cubicBezTo>
                    <a:pt x="503027" y="2177136"/>
                    <a:pt x="533231" y="2215697"/>
                    <a:pt x="562390" y="2252952"/>
                  </a:cubicBezTo>
                  <a:cubicBezTo>
                    <a:pt x="581540" y="2277411"/>
                    <a:pt x="601386" y="2302653"/>
                    <a:pt x="620710" y="2327722"/>
                  </a:cubicBezTo>
                  <a:cubicBezTo>
                    <a:pt x="640991" y="2353923"/>
                    <a:pt x="667714" y="2388479"/>
                    <a:pt x="694436" y="2424079"/>
                  </a:cubicBezTo>
                  <a:cubicBezTo>
                    <a:pt x="707144" y="2440879"/>
                    <a:pt x="719853" y="2458375"/>
                    <a:pt x="732126" y="2475261"/>
                  </a:cubicBezTo>
                  <a:cubicBezTo>
                    <a:pt x="743790" y="2491277"/>
                    <a:pt x="754844" y="2506510"/>
                    <a:pt x="765899" y="2521220"/>
                  </a:cubicBezTo>
                  <a:lnTo>
                    <a:pt x="766073" y="2521395"/>
                  </a:lnTo>
                  <a:lnTo>
                    <a:pt x="766247" y="2521569"/>
                  </a:lnTo>
                  <a:cubicBezTo>
                    <a:pt x="785310" y="2547768"/>
                    <a:pt x="805678" y="2574056"/>
                    <a:pt x="825350" y="2599473"/>
                  </a:cubicBezTo>
                  <a:lnTo>
                    <a:pt x="836752" y="2614183"/>
                  </a:lnTo>
                  <a:lnTo>
                    <a:pt x="842498" y="2621321"/>
                  </a:lnTo>
                  <a:cubicBezTo>
                    <a:pt x="864606" y="2648653"/>
                    <a:pt x="887326" y="2676942"/>
                    <a:pt x="910566" y="2703839"/>
                  </a:cubicBezTo>
                  <a:cubicBezTo>
                    <a:pt x="961661" y="2763725"/>
                    <a:pt x="1014235" y="2820478"/>
                    <a:pt x="1066723" y="2872529"/>
                  </a:cubicBezTo>
                  <a:cubicBezTo>
                    <a:pt x="1178487" y="2982814"/>
                    <a:pt x="1296084" y="3077256"/>
                    <a:pt x="1416030" y="3153072"/>
                  </a:cubicBezTo>
                  <a:cubicBezTo>
                    <a:pt x="1483924" y="3195636"/>
                    <a:pt x="1546770" y="3230019"/>
                    <a:pt x="1608397" y="3258134"/>
                  </a:cubicBezTo>
                  <a:lnTo>
                    <a:pt x="1608571" y="3258221"/>
                  </a:lnTo>
                  <a:lnTo>
                    <a:pt x="1608745" y="3258309"/>
                  </a:lnTo>
                  <a:cubicBezTo>
                    <a:pt x="1671417" y="3287816"/>
                    <a:pt x="1739746" y="3314538"/>
                    <a:pt x="1811818" y="3337692"/>
                  </a:cubicBezTo>
                  <a:cubicBezTo>
                    <a:pt x="1878145" y="3359017"/>
                    <a:pt x="1949521" y="3377558"/>
                    <a:pt x="2023857" y="3392617"/>
                  </a:cubicBezTo>
                  <a:cubicBezTo>
                    <a:pt x="2058065" y="3399405"/>
                    <a:pt x="2094362" y="3405499"/>
                    <a:pt x="2131443" y="3410722"/>
                  </a:cubicBezTo>
                  <a:cubicBezTo>
                    <a:pt x="2166261" y="3415596"/>
                    <a:pt x="2202645" y="3419687"/>
                    <a:pt x="2239464" y="3422995"/>
                  </a:cubicBezTo>
                  <a:cubicBezTo>
                    <a:pt x="2309883" y="3429436"/>
                    <a:pt x="2382999" y="3432570"/>
                    <a:pt x="2463080" y="3432744"/>
                  </a:cubicBezTo>
                  <a:lnTo>
                    <a:pt x="2474309" y="3432744"/>
                  </a:lnTo>
                  <a:cubicBezTo>
                    <a:pt x="2479270" y="3432831"/>
                    <a:pt x="2484145" y="3432831"/>
                    <a:pt x="2489106" y="3432831"/>
                  </a:cubicBezTo>
                  <a:cubicBezTo>
                    <a:pt x="2501031" y="3432831"/>
                    <a:pt x="2509910" y="3432744"/>
                    <a:pt x="2517918" y="3432396"/>
                  </a:cubicBezTo>
                  <a:lnTo>
                    <a:pt x="2518179" y="3432396"/>
                  </a:lnTo>
                  <a:lnTo>
                    <a:pt x="2518440" y="3432396"/>
                  </a:lnTo>
                  <a:lnTo>
                    <a:pt x="2545510" y="3431699"/>
                  </a:lnTo>
                  <a:lnTo>
                    <a:pt x="2572755" y="3430306"/>
                  </a:lnTo>
                  <a:cubicBezTo>
                    <a:pt x="2603743" y="3428914"/>
                    <a:pt x="2636732" y="3426041"/>
                    <a:pt x="2679471" y="3420992"/>
                  </a:cubicBezTo>
                  <a:cubicBezTo>
                    <a:pt x="2818306" y="3404020"/>
                    <a:pt x="2957141" y="3366503"/>
                    <a:pt x="3092059" y="3309489"/>
                  </a:cubicBezTo>
                  <a:cubicBezTo>
                    <a:pt x="3153947" y="3283638"/>
                    <a:pt x="3218012" y="3251867"/>
                    <a:pt x="3287995" y="3212349"/>
                  </a:cubicBezTo>
                  <a:cubicBezTo>
                    <a:pt x="3348229" y="3178576"/>
                    <a:pt x="3410378" y="3139754"/>
                    <a:pt x="3478098" y="3093621"/>
                  </a:cubicBezTo>
                  <a:cubicBezTo>
                    <a:pt x="3533807" y="3055670"/>
                    <a:pt x="3592909" y="3012757"/>
                    <a:pt x="3663937" y="2958616"/>
                  </a:cubicBezTo>
                  <a:cubicBezTo>
                    <a:pt x="3695099" y="2934941"/>
                    <a:pt x="3726521" y="2910132"/>
                    <a:pt x="3755681" y="2887066"/>
                  </a:cubicBezTo>
                  <a:lnTo>
                    <a:pt x="3849254" y="2812208"/>
                  </a:lnTo>
                  <a:cubicBezTo>
                    <a:pt x="3901915" y="2770427"/>
                    <a:pt x="3955360" y="2728907"/>
                    <a:pt x="4006977" y="2688693"/>
                  </a:cubicBezTo>
                  <a:cubicBezTo>
                    <a:pt x="4078875" y="2632724"/>
                    <a:pt x="4153298" y="2574839"/>
                    <a:pt x="4223716" y="2517390"/>
                  </a:cubicBezTo>
                  <a:cubicBezTo>
                    <a:pt x="4367947" y="2400665"/>
                    <a:pt x="4472053" y="2305873"/>
                    <a:pt x="4561098" y="2210300"/>
                  </a:cubicBezTo>
                  <a:cubicBezTo>
                    <a:pt x="4615327" y="2151719"/>
                    <a:pt x="4661024" y="2096273"/>
                    <a:pt x="4700630" y="2040913"/>
                  </a:cubicBezTo>
                  <a:cubicBezTo>
                    <a:pt x="4745283" y="1977980"/>
                    <a:pt x="4781319" y="1917746"/>
                    <a:pt x="4811001" y="1856467"/>
                  </a:cubicBezTo>
                  <a:cubicBezTo>
                    <a:pt x="4873064" y="1729905"/>
                    <a:pt x="4911885" y="1590896"/>
                    <a:pt x="4926334" y="1443444"/>
                  </a:cubicBezTo>
                  <a:cubicBezTo>
                    <a:pt x="4929729" y="1408452"/>
                    <a:pt x="4931905" y="1371284"/>
                    <a:pt x="4932863" y="1333333"/>
                  </a:cubicBezTo>
                  <a:lnTo>
                    <a:pt x="4932949" y="1329068"/>
                  </a:lnTo>
                  <a:cubicBezTo>
                    <a:pt x="4933211" y="1312007"/>
                    <a:pt x="4933472" y="1294512"/>
                    <a:pt x="4933211" y="1276493"/>
                  </a:cubicBezTo>
                  <a:cubicBezTo>
                    <a:pt x="4933211" y="1270923"/>
                    <a:pt x="4933124" y="1265439"/>
                    <a:pt x="4933124" y="1259868"/>
                  </a:cubicBezTo>
                  <a:cubicBezTo>
                    <a:pt x="4933124" y="1246202"/>
                    <a:pt x="4933036" y="1232188"/>
                    <a:pt x="4932601" y="1218175"/>
                  </a:cubicBezTo>
                  <a:cubicBezTo>
                    <a:pt x="4931122" y="1138791"/>
                    <a:pt x="4927205" y="1060625"/>
                    <a:pt x="4921111" y="985942"/>
                  </a:cubicBezTo>
                  <a:cubicBezTo>
                    <a:pt x="4907446" y="823866"/>
                    <a:pt x="4883944" y="669189"/>
                    <a:pt x="4851128" y="526089"/>
                  </a:cubicBezTo>
                  <a:cubicBezTo>
                    <a:pt x="4815179" y="369671"/>
                    <a:pt x="4767827" y="220652"/>
                    <a:pt x="4710465" y="83123"/>
                  </a:cubicBezTo>
                  <a:lnTo>
                    <a:pt x="4673742" y="0"/>
                  </a:lnTo>
                  <a:lnTo>
                    <a:pt x="4947184" y="0"/>
                  </a:lnTo>
                  <a:lnTo>
                    <a:pt x="4954477" y="13649"/>
                  </a:lnTo>
                  <a:cubicBezTo>
                    <a:pt x="5130331" y="370700"/>
                    <a:pt x="5222631" y="766188"/>
                    <a:pt x="5222631" y="1167341"/>
                  </a:cubicBezTo>
                  <a:cubicBezTo>
                    <a:pt x="5222631" y="1519868"/>
                    <a:pt x="5153606" y="1861863"/>
                    <a:pt x="5017382" y="2184012"/>
                  </a:cubicBezTo>
                  <a:cubicBezTo>
                    <a:pt x="4885859" y="2495020"/>
                    <a:pt x="4697583" y="2774257"/>
                    <a:pt x="4457778" y="3014062"/>
                  </a:cubicBezTo>
                  <a:cubicBezTo>
                    <a:pt x="4217972" y="3253869"/>
                    <a:pt x="3938647" y="3442144"/>
                    <a:pt x="3627726" y="3573668"/>
                  </a:cubicBezTo>
                  <a:cubicBezTo>
                    <a:pt x="3305839" y="3709891"/>
                    <a:pt x="2963844" y="3778918"/>
                    <a:pt x="2611316" y="3778918"/>
                  </a:cubicBezTo>
                  <a:cubicBezTo>
                    <a:pt x="2604527" y="3778918"/>
                    <a:pt x="2597824" y="3778743"/>
                    <a:pt x="2591035" y="3778656"/>
                  </a:cubicBezTo>
                  <a:cubicBezTo>
                    <a:pt x="2587727" y="3778568"/>
                    <a:pt x="2584419" y="3778482"/>
                    <a:pt x="2581111" y="3778482"/>
                  </a:cubicBezTo>
                  <a:lnTo>
                    <a:pt x="2559437" y="3779266"/>
                  </a:lnTo>
                  <a:lnTo>
                    <a:pt x="2558916" y="3779266"/>
                  </a:lnTo>
                  <a:lnTo>
                    <a:pt x="2558393" y="3779266"/>
                  </a:lnTo>
                  <a:lnTo>
                    <a:pt x="2526535" y="3779439"/>
                  </a:lnTo>
                  <a:cubicBezTo>
                    <a:pt x="2522096" y="3779526"/>
                    <a:pt x="2517656" y="3779526"/>
                    <a:pt x="2513305" y="3779526"/>
                  </a:cubicBezTo>
                  <a:cubicBezTo>
                    <a:pt x="2499726" y="3779526"/>
                    <a:pt x="2486407" y="3779266"/>
                    <a:pt x="2473526" y="3778918"/>
                  </a:cubicBezTo>
                  <a:lnTo>
                    <a:pt x="2462210" y="3778656"/>
                  </a:lnTo>
                  <a:cubicBezTo>
                    <a:pt x="2425303" y="3778221"/>
                    <a:pt x="2388135" y="3776132"/>
                    <a:pt x="2352099" y="3774217"/>
                  </a:cubicBezTo>
                  <a:lnTo>
                    <a:pt x="2335299" y="3773347"/>
                  </a:lnTo>
                  <a:lnTo>
                    <a:pt x="2334778" y="3773347"/>
                  </a:lnTo>
                  <a:lnTo>
                    <a:pt x="2334256" y="3773259"/>
                  </a:lnTo>
                  <a:lnTo>
                    <a:pt x="2318761" y="3771953"/>
                  </a:lnTo>
                  <a:cubicBezTo>
                    <a:pt x="2282290" y="3768907"/>
                    <a:pt x="2244600" y="3765774"/>
                    <a:pt x="2207432" y="3761073"/>
                  </a:cubicBezTo>
                  <a:cubicBezTo>
                    <a:pt x="2116210" y="3750193"/>
                    <a:pt x="2033171" y="3736004"/>
                    <a:pt x="1953699" y="3717638"/>
                  </a:cubicBezTo>
                  <a:cubicBezTo>
                    <a:pt x="1868832" y="3698053"/>
                    <a:pt x="1785095" y="3672724"/>
                    <a:pt x="1704841" y="3642432"/>
                  </a:cubicBezTo>
                  <a:cubicBezTo>
                    <a:pt x="1625370" y="3612402"/>
                    <a:pt x="1545638" y="3575670"/>
                    <a:pt x="1467821" y="3533105"/>
                  </a:cubicBezTo>
                  <a:cubicBezTo>
                    <a:pt x="1406455" y="3498810"/>
                    <a:pt x="1346569" y="3460772"/>
                    <a:pt x="1289990" y="3420036"/>
                  </a:cubicBezTo>
                  <a:cubicBezTo>
                    <a:pt x="904734" y="3193548"/>
                    <a:pt x="581714" y="2870005"/>
                    <a:pt x="356010" y="2484314"/>
                  </a:cubicBezTo>
                  <a:cubicBezTo>
                    <a:pt x="123081" y="2086349"/>
                    <a:pt x="0" y="1631023"/>
                    <a:pt x="0" y="1167341"/>
                  </a:cubicBezTo>
                  <a:cubicBezTo>
                    <a:pt x="0" y="814900"/>
                    <a:pt x="69026" y="472905"/>
                    <a:pt x="205250" y="150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AEC9-6DF2-AB49-8BBC-51770C6E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421"/>
            <a:ext cx="10515600" cy="616118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Other Ideas</a:t>
            </a:r>
          </a:p>
        </p:txBody>
      </p:sp>
    </p:spTree>
    <p:extLst>
      <p:ext uri="{BB962C8B-B14F-4D97-AF65-F5344CB8AC3E}">
        <p14:creationId xmlns:p14="http://schemas.microsoft.com/office/powerpoint/2010/main" val="291770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Visually show types of tobacco prohibited at the clinic</a:t>
            </a:r>
          </a:p>
        </p:txBody>
      </p:sp>
      <p:pic>
        <p:nvPicPr>
          <p:cNvPr id="5122" name="Picture 3">
            <a:extLst>
              <a:ext uri="{FF2B5EF4-FFF2-40B4-BE49-F238E27FC236}">
                <a16:creationId xmlns:a16="http://schemas.microsoft.com/office/drawing/2014/main" id="{F79A287D-9F7C-AF40-F40F-E8BE5D18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8" y="1756682"/>
            <a:ext cx="28670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KMA, KFMC and Foundation for a Healthy Kentucky Announce Partnership to  Provide Signage to Tobacco-Free Schools – Kentucky Medical Association">
            <a:extLst>
              <a:ext uri="{FF2B5EF4-FFF2-40B4-BE49-F238E27FC236}">
                <a16:creationId xmlns:a16="http://schemas.microsoft.com/office/drawing/2014/main" id="{B188203F-F485-0085-1F5B-D83BC845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20" y="1651103"/>
            <a:ext cx="2785565" cy="3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C922CF7-310A-E251-8EF0-F1F0718C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6" y="1756682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1FE93B3A-DEA2-E662-3DC3-A15FF19A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6" y="4121781"/>
            <a:ext cx="2473325" cy="14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2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 in some more friendly signs / posters to affirm value</a:t>
            </a:r>
          </a:p>
        </p:txBody>
      </p:sp>
      <p:pic>
        <p:nvPicPr>
          <p:cNvPr id="4098" name="Picture 4" descr="Effects of a Tobacco-Free Work Site Policy on Employee Tobacco Attitudes  and Behaviors, Travis County, Texas, 2010–2012">
            <a:extLst>
              <a:ext uri="{FF2B5EF4-FFF2-40B4-BE49-F238E27FC236}">
                <a16:creationId xmlns:a16="http://schemas.microsoft.com/office/drawing/2014/main" id="{12996133-1AE5-13CC-4A78-9459D28D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" y="1911523"/>
            <a:ext cx="3191799" cy="42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5&quot;x8&quot; Tobacco Free Back Mount Business Cling">
            <a:extLst>
              <a:ext uri="{FF2B5EF4-FFF2-40B4-BE49-F238E27FC236}">
                <a16:creationId xmlns:a16="http://schemas.microsoft.com/office/drawing/2014/main" id="{18AED62A-D6F7-06E9-38CC-CDBBE66C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25" y="1894740"/>
            <a:ext cx="2655959" cy="42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Reality Check: Why are VA facilities the only hospitals in NC to allow  smoking? | WLOS">
            <a:extLst>
              <a:ext uri="{FF2B5EF4-FFF2-40B4-BE49-F238E27FC236}">
                <a16:creationId xmlns:a16="http://schemas.microsoft.com/office/drawing/2014/main" id="{BB389B51-9E7F-CEDB-BD4F-1D0369BD8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b="-1190"/>
          <a:stretch/>
        </p:blipFill>
        <p:spPr bwMode="auto">
          <a:xfrm>
            <a:off x="6389757" y="3892683"/>
            <a:ext cx="2158806" cy="19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00% Smokefree U.S. Hospital Campuses and Psychiatric Facilities">
            <a:extLst>
              <a:ext uri="{FF2B5EF4-FFF2-40B4-BE49-F238E27FC236}">
                <a16:creationId xmlns:a16="http://schemas.microsoft.com/office/drawing/2014/main" id="{97F055CA-AE68-B441-D5F0-CA47BDDD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3" y="3789946"/>
            <a:ext cx="2142608" cy="213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Tobacco Recovery Wellness Initiative - Community Behavioral Health">
            <a:extLst>
              <a:ext uri="{FF2B5EF4-FFF2-40B4-BE49-F238E27FC236}">
                <a16:creationId xmlns:a16="http://schemas.microsoft.com/office/drawing/2014/main" id="{A8B0045F-CFBC-EAD9-FAF5-FA91D36B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57" y="2046649"/>
            <a:ext cx="2158806" cy="16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BAD0EBA-3946-30E4-EBE0-D722B233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2" y="1911523"/>
            <a:ext cx="2164383" cy="1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6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7B96BDED2354DA7F683E2931D1E80" ma:contentTypeVersion="4" ma:contentTypeDescription="Create a new document." ma:contentTypeScope="" ma:versionID="68f9a6972fd8892f034991c390db68d1">
  <xsd:schema xmlns:xsd="http://www.w3.org/2001/XMLSchema" xmlns:xs="http://www.w3.org/2001/XMLSchema" xmlns:p="http://schemas.microsoft.com/office/2006/metadata/properties" xmlns:ns2="172b2b44-4211-493d-9c84-c22c29951b16" targetNamespace="http://schemas.microsoft.com/office/2006/metadata/properties" ma:root="true" ma:fieldsID="a5abecdb4204d1d4b4a9a8e0320d2bec" ns2:_="">
    <xsd:import namespace="172b2b44-4211-493d-9c84-c22c29951b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b2b44-4211-493d-9c84-c22c29951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7586B8-FB81-42CE-AB46-1B85B5F39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4DB178-4890-4B6E-9206-F3850C8C4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b2b44-4211-493d-9c84-c22c29951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AFAB49-6B60-4EC0-BB2A-1CB6B65761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342</Words>
  <Application>Microsoft Office PowerPoint</Application>
  <PresentationFormat>Widescreen</PresentationFormat>
  <Paragraphs>38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Tobacco-Free  Signage Examples</vt:lpstr>
      <vt:lpstr>Basic Signage Updates </vt:lpstr>
      <vt:lpstr>Update to “No Smoking, No Vaping” or “Tobacco-Free” text</vt:lpstr>
      <vt:lpstr>Post at entrances and tobacco-free outdoor areas</vt:lpstr>
      <vt:lpstr>Tailor for language and include cessation support info</vt:lpstr>
      <vt:lpstr>Remove tobacco trash and receptacles </vt:lpstr>
      <vt:lpstr>Other Ideas</vt:lpstr>
      <vt:lpstr>Visually show types of tobacco prohibited at the clinic</vt:lpstr>
      <vt:lpstr>Mix in some more friendly signs / posters to affirm value</vt:lpstr>
      <vt:lpstr>Web tool for customizing signage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Tobacco-Free Signage Examples</dc:title>
  <dc:creator>Xinran C Dhaliwal</dc:creator>
  <cp:lastModifiedBy>Xinran Dhaliwal</cp:lastModifiedBy>
  <cp:revision>5</cp:revision>
  <dcterms:created xsi:type="dcterms:W3CDTF">2023-12-06T18:24:17Z</dcterms:created>
  <dcterms:modified xsi:type="dcterms:W3CDTF">2025-10-02T22:54:31Z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0x01010012D7B96BDED2354DA7F683E2931D1E80</vt:lpwstr>
  </property>
  <property fmtid="{D5CDD505-2E9C-101B-9397-08002B2CF9AE}" pid="3" name="Order">
    <vt:r8>19700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